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 id="2147483790" r:id="rId2"/>
    <p:sldMasterId id="2147483798" r:id="rId3"/>
    <p:sldMasterId id="2147483805" r:id="rId4"/>
  </p:sldMasterIdLst>
  <p:notesMasterIdLst>
    <p:notesMasterId r:id="rId26"/>
  </p:notesMasterIdLst>
  <p:sldIdLst>
    <p:sldId id="363" r:id="rId5"/>
    <p:sldId id="383" r:id="rId6"/>
    <p:sldId id="394" r:id="rId7"/>
    <p:sldId id="436" r:id="rId8"/>
    <p:sldId id="397" r:id="rId9"/>
    <p:sldId id="398" r:id="rId10"/>
    <p:sldId id="387" r:id="rId11"/>
    <p:sldId id="399" r:id="rId12"/>
    <p:sldId id="400" r:id="rId13"/>
    <p:sldId id="380" r:id="rId14"/>
    <p:sldId id="414" r:id="rId15"/>
    <p:sldId id="381" r:id="rId16"/>
    <p:sldId id="413" r:id="rId17"/>
    <p:sldId id="403" r:id="rId18"/>
    <p:sldId id="434" r:id="rId19"/>
    <p:sldId id="406" r:id="rId20"/>
    <p:sldId id="410" r:id="rId21"/>
    <p:sldId id="423" r:id="rId22"/>
    <p:sldId id="422" r:id="rId23"/>
    <p:sldId id="411" r:id="rId24"/>
    <p:sldId id="435" r:id="rId25"/>
  </p:sldIdLst>
  <p:sldSz cx="9144000" cy="6858000" type="screen4x3"/>
  <p:notesSz cx="6805613"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Chang" initials="J" lastIdx="7" clrIdx="0"/>
  <p:cmAuthor id="1" name="jackchen" initials="u" lastIdx="7" clrIdx="1">
    <p:extLst>
      <p:ext uri="{19B8F6BF-5375-455C-9EA6-DF929625EA0E}">
        <p15:presenceInfo xmlns:p15="http://schemas.microsoft.com/office/powerpoint/2012/main" userId="jackch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19" autoAdjust="0"/>
  </p:normalViewPr>
  <p:slideViewPr>
    <p:cSldViewPr>
      <p:cViewPr varScale="1">
        <p:scale>
          <a:sx n="115" d="100"/>
          <a:sy n="115" d="100"/>
        </p:scale>
        <p:origin x="72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n-ming chang" userId="78fd644af0df9797" providerId="LiveId" clId="{917BDA57-1A60-4DC9-84AD-0C8F92DA50F1}"/>
    <pc:docChg chg="modSld">
      <pc:chgData name="chin-ming chang" userId="78fd644af0df9797" providerId="LiveId" clId="{917BDA57-1A60-4DC9-84AD-0C8F92DA50F1}" dt="2018-05-16T22:37:54.554" v="1"/>
      <pc:docMkLst>
        <pc:docMk/>
      </pc:docMkLst>
      <pc:sldChg chg="modSp delCm">
        <pc:chgData name="chin-ming chang" userId="78fd644af0df9797" providerId="LiveId" clId="{917BDA57-1A60-4DC9-84AD-0C8F92DA50F1}" dt="2018-05-16T22:37:54.554" v="1"/>
        <pc:sldMkLst>
          <pc:docMk/>
          <pc:sldMk cId="2039407677" sldId="423"/>
        </pc:sldMkLst>
        <pc:graphicFrameChg chg="mod">
          <ac:chgData name="chin-ming chang" userId="78fd644af0df9797" providerId="LiveId" clId="{917BDA57-1A60-4DC9-84AD-0C8F92DA50F1}" dt="2018-05-16T22:37:49.605" v="0" actId="207"/>
          <ac:graphicFrameMkLst>
            <pc:docMk/>
            <pc:sldMk cId="2039407677" sldId="423"/>
            <ac:graphicFrameMk id="7" creationId="{0D6ADD30-37D3-40AE-86B4-BB829C438743}"/>
          </ac:graphicFrameMkLst>
        </pc:graphicFrame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18-05-16T12:06:50.789" idx="1">
    <p:pos x="4934" y="3630"/>
    <p:text>Make sure you know what -uiyk means</p:text>
  </p:cm>
  <p:cm authorId="1" dt="2018-05-17T10:03:36.192" idx="2">
    <p:pos x="4934" y="3766"/>
    <p:text>從盈安得知</p:text>
    <p:extLst>
      <p:ext uri="{C676402C-5697-4E1C-873F-D02D1690AC5C}">
        <p15:threadingInfo xmlns:p15="http://schemas.microsoft.com/office/powerpoint/2012/main" timeZoneBias="-480">
          <p15:parentCm authorId="0" idx="1"/>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53E4E1-6F12-4BCD-BA2A-B3493F3182FB}" type="doc">
      <dgm:prSet loTypeId="urn:microsoft.com/office/officeart/2005/8/layout/process1" loCatId="process" qsTypeId="urn:microsoft.com/office/officeart/2005/8/quickstyle/simple1" qsCatId="simple" csTypeId="urn:microsoft.com/office/officeart/2005/8/colors/accent1_2" csCatId="accent1" phldr="1"/>
      <dgm:spPr/>
    </dgm:pt>
    <dgm:pt modelId="{D306D8DE-AE78-481B-A63B-A3C3C65A6242}">
      <dgm:prSet phldrT="[Text]" custT="1"/>
      <dgm:spPr>
        <a:solidFill>
          <a:srgbClr val="7030A0"/>
        </a:solidFill>
      </dgm:spPr>
      <dgm:t>
        <a:bodyPr/>
        <a:lstStyle/>
        <a:p>
          <a:r>
            <a:rPr lang="zh-TW" altLang="en-US" sz="1800" b="1" dirty="0">
              <a:latin typeface="標楷體" panose="03000509000000000000" pitchFamily="65" charset="-120"/>
              <a:ea typeface="標楷體" panose="03000509000000000000" pitchFamily="65" charset="-120"/>
            </a:rPr>
            <a:t>儀器設備安裝</a:t>
          </a:r>
          <a:r>
            <a:rPr lang="en-US" altLang="zh-TW" sz="1800" b="1" dirty="0">
              <a:latin typeface="標楷體" panose="03000509000000000000" pitchFamily="65" charset="-120"/>
              <a:ea typeface="標楷體" panose="03000509000000000000" pitchFamily="65" charset="-120"/>
            </a:rPr>
            <a:t>/</a:t>
          </a:r>
          <a:r>
            <a:rPr lang="zh-TW" altLang="en-US" sz="1800" b="1" dirty="0">
              <a:latin typeface="標楷體" panose="03000509000000000000" pitchFamily="65" charset="-120"/>
              <a:ea typeface="標楷體" panose="03000509000000000000" pitchFamily="65" charset="-120"/>
            </a:rPr>
            <a:t>確校</a:t>
          </a:r>
          <a:endParaRPr lang="en-US" altLang="zh-TW" sz="1800" b="1" dirty="0">
            <a:latin typeface="標楷體" panose="03000509000000000000" pitchFamily="65" charset="-120"/>
            <a:ea typeface="標楷體" panose="03000509000000000000" pitchFamily="65" charset="-120"/>
          </a:endParaRPr>
        </a:p>
        <a:p>
          <a:r>
            <a:rPr lang="en-US" sz="1200" b="1" dirty="0">
              <a:latin typeface="標楷體" panose="03000509000000000000" pitchFamily="65" charset="-120"/>
              <a:ea typeface="標楷體" panose="03000509000000000000" pitchFamily="65" charset="-120"/>
            </a:rPr>
            <a:t>3Q2018–1Q2019</a:t>
          </a:r>
        </a:p>
      </dgm:t>
    </dgm:pt>
    <dgm:pt modelId="{9FD12612-E90A-4DF1-81F5-077C8CFF6DE9}" type="parTrans" cxnId="{BCE5982C-1F25-4EFC-B9A7-5CA00055E09A}">
      <dgm:prSet/>
      <dgm:spPr/>
      <dgm:t>
        <a:bodyPr/>
        <a:lstStyle/>
        <a:p>
          <a:endParaRPr lang="en-US"/>
        </a:p>
      </dgm:t>
    </dgm:pt>
    <dgm:pt modelId="{AABBA38D-6069-4B0D-8946-C4160DD044CC}" type="sibTrans" cxnId="{BCE5982C-1F25-4EFC-B9A7-5CA00055E09A}">
      <dgm:prSet/>
      <dgm:spPr>
        <a:solidFill>
          <a:srgbClr val="7030A0"/>
        </a:solidFill>
      </dgm:spPr>
      <dgm:t>
        <a:bodyPr/>
        <a:lstStyle/>
        <a:p>
          <a:endParaRPr lang="en-US" dirty="0"/>
        </a:p>
      </dgm:t>
    </dgm:pt>
    <dgm:pt modelId="{740EBACD-E223-4C30-9B8B-4A1968048C23}">
      <dgm:prSet phldrT="[Text]" custT="1"/>
      <dgm:spPr>
        <a:solidFill>
          <a:srgbClr val="7030A0"/>
        </a:solidFill>
      </dgm:spPr>
      <dgm:t>
        <a:bodyPr/>
        <a:lstStyle/>
        <a:p>
          <a:r>
            <a:rPr lang="zh-TW" altLang="en-US" sz="1800" b="1" dirty="0">
              <a:latin typeface="標楷體" panose="03000509000000000000" pitchFamily="65" charset="-120"/>
              <a:ea typeface="標楷體" panose="03000509000000000000" pitchFamily="65" charset="-120"/>
            </a:rPr>
            <a:t>製程導入及技術轉移</a:t>
          </a:r>
          <a:endParaRPr lang="en-US" altLang="zh-TW" sz="1800" b="1" dirty="0">
            <a:latin typeface="標楷體" panose="03000509000000000000" pitchFamily="65" charset="-120"/>
            <a:ea typeface="標楷體" panose="03000509000000000000" pitchFamily="65" charset="-120"/>
          </a:endParaRPr>
        </a:p>
        <a:p>
          <a:r>
            <a:rPr lang="en-US" sz="1200" b="1" dirty="0">
              <a:latin typeface="標楷體" panose="03000509000000000000" pitchFamily="65" charset="-120"/>
              <a:ea typeface="標楷體" panose="03000509000000000000" pitchFamily="65" charset="-120"/>
            </a:rPr>
            <a:t>3Q2018–2Q2019 </a:t>
          </a:r>
        </a:p>
      </dgm:t>
    </dgm:pt>
    <dgm:pt modelId="{B7B54F33-C8A3-47E1-B0E6-532C2E4D783A}" type="parTrans" cxnId="{3368CF12-F9D7-4778-9851-B00342404ED8}">
      <dgm:prSet/>
      <dgm:spPr/>
      <dgm:t>
        <a:bodyPr/>
        <a:lstStyle/>
        <a:p>
          <a:endParaRPr lang="en-US"/>
        </a:p>
      </dgm:t>
    </dgm:pt>
    <dgm:pt modelId="{377457E5-D09D-4E8F-B4A7-D00178DAAF98}" type="sibTrans" cxnId="{3368CF12-F9D7-4778-9851-B00342404ED8}">
      <dgm:prSet/>
      <dgm:spPr>
        <a:solidFill>
          <a:srgbClr val="7030A0"/>
        </a:solidFill>
      </dgm:spPr>
      <dgm:t>
        <a:bodyPr/>
        <a:lstStyle/>
        <a:p>
          <a:endParaRPr lang="en-US" dirty="0"/>
        </a:p>
      </dgm:t>
    </dgm:pt>
    <dgm:pt modelId="{7318AF39-5E18-4FB7-82D4-3799BF1880C1}">
      <dgm:prSet phldrT="[Text]" custT="1"/>
      <dgm:spPr>
        <a:solidFill>
          <a:srgbClr val="7030A0"/>
        </a:solidFill>
      </dgm:spPr>
      <dgm:t>
        <a:bodyPr/>
        <a:lstStyle/>
        <a:p>
          <a:r>
            <a:rPr lang="zh-TW" altLang="en-US" sz="1800" b="1" dirty="0">
              <a:latin typeface="標楷體" panose="03000509000000000000" pitchFamily="65" charset="-120"/>
              <a:ea typeface="標楷體" panose="03000509000000000000" pitchFamily="65" charset="-120"/>
            </a:rPr>
            <a:t>製程驗證</a:t>
          </a:r>
          <a:endParaRPr lang="en-US" altLang="zh-TW" sz="1800" b="1" dirty="0">
            <a:latin typeface="標楷體" panose="03000509000000000000" pitchFamily="65" charset="-120"/>
            <a:ea typeface="標楷體" panose="03000509000000000000" pitchFamily="65" charset="-120"/>
          </a:endParaRPr>
        </a:p>
        <a:p>
          <a:r>
            <a:rPr lang="en-US" sz="1800" b="1" dirty="0">
              <a:latin typeface="標楷體" panose="03000509000000000000" pitchFamily="65" charset="-120"/>
              <a:ea typeface="標楷體" panose="03000509000000000000" pitchFamily="65" charset="-120"/>
            </a:rPr>
            <a:t> </a:t>
          </a:r>
          <a:r>
            <a:rPr lang="en-US" sz="1200" b="1" dirty="0">
              <a:latin typeface="標楷體" panose="03000509000000000000" pitchFamily="65" charset="-120"/>
              <a:ea typeface="標楷體" panose="03000509000000000000" pitchFamily="65" charset="-120"/>
            </a:rPr>
            <a:t>2H/2019</a:t>
          </a:r>
        </a:p>
      </dgm:t>
    </dgm:pt>
    <dgm:pt modelId="{AB1746AD-1AF4-41D9-B704-B6F0B1D18FE6}" type="parTrans" cxnId="{B8F2919A-5161-4FA9-9C32-F74F37AF74EC}">
      <dgm:prSet/>
      <dgm:spPr/>
      <dgm:t>
        <a:bodyPr/>
        <a:lstStyle/>
        <a:p>
          <a:endParaRPr lang="en-US"/>
        </a:p>
      </dgm:t>
    </dgm:pt>
    <dgm:pt modelId="{ACA277A3-D43B-4347-81B9-B1C3A759D251}" type="sibTrans" cxnId="{B8F2919A-5161-4FA9-9C32-F74F37AF74EC}">
      <dgm:prSet/>
      <dgm:spPr>
        <a:solidFill>
          <a:srgbClr val="7030A0"/>
        </a:solidFill>
      </dgm:spPr>
      <dgm:t>
        <a:bodyPr/>
        <a:lstStyle/>
        <a:p>
          <a:endParaRPr lang="en-US" dirty="0"/>
        </a:p>
      </dgm:t>
    </dgm:pt>
    <dgm:pt modelId="{EE0F365A-4D95-4B8E-838D-C607DE201B03}">
      <dgm:prSet phldrT="[Text]" custT="1"/>
      <dgm:spPr>
        <a:solidFill>
          <a:srgbClr val="7030A0"/>
        </a:solidFill>
      </dgm:spPr>
      <dgm:t>
        <a:bodyPr/>
        <a:lstStyle/>
        <a:p>
          <a:r>
            <a:rPr lang="en-US" altLang="en-US" sz="1800" b="1" dirty="0">
              <a:latin typeface="標楷體" panose="03000509000000000000" pitchFamily="65" charset="-120"/>
              <a:ea typeface="標楷體" panose="03000509000000000000" pitchFamily="65" charset="-120"/>
            </a:rPr>
            <a:t>12</a:t>
          </a:r>
          <a:r>
            <a:rPr lang="zh-TW" altLang="en-US" sz="1800" b="1" dirty="0">
              <a:latin typeface="標楷體" panose="03000509000000000000" pitchFamily="65" charset="-120"/>
              <a:ea typeface="標楷體" panose="03000509000000000000" pitchFamily="65" charset="-120"/>
            </a:rPr>
            <a:t>個月藥品安定性確認</a:t>
          </a:r>
          <a:endParaRPr lang="en-US" altLang="zh-TW" sz="1800" b="1" dirty="0">
            <a:latin typeface="標楷體" panose="03000509000000000000" pitchFamily="65" charset="-120"/>
            <a:ea typeface="標楷體" panose="03000509000000000000" pitchFamily="65" charset="-120"/>
          </a:endParaRPr>
        </a:p>
        <a:p>
          <a:r>
            <a:rPr lang="en-US" altLang="zh-TW" sz="1800" b="1" dirty="0">
              <a:latin typeface="標楷體" panose="03000509000000000000" pitchFamily="65" charset="-120"/>
              <a:ea typeface="標楷體" panose="03000509000000000000" pitchFamily="65" charset="-120"/>
            </a:rPr>
            <a:t>FDA </a:t>
          </a:r>
          <a:r>
            <a:rPr lang="zh-TW" altLang="zh-TW" sz="1800" b="1" dirty="0">
              <a:latin typeface="標楷體" panose="03000509000000000000" pitchFamily="65" charset="-120"/>
              <a:ea typeface="標楷體" panose="03000509000000000000" pitchFamily="65" charset="-120"/>
            </a:rPr>
            <a:t>查廠</a:t>
          </a:r>
          <a:r>
            <a:rPr lang="zh-TW" altLang="en-US" sz="1800" b="1" dirty="0">
              <a:latin typeface="標楷體" panose="03000509000000000000" pitchFamily="65" charset="-120"/>
              <a:ea typeface="標楷體" panose="03000509000000000000" pitchFamily="65" charset="-120"/>
            </a:rPr>
            <a:t> </a:t>
          </a:r>
          <a:endParaRPr lang="en-US" altLang="zh-TW" sz="1800" b="1" dirty="0">
            <a:latin typeface="標楷體" panose="03000509000000000000" pitchFamily="65" charset="-120"/>
            <a:ea typeface="標楷體" panose="03000509000000000000" pitchFamily="65" charset="-120"/>
          </a:endParaRPr>
        </a:p>
        <a:p>
          <a:r>
            <a:rPr lang="en-US" sz="1200" b="1" dirty="0">
              <a:solidFill>
                <a:schemeClr val="tx1"/>
              </a:solidFill>
              <a:latin typeface="標楷體" panose="03000509000000000000" pitchFamily="65" charset="-120"/>
              <a:ea typeface="標楷體" panose="03000509000000000000" pitchFamily="65" charset="-120"/>
            </a:rPr>
            <a:t>3Q2019-4Q2020</a:t>
          </a:r>
        </a:p>
      </dgm:t>
    </dgm:pt>
    <dgm:pt modelId="{3EE8C98F-582E-466E-BFE7-0FA522DD42F8}" type="parTrans" cxnId="{7EE03CC1-D4C9-4198-B5E2-C031AD6DEAB4}">
      <dgm:prSet/>
      <dgm:spPr/>
      <dgm:t>
        <a:bodyPr/>
        <a:lstStyle/>
        <a:p>
          <a:endParaRPr lang="en-US"/>
        </a:p>
      </dgm:t>
    </dgm:pt>
    <dgm:pt modelId="{B981A5DC-858F-4AA9-8AF0-8DF0562D4298}" type="sibTrans" cxnId="{7EE03CC1-D4C9-4198-B5E2-C031AD6DEAB4}">
      <dgm:prSet/>
      <dgm:spPr>
        <a:solidFill>
          <a:srgbClr val="7030A0"/>
        </a:solidFill>
      </dgm:spPr>
      <dgm:t>
        <a:bodyPr/>
        <a:lstStyle/>
        <a:p>
          <a:endParaRPr lang="en-US" dirty="0"/>
        </a:p>
      </dgm:t>
    </dgm:pt>
    <dgm:pt modelId="{DCBEB8B6-5811-4202-8CE2-2865F7D00D19}">
      <dgm:prSet phldrT="[Text]" custT="1"/>
      <dgm:spPr>
        <a:solidFill>
          <a:srgbClr val="7030A0"/>
        </a:solidFill>
      </dgm:spPr>
      <dgm:t>
        <a:bodyPr/>
        <a:lstStyle/>
        <a:p>
          <a:pPr algn="ctr"/>
          <a:r>
            <a:rPr lang="zh-TW" altLang="en-US" sz="1800" b="1" dirty="0">
              <a:latin typeface="標楷體" panose="03000509000000000000" pitchFamily="65" charset="-120"/>
              <a:ea typeface="標楷體" panose="03000509000000000000" pitchFamily="65" charset="-120"/>
            </a:rPr>
            <a:t>商業生產</a:t>
          </a:r>
          <a:endParaRPr lang="en-US" sz="1400" b="1" dirty="0">
            <a:latin typeface="標楷體" panose="03000509000000000000" pitchFamily="65" charset="-120"/>
            <a:ea typeface="標楷體" panose="03000509000000000000" pitchFamily="65" charset="-120"/>
          </a:endParaRPr>
        </a:p>
      </dgm:t>
    </dgm:pt>
    <dgm:pt modelId="{C3622C1E-67EF-4F9A-9193-C7AEF0B1CC6A}" type="parTrans" cxnId="{8DA8C0C4-B073-4222-833E-F079764344EF}">
      <dgm:prSet/>
      <dgm:spPr/>
      <dgm:t>
        <a:bodyPr/>
        <a:lstStyle/>
        <a:p>
          <a:endParaRPr lang="en-US"/>
        </a:p>
      </dgm:t>
    </dgm:pt>
    <dgm:pt modelId="{8530102C-EEA2-4A40-BAE9-D67113C657E3}" type="sibTrans" cxnId="{8DA8C0C4-B073-4222-833E-F079764344EF}">
      <dgm:prSet/>
      <dgm:spPr/>
      <dgm:t>
        <a:bodyPr/>
        <a:lstStyle/>
        <a:p>
          <a:endParaRPr lang="en-US"/>
        </a:p>
      </dgm:t>
    </dgm:pt>
    <dgm:pt modelId="{48EB63C9-8FF3-4EAA-8D47-1C41D39DA08F}" type="pres">
      <dgm:prSet presAssocID="{8653E4E1-6F12-4BCD-BA2A-B3493F3182FB}" presName="Name0" presStyleCnt="0">
        <dgm:presLayoutVars>
          <dgm:dir/>
          <dgm:resizeHandles val="exact"/>
        </dgm:presLayoutVars>
      </dgm:prSet>
      <dgm:spPr/>
    </dgm:pt>
    <dgm:pt modelId="{6876FAAD-51F3-4AFD-99A4-695C7D7A49A6}" type="pres">
      <dgm:prSet presAssocID="{D306D8DE-AE78-481B-A63B-A3C3C65A6242}" presName="node" presStyleLbl="node1" presStyleIdx="0" presStyleCnt="5">
        <dgm:presLayoutVars>
          <dgm:bulletEnabled val="1"/>
        </dgm:presLayoutVars>
      </dgm:prSet>
      <dgm:spPr/>
      <dgm:t>
        <a:bodyPr/>
        <a:lstStyle/>
        <a:p>
          <a:endParaRPr lang="zh-TW" altLang="en-US"/>
        </a:p>
      </dgm:t>
    </dgm:pt>
    <dgm:pt modelId="{4E48132F-A887-41A5-84A3-87D11814A414}" type="pres">
      <dgm:prSet presAssocID="{AABBA38D-6069-4B0D-8946-C4160DD044CC}" presName="sibTrans" presStyleLbl="sibTrans2D1" presStyleIdx="0" presStyleCnt="4"/>
      <dgm:spPr/>
      <dgm:t>
        <a:bodyPr/>
        <a:lstStyle/>
        <a:p>
          <a:endParaRPr lang="zh-TW" altLang="en-US"/>
        </a:p>
      </dgm:t>
    </dgm:pt>
    <dgm:pt modelId="{69030990-2984-40FE-97BD-2A871E285291}" type="pres">
      <dgm:prSet presAssocID="{AABBA38D-6069-4B0D-8946-C4160DD044CC}" presName="connectorText" presStyleLbl="sibTrans2D1" presStyleIdx="0" presStyleCnt="4"/>
      <dgm:spPr/>
      <dgm:t>
        <a:bodyPr/>
        <a:lstStyle/>
        <a:p>
          <a:endParaRPr lang="zh-TW" altLang="en-US"/>
        </a:p>
      </dgm:t>
    </dgm:pt>
    <dgm:pt modelId="{966DEA35-3818-4F6E-AB77-30D2B148E7DB}" type="pres">
      <dgm:prSet presAssocID="{740EBACD-E223-4C30-9B8B-4A1968048C23}" presName="node" presStyleLbl="node1" presStyleIdx="1" presStyleCnt="5" custScaleX="107935">
        <dgm:presLayoutVars>
          <dgm:bulletEnabled val="1"/>
        </dgm:presLayoutVars>
      </dgm:prSet>
      <dgm:spPr/>
      <dgm:t>
        <a:bodyPr/>
        <a:lstStyle/>
        <a:p>
          <a:endParaRPr lang="zh-TW" altLang="en-US"/>
        </a:p>
      </dgm:t>
    </dgm:pt>
    <dgm:pt modelId="{BFEE9ADB-8E92-416E-A096-53C0EB4F67F5}" type="pres">
      <dgm:prSet presAssocID="{377457E5-D09D-4E8F-B4A7-D00178DAAF98}" presName="sibTrans" presStyleLbl="sibTrans2D1" presStyleIdx="1" presStyleCnt="4"/>
      <dgm:spPr/>
      <dgm:t>
        <a:bodyPr/>
        <a:lstStyle/>
        <a:p>
          <a:endParaRPr lang="zh-TW" altLang="en-US"/>
        </a:p>
      </dgm:t>
    </dgm:pt>
    <dgm:pt modelId="{E0558B3A-080C-4E60-9CBE-5F9461593EEC}" type="pres">
      <dgm:prSet presAssocID="{377457E5-D09D-4E8F-B4A7-D00178DAAF98}" presName="connectorText" presStyleLbl="sibTrans2D1" presStyleIdx="1" presStyleCnt="4"/>
      <dgm:spPr/>
      <dgm:t>
        <a:bodyPr/>
        <a:lstStyle/>
        <a:p>
          <a:endParaRPr lang="zh-TW" altLang="en-US"/>
        </a:p>
      </dgm:t>
    </dgm:pt>
    <dgm:pt modelId="{813B8C9F-629A-4B6D-8276-7ADAF66B60E1}" type="pres">
      <dgm:prSet presAssocID="{7318AF39-5E18-4FB7-82D4-3799BF1880C1}" presName="node" presStyleLbl="node1" presStyleIdx="2" presStyleCnt="5">
        <dgm:presLayoutVars>
          <dgm:bulletEnabled val="1"/>
        </dgm:presLayoutVars>
      </dgm:prSet>
      <dgm:spPr/>
      <dgm:t>
        <a:bodyPr/>
        <a:lstStyle/>
        <a:p>
          <a:endParaRPr lang="zh-TW" altLang="en-US"/>
        </a:p>
      </dgm:t>
    </dgm:pt>
    <dgm:pt modelId="{58559080-0A32-49F7-A79A-D1DD247D65BE}" type="pres">
      <dgm:prSet presAssocID="{ACA277A3-D43B-4347-81B9-B1C3A759D251}" presName="sibTrans" presStyleLbl="sibTrans2D1" presStyleIdx="2" presStyleCnt="4"/>
      <dgm:spPr/>
      <dgm:t>
        <a:bodyPr/>
        <a:lstStyle/>
        <a:p>
          <a:endParaRPr lang="zh-TW" altLang="en-US"/>
        </a:p>
      </dgm:t>
    </dgm:pt>
    <dgm:pt modelId="{D56C4ADB-8341-482B-8819-EA2BB9CDEB71}" type="pres">
      <dgm:prSet presAssocID="{ACA277A3-D43B-4347-81B9-B1C3A759D251}" presName="connectorText" presStyleLbl="sibTrans2D1" presStyleIdx="2" presStyleCnt="4"/>
      <dgm:spPr/>
      <dgm:t>
        <a:bodyPr/>
        <a:lstStyle/>
        <a:p>
          <a:endParaRPr lang="zh-TW" altLang="en-US"/>
        </a:p>
      </dgm:t>
    </dgm:pt>
    <dgm:pt modelId="{1932BEDC-2D10-40A4-A502-B65A3F2326C3}" type="pres">
      <dgm:prSet presAssocID="{EE0F365A-4D95-4B8E-838D-C607DE201B03}" presName="node" presStyleLbl="node1" presStyleIdx="3" presStyleCnt="5" custScaleX="115418">
        <dgm:presLayoutVars>
          <dgm:bulletEnabled val="1"/>
        </dgm:presLayoutVars>
      </dgm:prSet>
      <dgm:spPr/>
      <dgm:t>
        <a:bodyPr/>
        <a:lstStyle/>
        <a:p>
          <a:endParaRPr lang="zh-TW" altLang="en-US"/>
        </a:p>
      </dgm:t>
    </dgm:pt>
    <dgm:pt modelId="{DDCF692B-BA12-437F-9619-04D4BCEA8238}" type="pres">
      <dgm:prSet presAssocID="{B981A5DC-858F-4AA9-8AF0-8DF0562D4298}" presName="sibTrans" presStyleLbl="sibTrans2D1" presStyleIdx="3" presStyleCnt="4"/>
      <dgm:spPr/>
      <dgm:t>
        <a:bodyPr/>
        <a:lstStyle/>
        <a:p>
          <a:endParaRPr lang="zh-TW" altLang="en-US"/>
        </a:p>
      </dgm:t>
    </dgm:pt>
    <dgm:pt modelId="{C0473CC9-D498-49AD-80FA-9721393DC3FF}" type="pres">
      <dgm:prSet presAssocID="{B981A5DC-858F-4AA9-8AF0-8DF0562D4298}" presName="connectorText" presStyleLbl="sibTrans2D1" presStyleIdx="3" presStyleCnt="4"/>
      <dgm:spPr/>
      <dgm:t>
        <a:bodyPr/>
        <a:lstStyle/>
        <a:p>
          <a:endParaRPr lang="zh-TW" altLang="en-US"/>
        </a:p>
      </dgm:t>
    </dgm:pt>
    <dgm:pt modelId="{DF8CD72A-1240-4DBA-A666-169E3C9547B5}" type="pres">
      <dgm:prSet presAssocID="{DCBEB8B6-5811-4202-8CE2-2865F7D00D19}" presName="node" presStyleLbl="node1" presStyleIdx="4" presStyleCnt="5" custScaleX="100389">
        <dgm:presLayoutVars>
          <dgm:bulletEnabled val="1"/>
        </dgm:presLayoutVars>
      </dgm:prSet>
      <dgm:spPr/>
      <dgm:t>
        <a:bodyPr/>
        <a:lstStyle/>
        <a:p>
          <a:endParaRPr lang="zh-TW" altLang="en-US"/>
        </a:p>
      </dgm:t>
    </dgm:pt>
  </dgm:ptLst>
  <dgm:cxnLst>
    <dgm:cxn modelId="{4DA9FB4D-B1B5-FB4D-98DF-B8D85426AFE7}" type="presOf" srcId="{377457E5-D09D-4E8F-B4A7-D00178DAAF98}" destId="{BFEE9ADB-8E92-416E-A096-53C0EB4F67F5}" srcOrd="0" destOrd="0" presId="urn:microsoft.com/office/officeart/2005/8/layout/process1"/>
    <dgm:cxn modelId="{BCE5982C-1F25-4EFC-B9A7-5CA00055E09A}" srcId="{8653E4E1-6F12-4BCD-BA2A-B3493F3182FB}" destId="{D306D8DE-AE78-481B-A63B-A3C3C65A6242}" srcOrd="0" destOrd="0" parTransId="{9FD12612-E90A-4DF1-81F5-077C8CFF6DE9}" sibTransId="{AABBA38D-6069-4B0D-8946-C4160DD044CC}"/>
    <dgm:cxn modelId="{1043E20A-138C-DA42-B435-04D2CB722AC8}" type="presOf" srcId="{740EBACD-E223-4C30-9B8B-4A1968048C23}" destId="{966DEA35-3818-4F6E-AB77-30D2B148E7DB}" srcOrd="0" destOrd="0" presId="urn:microsoft.com/office/officeart/2005/8/layout/process1"/>
    <dgm:cxn modelId="{9FE928CE-25E1-9A49-9EFA-3A9B1426BC73}" type="presOf" srcId="{EE0F365A-4D95-4B8E-838D-C607DE201B03}" destId="{1932BEDC-2D10-40A4-A502-B65A3F2326C3}" srcOrd="0" destOrd="0" presId="urn:microsoft.com/office/officeart/2005/8/layout/process1"/>
    <dgm:cxn modelId="{A590E2A2-921E-5743-8EA4-BA793276C764}" type="presOf" srcId="{AABBA38D-6069-4B0D-8946-C4160DD044CC}" destId="{4E48132F-A887-41A5-84A3-87D11814A414}" srcOrd="0" destOrd="0" presId="urn:microsoft.com/office/officeart/2005/8/layout/process1"/>
    <dgm:cxn modelId="{50E4696A-0146-884A-8142-1177EE64155A}" type="presOf" srcId="{B981A5DC-858F-4AA9-8AF0-8DF0562D4298}" destId="{DDCF692B-BA12-437F-9619-04D4BCEA8238}" srcOrd="0" destOrd="0" presId="urn:microsoft.com/office/officeart/2005/8/layout/process1"/>
    <dgm:cxn modelId="{B8F2919A-5161-4FA9-9C32-F74F37AF74EC}" srcId="{8653E4E1-6F12-4BCD-BA2A-B3493F3182FB}" destId="{7318AF39-5E18-4FB7-82D4-3799BF1880C1}" srcOrd="2" destOrd="0" parTransId="{AB1746AD-1AF4-41D9-B704-B6F0B1D18FE6}" sibTransId="{ACA277A3-D43B-4347-81B9-B1C3A759D251}"/>
    <dgm:cxn modelId="{EE73077D-D2C2-A64E-9DC7-6A4D61CEC242}" type="presOf" srcId="{DCBEB8B6-5811-4202-8CE2-2865F7D00D19}" destId="{DF8CD72A-1240-4DBA-A666-169E3C9547B5}" srcOrd="0" destOrd="0" presId="urn:microsoft.com/office/officeart/2005/8/layout/process1"/>
    <dgm:cxn modelId="{8DA8C0C4-B073-4222-833E-F079764344EF}" srcId="{8653E4E1-6F12-4BCD-BA2A-B3493F3182FB}" destId="{DCBEB8B6-5811-4202-8CE2-2865F7D00D19}" srcOrd="4" destOrd="0" parTransId="{C3622C1E-67EF-4F9A-9193-C7AEF0B1CC6A}" sibTransId="{8530102C-EEA2-4A40-BAE9-D67113C657E3}"/>
    <dgm:cxn modelId="{B2340AA2-E74A-4E4C-8F2D-AC0CF9939322}" type="presOf" srcId="{AABBA38D-6069-4B0D-8946-C4160DD044CC}" destId="{69030990-2984-40FE-97BD-2A871E285291}" srcOrd="1" destOrd="0" presId="urn:microsoft.com/office/officeart/2005/8/layout/process1"/>
    <dgm:cxn modelId="{434C15BB-8B49-A34E-A849-522EFF2716B3}" type="presOf" srcId="{377457E5-D09D-4E8F-B4A7-D00178DAAF98}" destId="{E0558B3A-080C-4E60-9CBE-5F9461593EEC}" srcOrd="1" destOrd="0" presId="urn:microsoft.com/office/officeart/2005/8/layout/process1"/>
    <dgm:cxn modelId="{4FFE98CB-E95C-7E40-BB22-0AA57724D4A5}" type="presOf" srcId="{ACA277A3-D43B-4347-81B9-B1C3A759D251}" destId="{D56C4ADB-8341-482B-8819-EA2BB9CDEB71}" srcOrd="1" destOrd="0" presId="urn:microsoft.com/office/officeart/2005/8/layout/process1"/>
    <dgm:cxn modelId="{3368CF12-F9D7-4778-9851-B00342404ED8}" srcId="{8653E4E1-6F12-4BCD-BA2A-B3493F3182FB}" destId="{740EBACD-E223-4C30-9B8B-4A1968048C23}" srcOrd="1" destOrd="0" parTransId="{B7B54F33-C8A3-47E1-B0E6-532C2E4D783A}" sibTransId="{377457E5-D09D-4E8F-B4A7-D00178DAAF98}"/>
    <dgm:cxn modelId="{7EE03CC1-D4C9-4198-B5E2-C031AD6DEAB4}" srcId="{8653E4E1-6F12-4BCD-BA2A-B3493F3182FB}" destId="{EE0F365A-4D95-4B8E-838D-C607DE201B03}" srcOrd="3" destOrd="0" parTransId="{3EE8C98F-582E-466E-BFE7-0FA522DD42F8}" sibTransId="{B981A5DC-858F-4AA9-8AF0-8DF0562D4298}"/>
    <dgm:cxn modelId="{6C2212E5-90FF-9A4A-B5BA-4EC86FADB8D2}" type="presOf" srcId="{7318AF39-5E18-4FB7-82D4-3799BF1880C1}" destId="{813B8C9F-629A-4B6D-8276-7ADAF66B60E1}" srcOrd="0" destOrd="0" presId="urn:microsoft.com/office/officeart/2005/8/layout/process1"/>
    <dgm:cxn modelId="{90CF9475-669B-D44E-8F88-FC646E7B3FDA}" type="presOf" srcId="{B981A5DC-858F-4AA9-8AF0-8DF0562D4298}" destId="{C0473CC9-D498-49AD-80FA-9721393DC3FF}" srcOrd="1" destOrd="0" presId="urn:microsoft.com/office/officeart/2005/8/layout/process1"/>
    <dgm:cxn modelId="{48333720-9F84-1041-B51A-BDC18D7F5842}" type="presOf" srcId="{D306D8DE-AE78-481B-A63B-A3C3C65A6242}" destId="{6876FAAD-51F3-4AFD-99A4-695C7D7A49A6}" srcOrd="0" destOrd="0" presId="urn:microsoft.com/office/officeart/2005/8/layout/process1"/>
    <dgm:cxn modelId="{12E82EC9-70DF-5647-9E80-1066F3836677}" type="presOf" srcId="{ACA277A3-D43B-4347-81B9-B1C3A759D251}" destId="{58559080-0A32-49F7-A79A-D1DD247D65BE}" srcOrd="0" destOrd="0" presId="urn:microsoft.com/office/officeart/2005/8/layout/process1"/>
    <dgm:cxn modelId="{EEC76A82-36BF-5146-8978-BC7D771D65A8}" type="presOf" srcId="{8653E4E1-6F12-4BCD-BA2A-B3493F3182FB}" destId="{48EB63C9-8FF3-4EAA-8D47-1C41D39DA08F}" srcOrd="0" destOrd="0" presId="urn:microsoft.com/office/officeart/2005/8/layout/process1"/>
    <dgm:cxn modelId="{3FDD3B41-7DC4-534E-AD9E-6ADD9F8DAA21}" type="presParOf" srcId="{48EB63C9-8FF3-4EAA-8D47-1C41D39DA08F}" destId="{6876FAAD-51F3-4AFD-99A4-695C7D7A49A6}" srcOrd="0" destOrd="0" presId="urn:microsoft.com/office/officeart/2005/8/layout/process1"/>
    <dgm:cxn modelId="{71B7310C-7D5F-4541-9823-6EF61771371E}" type="presParOf" srcId="{48EB63C9-8FF3-4EAA-8D47-1C41D39DA08F}" destId="{4E48132F-A887-41A5-84A3-87D11814A414}" srcOrd="1" destOrd="0" presId="urn:microsoft.com/office/officeart/2005/8/layout/process1"/>
    <dgm:cxn modelId="{C4D0F012-AC57-404F-97AA-C911FB745EC5}" type="presParOf" srcId="{4E48132F-A887-41A5-84A3-87D11814A414}" destId="{69030990-2984-40FE-97BD-2A871E285291}" srcOrd="0" destOrd="0" presId="urn:microsoft.com/office/officeart/2005/8/layout/process1"/>
    <dgm:cxn modelId="{A8DD3C11-3B9E-8148-A233-D53189211114}" type="presParOf" srcId="{48EB63C9-8FF3-4EAA-8D47-1C41D39DA08F}" destId="{966DEA35-3818-4F6E-AB77-30D2B148E7DB}" srcOrd="2" destOrd="0" presId="urn:microsoft.com/office/officeart/2005/8/layout/process1"/>
    <dgm:cxn modelId="{2525A740-B36D-F047-854E-202FF8A34F0E}" type="presParOf" srcId="{48EB63C9-8FF3-4EAA-8D47-1C41D39DA08F}" destId="{BFEE9ADB-8E92-416E-A096-53C0EB4F67F5}" srcOrd="3" destOrd="0" presId="urn:microsoft.com/office/officeart/2005/8/layout/process1"/>
    <dgm:cxn modelId="{CC100A5C-C2AF-D241-9039-12E4C2C6CEA7}" type="presParOf" srcId="{BFEE9ADB-8E92-416E-A096-53C0EB4F67F5}" destId="{E0558B3A-080C-4E60-9CBE-5F9461593EEC}" srcOrd="0" destOrd="0" presId="urn:microsoft.com/office/officeart/2005/8/layout/process1"/>
    <dgm:cxn modelId="{6D4F5D5A-3D62-B245-B40E-93894EA2FCF6}" type="presParOf" srcId="{48EB63C9-8FF3-4EAA-8D47-1C41D39DA08F}" destId="{813B8C9F-629A-4B6D-8276-7ADAF66B60E1}" srcOrd="4" destOrd="0" presId="urn:microsoft.com/office/officeart/2005/8/layout/process1"/>
    <dgm:cxn modelId="{87627D9A-5C65-A547-9223-02F34E9F5CE5}" type="presParOf" srcId="{48EB63C9-8FF3-4EAA-8D47-1C41D39DA08F}" destId="{58559080-0A32-49F7-A79A-D1DD247D65BE}" srcOrd="5" destOrd="0" presId="urn:microsoft.com/office/officeart/2005/8/layout/process1"/>
    <dgm:cxn modelId="{23221D7B-7D4A-0045-97E1-920F2C457DBA}" type="presParOf" srcId="{58559080-0A32-49F7-A79A-D1DD247D65BE}" destId="{D56C4ADB-8341-482B-8819-EA2BB9CDEB71}" srcOrd="0" destOrd="0" presId="urn:microsoft.com/office/officeart/2005/8/layout/process1"/>
    <dgm:cxn modelId="{28CFDFAF-CBF9-B647-B07A-812617A2DC56}" type="presParOf" srcId="{48EB63C9-8FF3-4EAA-8D47-1C41D39DA08F}" destId="{1932BEDC-2D10-40A4-A502-B65A3F2326C3}" srcOrd="6" destOrd="0" presId="urn:microsoft.com/office/officeart/2005/8/layout/process1"/>
    <dgm:cxn modelId="{FFE78679-4F5A-4047-9E96-42431B468D4B}" type="presParOf" srcId="{48EB63C9-8FF3-4EAA-8D47-1C41D39DA08F}" destId="{DDCF692B-BA12-437F-9619-04D4BCEA8238}" srcOrd="7" destOrd="0" presId="urn:microsoft.com/office/officeart/2005/8/layout/process1"/>
    <dgm:cxn modelId="{855F2E88-882D-444F-86D6-BB51146F260A}" type="presParOf" srcId="{DDCF692B-BA12-437F-9619-04D4BCEA8238}" destId="{C0473CC9-D498-49AD-80FA-9721393DC3FF}" srcOrd="0" destOrd="0" presId="urn:microsoft.com/office/officeart/2005/8/layout/process1"/>
    <dgm:cxn modelId="{B6E886DF-D84F-5A4F-8A7A-5FB78E525A55}" type="presParOf" srcId="{48EB63C9-8FF3-4EAA-8D47-1C41D39DA08F}" destId="{DF8CD72A-1240-4DBA-A666-169E3C9547B5}"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E31FA9-7B6D-1241-9721-EAC920A807F1}"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0A4B0643-1E48-E344-853C-73CFC4828671}">
      <dgm:prSet phldrT="[Text]" custT="1"/>
      <dgm:spPr>
        <a:solidFill>
          <a:srgbClr val="7030A0"/>
        </a:solidFill>
      </dgm:spPr>
      <dgm:t>
        <a:bodyPr/>
        <a:lstStyle/>
        <a:p>
          <a:r>
            <a:rPr lang="zh-TW" altLang="en-US" sz="1400" dirty="0">
              <a:latin typeface="標楷體" panose="03000509000000000000" pitchFamily="65" charset="-120"/>
              <a:ea typeface="標楷體" panose="03000509000000000000" pitchFamily="65" charset="-120"/>
            </a:rPr>
            <a:t>技術長</a:t>
          </a:r>
          <a:endParaRPr lang="en-US" sz="1400" dirty="0">
            <a:latin typeface="標楷體" panose="03000509000000000000" pitchFamily="65" charset="-120"/>
            <a:ea typeface="標楷體" panose="03000509000000000000" pitchFamily="65" charset="-120"/>
          </a:endParaRPr>
        </a:p>
      </dgm:t>
    </dgm:pt>
    <dgm:pt modelId="{44041DC7-6D92-FF44-8167-699B97CE54EC}" type="parTrans" cxnId="{53F453E4-39E3-E045-9943-D761F43D7AC0}">
      <dgm:prSet/>
      <dgm:spPr/>
      <dgm:t>
        <a:bodyPr/>
        <a:lstStyle/>
        <a:p>
          <a:endParaRPr lang="en-US"/>
        </a:p>
      </dgm:t>
    </dgm:pt>
    <dgm:pt modelId="{5EA6C9BB-FA12-2142-B334-234E490AB12F}" type="sibTrans" cxnId="{53F453E4-39E3-E045-9943-D761F43D7AC0}">
      <dgm:prSet/>
      <dgm:spPr/>
      <dgm:t>
        <a:bodyPr/>
        <a:lstStyle/>
        <a:p>
          <a:endParaRPr lang="en-US"/>
        </a:p>
      </dgm:t>
    </dgm:pt>
    <dgm:pt modelId="{EB71E7BC-1449-1D4D-B0AD-5FE3D8B3A0E7}" type="asst">
      <dgm:prSet phldrT="[Text]" custT="1"/>
      <dgm:spPr>
        <a:solidFill>
          <a:srgbClr val="7030A0"/>
        </a:solidFill>
      </dgm:spPr>
      <dgm:t>
        <a:bodyPr/>
        <a:lstStyle/>
        <a:p>
          <a:r>
            <a:rPr lang="zh-TW" altLang="en-US" sz="1400" dirty="0">
              <a:latin typeface="標楷體" panose="03000509000000000000" pitchFamily="65" charset="-120"/>
              <a:ea typeface="標楷體" panose="03000509000000000000" pitchFamily="65" charset="-120"/>
            </a:rPr>
            <a:t>行政</a:t>
          </a:r>
          <a:endParaRPr lang="en-US" sz="1400" dirty="0">
            <a:latin typeface="標楷體" panose="03000509000000000000" pitchFamily="65" charset="-120"/>
            <a:ea typeface="標楷體" panose="03000509000000000000" pitchFamily="65" charset="-120"/>
          </a:endParaRPr>
        </a:p>
      </dgm:t>
    </dgm:pt>
    <dgm:pt modelId="{13DB7329-159E-794A-945B-70C769CDC896}" type="parTrans" cxnId="{C3844BEC-72AD-684A-AF4E-9E23F27FF159}">
      <dgm:prSet/>
      <dgm:spPr/>
      <dgm:t>
        <a:bodyPr/>
        <a:lstStyle/>
        <a:p>
          <a:endParaRPr lang="en-US"/>
        </a:p>
      </dgm:t>
    </dgm:pt>
    <dgm:pt modelId="{BD4B56D2-FA47-3640-9E6C-1CABF32DEE22}" type="sibTrans" cxnId="{C3844BEC-72AD-684A-AF4E-9E23F27FF159}">
      <dgm:prSet/>
      <dgm:spPr/>
      <dgm:t>
        <a:bodyPr/>
        <a:lstStyle/>
        <a:p>
          <a:endParaRPr lang="en-US"/>
        </a:p>
      </dgm:t>
    </dgm:pt>
    <dgm:pt modelId="{38D704A2-861D-544C-8501-D68AC21B98C9}">
      <dgm:prSet phldrT="[Text]" custT="1"/>
      <dgm:spPr>
        <a:solidFill>
          <a:srgbClr val="7030A0"/>
        </a:solidFill>
      </dgm:spPr>
      <dgm:t>
        <a:bodyPr/>
        <a:lstStyle/>
        <a:p>
          <a:r>
            <a:rPr lang="zh-TW" altLang="en-US" sz="1400" dirty="0">
              <a:latin typeface="標楷體" panose="03000509000000000000" pitchFamily="65" charset="-120"/>
              <a:ea typeface="標楷體" panose="03000509000000000000" pitchFamily="65" charset="-120"/>
            </a:rPr>
            <a:t>廠務處</a:t>
          </a:r>
          <a:endParaRPr lang="en-US" sz="1400" dirty="0">
            <a:latin typeface="標楷體" panose="03000509000000000000" pitchFamily="65" charset="-120"/>
            <a:ea typeface="標楷體" panose="03000509000000000000" pitchFamily="65" charset="-120"/>
          </a:endParaRPr>
        </a:p>
      </dgm:t>
    </dgm:pt>
    <dgm:pt modelId="{96FB20F3-8EDB-EA49-8772-7036C1A0EACC}" type="parTrans" cxnId="{7747D324-AD5B-CE47-81F0-8AD01A732707}">
      <dgm:prSet/>
      <dgm:spPr/>
      <dgm:t>
        <a:bodyPr/>
        <a:lstStyle/>
        <a:p>
          <a:endParaRPr lang="en-US"/>
        </a:p>
      </dgm:t>
    </dgm:pt>
    <dgm:pt modelId="{B4B38243-F547-ED40-AF5D-153739F1B23D}" type="sibTrans" cxnId="{7747D324-AD5B-CE47-81F0-8AD01A732707}">
      <dgm:prSet/>
      <dgm:spPr/>
      <dgm:t>
        <a:bodyPr/>
        <a:lstStyle/>
        <a:p>
          <a:endParaRPr lang="en-US"/>
        </a:p>
      </dgm:t>
    </dgm:pt>
    <dgm:pt modelId="{91037A95-5829-B143-A9C4-327F4B7D1BCB}">
      <dgm:prSet phldrT="[Text]" custT="1"/>
      <dgm:spPr>
        <a:solidFill>
          <a:srgbClr val="7030A0"/>
        </a:solidFill>
      </dgm:spPr>
      <dgm:t>
        <a:bodyPr/>
        <a:lstStyle/>
        <a:p>
          <a:r>
            <a:rPr lang="zh-TW" altLang="en-US" sz="1400" dirty="0">
              <a:latin typeface="標楷體" panose="03000509000000000000" pitchFamily="65" charset="-120"/>
              <a:ea typeface="標楷體" panose="03000509000000000000" pitchFamily="65" charset="-120"/>
            </a:rPr>
            <a:t>製造技術處</a:t>
          </a:r>
          <a:endParaRPr lang="en-US" sz="1400" dirty="0">
            <a:latin typeface="標楷體" panose="03000509000000000000" pitchFamily="65" charset="-120"/>
            <a:ea typeface="標楷體" panose="03000509000000000000" pitchFamily="65" charset="-120"/>
          </a:endParaRPr>
        </a:p>
      </dgm:t>
    </dgm:pt>
    <dgm:pt modelId="{206F1082-5A86-E84C-AB75-6277E9ECBC18}" type="parTrans" cxnId="{0562C8DF-F97C-6E4D-A61D-6988147F906E}">
      <dgm:prSet/>
      <dgm:spPr/>
      <dgm:t>
        <a:bodyPr/>
        <a:lstStyle/>
        <a:p>
          <a:endParaRPr lang="en-US"/>
        </a:p>
      </dgm:t>
    </dgm:pt>
    <dgm:pt modelId="{F96C8408-A352-024F-863C-8CB38B312B93}" type="sibTrans" cxnId="{0562C8DF-F97C-6E4D-A61D-6988147F906E}">
      <dgm:prSet/>
      <dgm:spPr/>
      <dgm:t>
        <a:bodyPr/>
        <a:lstStyle/>
        <a:p>
          <a:endParaRPr lang="en-US"/>
        </a:p>
      </dgm:t>
    </dgm:pt>
    <dgm:pt modelId="{59B79238-8928-344E-97AB-39475F18800A}">
      <dgm:prSet phldrT="[Text]" custT="1"/>
      <dgm:spPr>
        <a:solidFill>
          <a:srgbClr val="7030A0"/>
        </a:solidFill>
      </dgm:spPr>
      <dgm:t>
        <a:bodyPr/>
        <a:lstStyle/>
        <a:p>
          <a:r>
            <a:rPr lang="zh-TW" altLang="en-US" sz="1400" dirty="0">
              <a:latin typeface="標楷體" panose="03000509000000000000" pitchFamily="65" charset="-120"/>
              <a:ea typeface="標楷體" panose="03000509000000000000" pitchFamily="65" charset="-120"/>
            </a:rPr>
            <a:t>品保處</a:t>
          </a:r>
          <a:endParaRPr lang="en-US" sz="1400" dirty="0">
            <a:latin typeface="標楷體" panose="03000509000000000000" pitchFamily="65" charset="-120"/>
            <a:ea typeface="標楷體" panose="03000509000000000000" pitchFamily="65" charset="-120"/>
          </a:endParaRPr>
        </a:p>
      </dgm:t>
    </dgm:pt>
    <dgm:pt modelId="{4FFC378C-6C7A-164C-B556-B58DFFE49749}" type="parTrans" cxnId="{FEFFFF43-3CAC-1C4A-90E7-5E5CB985CABF}">
      <dgm:prSet/>
      <dgm:spPr/>
      <dgm:t>
        <a:bodyPr/>
        <a:lstStyle/>
        <a:p>
          <a:endParaRPr lang="en-US"/>
        </a:p>
      </dgm:t>
    </dgm:pt>
    <dgm:pt modelId="{C336CF99-3260-D647-82A5-A9DEA381188C}" type="sibTrans" cxnId="{FEFFFF43-3CAC-1C4A-90E7-5E5CB985CABF}">
      <dgm:prSet/>
      <dgm:spPr/>
      <dgm:t>
        <a:bodyPr/>
        <a:lstStyle/>
        <a:p>
          <a:endParaRPr lang="en-US"/>
        </a:p>
      </dgm:t>
    </dgm:pt>
    <dgm:pt modelId="{2BC8E553-693C-C04B-A062-661A9A35BEFE}">
      <dgm:prSet phldrT="[Text]" custT="1"/>
      <dgm:spPr>
        <a:solidFill>
          <a:srgbClr val="7030A0"/>
        </a:solidFill>
      </dgm:spPr>
      <dgm:t>
        <a:bodyPr/>
        <a:lstStyle/>
        <a:p>
          <a:r>
            <a:rPr lang="zh-TW" altLang="en-US" sz="1400" dirty="0">
              <a:latin typeface="標楷體" panose="03000509000000000000" pitchFamily="65" charset="-120"/>
              <a:ea typeface="標楷體" panose="03000509000000000000" pitchFamily="65" charset="-120"/>
            </a:rPr>
            <a:t>品管處</a:t>
          </a:r>
          <a:endParaRPr lang="en-US" sz="1400" dirty="0">
            <a:latin typeface="標楷體" panose="03000509000000000000" pitchFamily="65" charset="-120"/>
            <a:ea typeface="標楷體" panose="03000509000000000000" pitchFamily="65" charset="-120"/>
          </a:endParaRPr>
        </a:p>
      </dgm:t>
    </dgm:pt>
    <dgm:pt modelId="{DD07F5A6-8498-1A41-A6CC-CC18EB80ED21}" type="parTrans" cxnId="{C838B4DF-47F4-AF4A-96AE-78366845AB94}">
      <dgm:prSet/>
      <dgm:spPr/>
      <dgm:t>
        <a:bodyPr/>
        <a:lstStyle/>
        <a:p>
          <a:endParaRPr lang="en-US"/>
        </a:p>
      </dgm:t>
    </dgm:pt>
    <dgm:pt modelId="{B26810CB-5F6C-F94F-9961-BA47BE22831A}" type="sibTrans" cxnId="{C838B4DF-47F4-AF4A-96AE-78366845AB94}">
      <dgm:prSet/>
      <dgm:spPr/>
      <dgm:t>
        <a:bodyPr/>
        <a:lstStyle/>
        <a:p>
          <a:endParaRPr lang="en-US"/>
        </a:p>
      </dgm:t>
    </dgm:pt>
    <dgm:pt modelId="{37485C7A-85A1-0A47-8F37-03EF5AFDF448}">
      <dgm:prSet phldrT="[Text]" custT="1"/>
      <dgm:spPr>
        <a:solidFill>
          <a:srgbClr val="7030A0"/>
        </a:solidFill>
      </dgm:spPr>
      <dgm:t>
        <a:bodyPr/>
        <a:lstStyle/>
        <a:p>
          <a:r>
            <a:rPr lang="zh-TW" altLang="en-US" sz="1400" dirty="0">
              <a:latin typeface="標楷體" panose="03000509000000000000" pitchFamily="65" charset="-120"/>
              <a:ea typeface="標楷體" panose="03000509000000000000" pitchFamily="65" charset="-120"/>
            </a:rPr>
            <a:t>供應鏈管理</a:t>
          </a:r>
          <a:endParaRPr lang="en-US" sz="1400" dirty="0">
            <a:latin typeface="標楷體" panose="03000509000000000000" pitchFamily="65" charset="-120"/>
            <a:ea typeface="標楷體" panose="03000509000000000000" pitchFamily="65" charset="-120"/>
          </a:endParaRPr>
        </a:p>
      </dgm:t>
    </dgm:pt>
    <dgm:pt modelId="{D3D24224-45EA-D043-AEAD-DF57DC69836D}" type="parTrans" cxnId="{F3BF3A31-ECA8-3845-B4D5-B205A801E6A3}">
      <dgm:prSet/>
      <dgm:spPr/>
      <dgm:t>
        <a:bodyPr/>
        <a:lstStyle/>
        <a:p>
          <a:endParaRPr lang="en-US"/>
        </a:p>
      </dgm:t>
    </dgm:pt>
    <dgm:pt modelId="{969FA1A1-8AAA-F24F-BA4C-663FD67B2287}" type="sibTrans" cxnId="{F3BF3A31-ECA8-3845-B4D5-B205A801E6A3}">
      <dgm:prSet/>
      <dgm:spPr/>
      <dgm:t>
        <a:bodyPr/>
        <a:lstStyle/>
        <a:p>
          <a:endParaRPr lang="en-US"/>
        </a:p>
      </dgm:t>
    </dgm:pt>
    <dgm:pt modelId="{ADB456F5-3680-4949-8250-78C5FF74129E}">
      <dgm:prSet phldrT="[Text]" custT="1"/>
      <dgm:spPr>
        <a:solidFill>
          <a:srgbClr val="7030A0"/>
        </a:solidFill>
      </dgm:spPr>
      <dgm:t>
        <a:bodyPr/>
        <a:lstStyle/>
        <a:p>
          <a:r>
            <a:rPr lang="zh-TW" altLang="en-US" sz="1400" dirty="0">
              <a:latin typeface="標楷體" panose="03000509000000000000" pitchFamily="65" charset="-120"/>
              <a:ea typeface="標楷體" panose="03000509000000000000" pitchFamily="65" charset="-120"/>
            </a:rPr>
            <a:t>廠務工程</a:t>
          </a:r>
          <a:endParaRPr lang="en-US" sz="1400" dirty="0">
            <a:latin typeface="標楷體" panose="03000509000000000000" pitchFamily="65" charset="-120"/>
            <a:ea typeface="標楷體" panose="03000509000000000000" pitchFamily="65" charset="-120"/>
          </a:endParaRPr>
        </a:p>
      </dgm:t>
    </dgm:pt>
    <dgm:pt modelId="{53E47B3F-BCB0-F249-B1FB-10ABD0BEC939}" type="parTrans" cxnId="{A8679BA4-5CFF-DC47-81C8-78B5E2FA3399}">
      <dgm:prSet/>
      <dgm:spPr/>
      <dgm:t>
        <a:bodyPr/>
        <a:lstStyle/>
        <a:p>
          <a:endParaRPr lang="en-US"/>
        </a:p>
      </dgm:t>
    </dgm:pt>
    <dgm:pt modelId="{DFC16089-2CB4-2749-AF6A-2336EAF0D2D6}" type="sibTrans" cxnId="{A8679BA4-5CFF-DC47-81C8-78B5E2FA3399}">
      <dgm:prSet/>
      <dgm:spPr/>
      <dgm:t>
        <a:bodyPr/>
        <a:lstStyle/>
        <a:p>
          <a:endParaRPr lang="en-US"/>
        </a:p>
      </dgm:t>
    </dgm:pt>
    <dgm:pt modelId="{46F449FA-6763-C94F-806A-0F20E3DE2D15}">
      <dgm:prSet phldrT="[Text]" custT="1"/>
      <dgm:spPr>
        <a:solidFill>
          <a:srgbClr val="7030A0"/>
        </a:solidFill>
      </dgm:spPr>
      <dgm:t>
        <a:bodyPr/>
        <a:lstStyle/>
        <a:p>
          <a:r>
            <a:rPr lang="zh-TW" altLang="en-US" sz="1400" dirty="0">
              <a:latin typeface="標楷體" panose="03000509000000000000" pitchFamily="65" charset="-120"/>
              <a:ea typeface="標楷體" panose="03000509000000000000" pitchFamily="65" charset="-120"/>
            </a:rPr>
            <a:t>設備保養</a:t>
          </a:r>
          <a:endParaRPr lang="en-US" sz="1400" dirty="0">
            <a:latin typeface="標楷體" panose="03000509000000000000" pitchFamily="65" charset="-120"/>
            <a:ea typeface="標楷體" panose="03000509000000000000" pitchFamily="65" charset="-120"/>
          </a:endParaRPr>
        </a:p>
      </dgm:t>
    </dgm:pt>
    <dgm:pt modelId="{E1441097-3FE0-8C4E-B558-71659FFC47D5}" type="parTrans" cxnId="{67C6D913-EA5F-7A44-B3FC-3A72107D657C}">
      <dgm:prSet/>
      <dgm:spPr/>
      <dgm:t>
        <a:bodyPr/>
        <a:lstStyle/>
        <a:p>
          <a:endParaRPr lang="en-US"/>
        </a:p>
      </dgm:t>
    </dgm:pt>
    <dgm:pt modelId="{24EF34F4-6395-004B-A517-E38A2B46A78F}" type="sibTrans" cxnId="{67C6D913-EA5F-7A44-B3FC-3A72107D657C}">
      <dgm:prSet/>
      <dgm:spPr/>
      <dgm:t>
        <a:bodyPr/>
        <a:lstStyle/>
        <a:p>
          <a:endParaRPr lang="en-US"/>
        </a:p>
      </dgm:t>
    </dgm:pt>
    <dgm:pt modelId="{214C3A23-6B2D-E446-9C26-A0AC1CD326FD}">
      <dgm:prSet phldrT="[Text]" custT="1"/>
      <dgm:spPr>
        <a:solidFill>
          <a:srgbClr val="7030A0"/>
        </a:solidFill>
      </dgm:spPr>
      <dgm:t>
        <a:bodyPr/>
        <a:lstStyle/>
        <a:p>
          <a:r>
            <a:rPr lang="zh-TW" altLang="en-US" sz="1400" dirty="0">
              <a:latin typeface="標楷體" panose="03000509000000000000" pitchFamily="65" charset="-120"/>
              <a:ea typeface="標楷體" panose="03000509000000000000" pitchFamily="65" charset="-120"/>
            </a:rPr>
            <a:t>製造</a:t>
          </a:r>
          <a:endParaRPr lang="en-US" sz="1400" dirty="0">
            <a:solidFill>
              <a:srgbClr val="FF0000"/>
            </a:solidFill>
            <a:latin typeface="標楷體" panose="03000509000000000000" pitchFamily="65" charset="-120"/>
            <a:ea typeface="標楷體" panose="03000509000000000000" pitchFamily="65" charset="-120"/>
          </a:endParaRPr>
        </a:p>
      </dgm:t>
    </dgm:pt>
    <dgm:pt modelId="{1F3140C9-C287-0B45-AFB6-1A5E8F4CF597}" type="parTrans" cxnId="{FF2DD2AE-0530-2347-8B56-F25182E2E93E}">
      <dgm:prSet/>
      <dgm:spPr/>
      <dgm:t>
        <a:bodyPr/>
        <a:lstStyle/>
        <a:p>
          <a:endParaRPr lang="en-US"/>
        </a:p>
      </dgm:t>
    </dgm:pt>
    <dgm:pt modelId="{8FD170A1-48E3-1C46-B53D-4106584F38D3}" type="sibTrans" cxnId="{FF2DD2AE-0530-2347-8B56-F25182E2E93E}">
      <dgm:prSet/>
      <dgm:spPr/>
      <dgm:t>
        <a:bodyPr/>
        <a:lstStyle/>
        <a:p>
          <a:endParaRPr lang="en-US"/>
        </a:p>
      </dgm:t>
    </dgm:pt>
    <dgm:pt modelId="{5EE50F1F-867F-0F4A-AF96-0D88F40259CF}">
      <dgm:prSet phldrT="[Text]" custT="1"/>
      <dgm:spPr>
        <a:solidFill>
          <a:srgbClr val="7030A0"/>
        </a:solidFill>
      </dgm:spPr>
      <dgm:t>
        <a:bodyPr/>
        <a:lstStyle/>
        <a:p>
          <a:r>
            <a:rPr lang="zh-TW" altLang="en-US" sz="1400" dirty="0">
              <a:latin typeface="標楷體" panose="03000509000000000000" pitchFamily="65" charset="-120"/>
              <a:ea typeface="標楷體" panose="03000509000000000000" pitchFamily="65" charset="-120"/>
            </a:rPr>
            <a:t>生產支援</a:t>
          </a:r>
          <a:endParaRPr lang="en-US" sz="1400" dirty="0">
            <a:solidFill>
              <a:srgbClr val="FF0000"/>
            </a:solidFill>
            <a:latin typeface="標楷體" panose="03000509000000000000" pitchFamily="65" charset="-120"/>
            <a:ea typeface="標楷體" panose="03000509000000000000" pitchFamily="65" charset="-120"/>
          </a:endParaRPr>
        </a:p>
      </dgm:t>
    </dgm:pt>
    <dgm:pt modelId="{C1F92CB8-E1DA-2546-98EB-21F8A75C9020}" type="parTrans" cxnId="{FF7530A0-55F7-5C4D-B0DD-2CBEE0504187}">
      <dgm:prSet/>
      <dgm:spPr/>
      <dgm:t>
        <a:bodyPr/>
        <a:lstStyle/>
        <a:p>
          <a:endParaRPr lang="en-US"/>
        </a:p>
      </dgm:t>
    </dgm:pt>
    <dgm:pt modelId="{AA05370A-3898-FB49-8508-2ED5647ACE08}" type="sibTrans" cxnId="{FF7530A0-55F7-5C4D-B0DD-2CBEE0504187}">
      <dgm:prSet/>
      <dgm:spPr/>
      <dgm:t>
        <a:bodyPr/>
        <a:lstStyle/>
        <a:p>
          <a:endParaRPr lang="en-US"/>
        </a:p>
      </dgm:t>
    </dgm:pt>
    <dgm:pt modelId="{D63DA40A-F7A1-BB4B-B407-C295B34EE07C}">
      <dgm:prSet phldrT="[Text]" custT="1"/>
      <dgm:spPr>
        <a:solidFill>
          <a:srgbClr val="7030A0"/>
        </a:solidFill>
      </dgm:spPr>
      <dgm:t>
        <a:bodyPr/>
        <a:lstStyle/>
        <a:p>
          <a:r>
            <a:rPr lang="zh-TW" altLang="en-US" sz="1400" dirty="0">
              <a:latin typeface="標楷體" panose="03000509000000000000" pitchFamily="65" charset="-120"/>
              <a:ea typeface="標楷體" panose="03000509000000000000" pitchFamily="65" charset="-120"/>
            </a:rPr>
            <a:t>稽核與查核</a:t>
          </a:r>
          <a:endParaRPr lang="en-US" sz="1400" dirty="0">
            <a:latin typeface="標楷體" panose="03000509000000000000" pitchFamily="65" charset="-120"/>
            <a:ea typeface="標楷體" panose="03000509000000000000" pitchFamily="65" charset="-120"/>
          </a:endParaRPr>
        </a:p>
      </dgm:t>
    </dgm:pt>
    <dgm:pt modelId="{D59F41B5-03BE-3341-9C83-D739246063F9}" type="parTrans" cxnId="{801AAA69-E2AF-9E4F-AEEC-7C4D31FEA543}">
      <dgm:prSet/>
      <dgm:spPr/>
      <dgm:t>
        <a:bodyPr/>
        <a:lstStyle/>
        <a:p>
          <a:endParaRPr lang="en-US"/>
        </a:p>
      </dgm:t>
    </dgm:pt>
    <dgm:pt modelId="{2444A823-1E16-F146-A425-3F2425420720}" type="sibTrans" cxnId="{801AAA69-E2AF-9E4F-AEEC-7C4D31FEA543}">
      <dgm:prSet/>
      <dgm:spPr/>
      <dgm:t>
        <a:bodyPr/>
        <a:lstStyle/>
        <a:p>
          <a:endParaRPr lang="en-US"/>
        </a:p>
      </dgm:t>
    </dgm:pt>
    <dgm:pt modelId="{A4BB5FFA-640A-344C-A31F-2E875E644C8F}">
      <dgm:prSet phldrT="[Text]" custT="1"/>
      <dgm:spPr>
        <a:solidFill>
          <a:srgbClr val="7030A0"/>
        </a:solidFill>
      </dgm:spPr>
      <dgm:t>
        <a:bodyPr/>
        <a:lstStyle/>
        <a:p>
          <a:r>
            <a:rPr lang="zh-TW" altLang="en-US" sz="1400" dirty="0">
              <a:latin typeface="標楷體" panose="03000509000000000000" pitchFamily="65" charset="-120"/>
              <a:ea typeface="標楷體" panose="03000509000000000000" pitchFamily="65" charset="-120"/>
            </a:rPr>
            <a:t>品質管理文件</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系統建置</a:t>
          </a:r>
          <a:endParaRPr lang="en-US" sz="1400" dirty="0">
            <a:latin typeface="標楷體" panose="03000509000000000000" pitchFamily="65" charset="-120"/>
            <a:ea typeface="標楷體" panose="03000509000000000000" pitchFamily="65" charset="-120"/>
          </a:endParaRPr>
        </a:p>
      </dgm:t>
    </dgm:pt>
    <dgm:pt modelId="{D43B0AB2-3B2D-FB4D-8B91-9FC087982810}" type="parTrans" cxnId="{DE963E00-EB2F-0D4D-A3E4-3943ECCA2C79}">
      <dgm:prSet/>
      <dgm:spPr/>
      <dgm:t>
        <a:bodyPr/>
        <a:lstStyle/>
        <a:p>
          <a:endParaRPr lang="en-US"/>
        </a:p>
      </dgm:t>
    </dgm:pt>
    <dgm:pt modelId="{E008DEC5-4FC4-544B-8AE0-8B6383A7FF28}" type="sibTrans" cxnId="{DE963E00-EB2F-0D4D-A3E4-3943ECCA2C79}">
      <dgm:prSet/>
      <dgm:spPr/>
      <dgm:t>
        <a:bodyPr/>
        <a:lstStyle/>
        <a:p>
          <a:endParaRPr lang="en-US"/>
        </a:p>
      </dgm:t>
    </dgm:pt>
    <dgm:pt modelId="{EC866C4D-E689-9946-82A8-8E91716A55F7}">
      <dgm:prSet phldrT="[Text]" custT="1"/>
      <dgm:spPr>
        <a:solidFill>
          <a:srgbClr val="7030A0"/>
        </a:solidFill>
      </dgm:spPr>
      <dgm:t>
        <a:bodyPr/>
        <a:lstStyle/>
        <a:p>
          <a:r>
            <a:rPr lang="zh-TW" altLang="en-US" sz="1400" dirty="0">
              <a:solidFill>
                <a:schemeClr val="tx1"/>
              </a:solidFill>
              <a:latin typeface="標楷體" panose="03000509000000000000" pitchFamily="65" charset="-120"/>
              <a:ea typeface="標楷體" panose="03000509000000000000" pitchFamily="65" charset="-120"/>
            </a:rPr>
            <a:t>分析</a:t>
          </a:r>
          <a:endParaRPr lang="en-US" sz="1400" dirty="0">
            <a:solidFill>
              <a:schemeClr val="tx1"/>
            </a:solidFill>
            <a:latin typeface="標楷體" panose="03000509000000000000" pitchFamily="65" charset="-120"/>
            <a:ea typeface="標楷體" panose="03000509000000000000" pitchFamily="65" charset="-120"/>
          </a:endParaRPr>
        </a:p>
      </dgm:t>
    </dgm:pt>
    <dgm:pt modelId="{3F1C8304-980A-8140-BB16-7228CEA5C6C3}" type="parTrans" cxnId="{9C218396-47A6-3D43-84E5-E41D87E4710C}">
      <dgm:prSet/>
      <dgm:spPr/>
      <dgm:t>
        <a:bodyPr/>
        <a:lstStyle/>
        <a:p>
          <a:endParaRPr lang="en-US"/>
        </a:p>
      </dgm:t>
    </dgm:pt>
    <dgm:pt modelId="{D0C42094-20C8-7B47-A577-5E41139DCE79}" type="sibTrans" cxnId="{9C218396-47A6-3D43-84E5-E41D87E4710C}">
      <dgm:prSet/>
      <dgm:spPr/>
      <dgm:t>
        <a:bodyPr/>
        <a:lstStyle/>
        <a:p>
          <a:endParaRPr lang="en-US"/>
        </a:p>
      </dgm:t>
    </dgm:pt>
    <dgm:pt modelId="{CF4FC0B1-71CA-6340-86D0-3CE1EDCF6E49}">
      <dgm:prSet phldrT="[Text]" custT="1"/>
      <dgm:spPr>
        <a:solidFill>
          <a:srgbClr val="7030A0"/>
        </a:solidFill>
      </dgm:spPr>
      <dgm:t>
        <a:bodyPr/>
        <a:lstStyle/>
        <a:p>
          <a:r>
            <a:rPr lang="zh-TW" altLang="en-US" sz="1400" dirty="0">
              <a:latin typeface="標楷體" panose="03000509000000000000" pitchFamily="65" charset="-120"/>
              <a:ea typeface="標楷體" panose="03000509000000000000" pitchFamily="65" charset="-120"/>
            </a:rPr>
            <a:t>微生物與</a:t>
          </a:r>
          <a:endParaRPr lang="en-US" altLang="zh-TW" sz="1400" dirty="0">
            <a:latin typeface="標楷體" panose="03000509000000000000" pitchFamily="65" charset="-120"/>
            <a:ea typeface="標楷體" panose="03000509000000000000" pitchFamily="65" charset="-120"/>
          </a:endParaRPr>
        </a:p>
        <a:p>
          <a:r>
            <a:rPr lang="zh-TW" altLang="en-US" sz="1400" dirty="0">
              <a:latin typeface="標楷體" panose="03000509000000000000" pitchFamily="65" charset="-120"/>
              <a:ea typeface="標楷體" panose="03000509000000000000" pitchFamily="65" charset="-120"/>
            </a:rPr>
            <a:t>環境監測</a:t>
          </a:r>
          <a:endParaRPr lang="en-US" sz="1400" dirty="0">
            <a:solidFill>
              <a:srgbClr val="FF0000"/>
            </a:solidFill>
            <a:latin typeface="標楷體" panose="03000509000000000000" pitchFamily="65" charset="-120"/>
            <a:ea typeface="標楷體" panose="03000509000000000000" pitchFamily="65" charset="-120"/>
          </a:endParaRPr>
        </a:p>
      </dgm:t>
    </dgm:pt>
    <dgm:pt modelId="{EC845352-956A-AC4A-B179-F04DFC68B72C}" type="parTrans" cxnId="{C7D6BB87-4758-684D-968C-1EF2A8D15609}">
      <dgm:prSet/>
      <dgm:spPr/>
      <dgm:t>
        <a:bodyPr/>
        <a:lstStyle/>
        <a:p>
          <a:endParaRPr lang="en-US"/>
        </a:p>
      </dgm:t>
    </dgm:pt>
    <dgm:pt modelId="{5D82AA74-4033-CB47-BF0F-8C3F4D053792}" type="sibTrans" cxnId="{C7D6BB87-4758-684D-968C-1EF2A8D15609}">
      <dgm:prSet/>
      <dgm:spPr/>
      <dgm:t>
        <a:bodyPr/>
        <a:lstStyle/>
        <a:p>
          <a:endParaRPr lang="en-US"/>
        </a:p>
      </dgm:t>
    </dgm:pt>
    <dgm:pt modelId="{B5CFCDA4-15BE-DC41-89EC-F0A2EA0FBA01}">
      <dgm:prSet phldrT="[Text]" custT="1"/>
      <dgm:spPr>
        <a:solidFill>
          <a:srgbClr val="7030A0"/>
        </a:solidFill>
      </dgm:spPr>
      <dgm:t>
        <a:bodyPr/>
        <a:lstStyle/>
        <a:p>
          <a:r>
            <a:rPr lang="zh-TW" altLang="en-US" sz="1400" dirty="0">
              <a:latin typeface="標楷體" panose="03000509000000000000" pitchFamily="65" charset="-120"/>
              <a:ea typeface="標楷體" panose="03000509000000000000" pitchFamily="65" charset="-120"/>
            </a:rPr>
            <a:t>採購</a:t>
          </a:r>
          <a:endParaRPr lang="en-US" sz="1400" dirty="0">
            <a:latin typeface="標楷體" panose="03000509000000000000" pitchFamily="65" charset="-120"/>
            <a:ea typeface="標楷體" panose="03000509000000000000" pitchFamily="65" charset="-120"/>
          </a:endParaRPr>
        </a:p>
      </dgm:t>
    </dgm:pt>
    <dgm:pt modelId="{7EF3171D-E8D0-3048-8AF9-1959ECC597FA}" type="parTrans" cxnId="{CF951D00-300F-4240-B86E-0391776BA8F4}">
      <dgm:prSet/>
      <dgm:spPr/>
      <dgm:t>
        <a:bodyPr/>
        <a:lstStyle/>
        <a:p>
          <a:endParaRPr lang="en-US"/>
        </a:p>
      </dgm:t>
    </dgm:pt>
    <dgm:pt modelId="{1BFA70AE-5DCA-0048-A9EB-A3CAF5EA9642}" type="sibTrans" cxnId="{CF951D00-300F-4240-B86E-0391776BA8F4}">
      <dgm:prSet/>
      <dgm:spPr/>
      <dgm:t>
        <a:bodyPr/>
        <a:lstStyle/>
        <a:p>
          <a:endParaRPr lang="en-US"/>
        </a:p>
      </dgm:t>
    </dgm:pt>
    <dgm:pt modelId="{6F601B0E-C8C1-1745-958A-A43DE6494A5D}">
      <dgm:prSet phldrT="[Text]" custT="1"/>
      <dgm:spPr>
        <a:solidFill>
          <a:srgbClr val="7030A0"/>
        </a:solidFill>
      </dgm:spPr>
      <dgm:t>
        <a:bodyPr/>
        <a:lstStyle/>
        <a:p>
          <a:r>
            <a:rPr lang="zh-TW" altLang="en-US" sz="1400" dirty="0">
              <a:latin typeface="標楷體" panose="03000509000000000000" pitchFamily="65" charset="-120"/>
              <a:ea typeface="標楷體" panose="03000509000000000000" pitchFamily="65" charset="-120"/>
            </a:rPr>
            <a:t>物料管理</a:t>
          </a:r>
          <a:endParaRPr lang="en-US" sz="1400" dirty="0">
            <a:latin typeface="標楷體" panose="03000509000000000000" pitchFamily="65" charset="-120"/>
            <a:ea typeface="標楷體" panose="03000509000000000000" pitchFamily="65" charset="-120"/>
          </a:endParaRPr>
        </a:p>
      </dgm:t>
    </dgm:pt>
    <dgm:pt modelId="{A3E8F6B6-60C5-3249-8D6F-2088D1E65B92}" type="parTrans" cxnId="{88B935AF-5250-A045-AF34-A32ACC4146FC}">
      <dgm:prSet/>
      <dgm:spPr/>
      <dgm:t>
        <a:bodyPr/>
        <a:lstStyle/>
        <a:p>
          <a:endParaRPr lang="en-US"/>
        </a:p>
      </dgm:t>
    </dgm:pt>
    <dgm:pt modelId="{C3F79286-E50B-E745-9201-555951E09E09}" type="sibTrans" cxnId="{88B935AF-5250-A045-AF34-A32ACC4146FC}">
      <dgm:prSet/>
      <dgm:spPr/>
      <dgm:t>
        <a:bodyPr/>
        <a:lstStyle/>
        <a:p>
          <a:endParaRPr lang="en-US"/>
        </a:p>
      </dgm:t>
    </dgm:pt>
    <dgm:pt modelId="{70DF0B8F-38EA-264D-8655-2F260BE46BD7}">
      <dgm:prSet phldrT="[Text]" custT="1"/>
      <dgm:spPr>
        <a:solidFill>
          <a:srgbClr val="7030A0"/>
        </a:solidFill>
      </dgm:spPr>
      <dgm:t>
        <a:bodyPr/>
        <a:lstStyle/>
        <a:p>
          <a:r>
            <a:rPr lang="zh-TW" altLang="en-US" sz="1400" dirty="0">
              <a:latin typeface="標楷體" panose="03000509000000000000" pitchFamily="65" charset="-120"/>
              <a:ea typeface="標楷體" panose="03000509000000000000" pitchFamily="65" charset="-120"/>
            </a:rPr>
            <a:t>供應商管理</a:t>
          </a:r>
          <a:endParaRPr lang="en-US" sz="1400" dirty="0">
            <a:latin typeface="標楷體" panose="03000509000000000000" pitchFamily="65" charset="-120"/>
            <a:ea typeface="標楷體" panose="03000509000000000000" pitchFamily="65" charset="-120"/>
          </a:endParaRPr>
        </a:p>
      </dgm:t>
    </dgm:pt>
    <dgm:pt modelId="{A96322DF-D836-5B4E-A1F4-0F396C77CFE7}" type="parTrans" cxnId="{A5747A8F-485D-2F49-87D6-7D66129A054D}">
      <dgm:prSet/>
      <dgm:spPr/>
      <dgm:t>
        <a:bodyPr/>
        <a:lstStyle/>
        <a:p>
          <a:endParaRPr lang="en-US"/>
        </a:p>
      </dgm:t>
    </dgm:pt>
    <dgm:pt modelId="{CA72F067-A029-6F43-BEEC-3FFDDA700948}" type="sibTrans" cxnId="{A5747A8F-485D-2F49-87D6-7D66129A054D}">
      <dgm:prSet/>
      <dgm:spPr/>
      <dgm:t>
        <a:bodyPr/>
        <a:lstStyle/>
        <a:p>
          <a:endParaRPr lang="en-US"/>
        </a:p>
      </dgm:t>
    </dgm:pt>
    <dgm:pt modelId="{BC81331E-0C7C-F343-9738-9CB1445CCFA8}">
      <dgm:prSet phldrT="[Text]" custT="1"/>
      <dgm:spPr>
        <a:solidFill>
          <a:srgbClr val="FF9900"/>
        </a:solidFill>
      </dgm:spPr>
      <dgm:t>
        <a:bodyPr/>
        <a:lstStyle/>
        <a:p>
          <a:r>
            <a:rPr lang="zh-TW" altLang="en-US" sz="1400" dirty="0">
              <a:latin typeface="標楷體" panose="03000509000000000000" pitchFamily="65" charset="-120"/>
              <a:ea typeface="標楷體" panose="03000509000000000000" pitchFamily="65" charset="-120"/>
            </a:rPr>
            <a:t>顧問</a:t>
          </a:r>
          <a:endParaRPr lang="en-US" sz="1400" dirty="0">
            <a:latin typeface="標楷體" panose="03000509000000000000" pitchFamily="65" charset="-120"/>
            <a:ea typeface="標楷體" panose="03000509000000000000" pitchFamily="65" charset="-120"/>
          </a:endParaRPr>
        </a:p>
      </dgm:t>
    </dgm:pt>
    <dgm:pt modelId="{01ADE786-36E1-2844-9ABD-48373D379023}" type="parTrans" cxnId="{E4A10F7D-FEC1-164F-9B2C-AEF38D99B3C9}">
      <dgm:prSet/>
      <dgm:spPr/>
      <dgm:t>
        <a:bodyPr/>
        <a:lstStyle/>
        <a:p>
          <a:endParaRPr lang="en-US"/>
        </a:p>
      </dgm:t>
    </dgm:pt>
    <dgm:pt modelId="{AB28C23C-693C-124D-8A1D-3F5A8F4941A9}" type="sibTrans" cxnId="{E4A10F7D-FEC1-164F-9B2C-AEF38D99B3C9}">
      <dgm:prSet/>
      <dgm:spPr/>
      <dgm:t>
        <a:bodyPr/>
        <a:lstStyle/>
        <a:p>
          <a:endParaRPr lang="en-US"/>
        </a:p>
      </dgm:t>
    </dgm:pt>
    <dgm:pt modelId="{466BCDE7-936E-9049-B274-99AFC3C42B79}">
      <dgm:prSet phldrT="[Text]" custT="1"/>
      <dgm:spPr>
        <a:solidFill>
          <a:srgbClr val="FF9900"/>
        </a:solidFill>
      </dgm:spPr>
      <dgm:t>
        <a:bodyPr/>
        <a:lstStyle/>
        <a:p>
          <a:r>
            <a:rPr lang="zh-TW" altLang="en-US" sz="1400" dirty="0">
              <a:latin typeface="標楷體" panose="03000509000000000000" pitchFamily="65" charset="-120"/>
              <a:ea typeface="標楷體" panose="03000509000000000000" pitchFamily="65" charset="-120"/>
            </a:rPr>
            <a:t>顧問</a:t>
          </a:r>
          <a:endParaRPr lang="en-US" sz="1400" dirty="0">
            <a:latin typeface="標楷體" panose="03000509000000000000" pitchFamily="65" charset="-120"/>
            <a:ea typeface="標楷體" panose="03000509000000000000" pitchFamily="65" charset="-120"/>
          </a:endParaRPr>
        </a:p>
      </dgm:t>
    </dgm:pt>
    <dgm:pt modelId="{53D07AD7-CD17-7342-AEF7-ADC94CAD42C2}" type="parTrans" cxnId="{B7606E51-2B5F-0741-81A1-0A469AED84D2}">
      <dgm:prSet/>
      <dgm:spPr/>
      <dgm:t>
        <a:bodyPr/>
        <a:lstStyle/>
        <a:p>
          <a:endParaRPr lang="en-US"/>
        </a:p>
      </dgm:t>
    </dgm:pt>
    <dgm:pt modelId="{DD6F5677-2B14-2640-A794-58846DF0F445}" type="sibTrans" cxnId="{B7606E51-2B5F-0741-81A1-0A469AED84D2}">
      <dgm:prSet/>
      <dgm:spPr/>
      <dgm:t>
        <a:bodyPr/>
        <a:lstStyle/>
        <a:p>
          <a:endParaRPr lang="en-US"/>
        </a:p>
      </dgm:t>
    </dgm:pt>
    <dgm:pt modelId="{B0BF6B57-830D-F540-B010-6B0CDC93BFAB}">
      <dgm:prSet phldrT="[Text]" custT="1"/>
      <dgm:spPr>
        <a:solidFill>
          <a:srgbClr val="FF9900"/>
        </a:solidFill>
      </dgm:spPr>
      <dgm:t>
        <a:bodyPr/>
        <a:lstStyle/>
        <a:p>
          <a:r>
            <a:rPr lang="zh-TW" altLang="en-US" sz="1400" dirty="0">
              <a:latin typeface="標楷體" panose="03000509000000000000" pitchFamily="65" charset="-120"/>
              <a:ea typeface="標楷體" panose="03000509000000000000" pitchFamily="65" charset="-120"/>
            </a:rPr>
            <a:t>外包廠商</a:t>
          </a:r>
          <a:endParaRPr lang="en-US" sz="1400" dirty="0">
            <a:latin typeface="標楷體" panose="03000509000000000000" pitchFamily="65" charset="-120"/>
            <a:ea typeface="標楷體" panose="03000509000000000000" pitchFamily="65" charset="-120"/>
          </a:endParaRPr>
        </a:p>
      </dgm:t>
    </dgm:pt>
    <dgm:pt modelId="{EF3ADC4A-E2F0-4743-8F17-6CDAAF0D3924}" type="parTrans" cxnId="{79F93054-7893-4245-BDE5-567193D0FB1E}">
      <dgm:prSet/>
      <dgm:spPr/>
      <dgm:t>
        <a:bodyPr/>
        <a:lstStyle/>
        <a:p>
          <a:endParaRPr lang="en-US"/>
        </a:p>
      </dgm:t>
    </dgm:pt>
    <dgm:pt modelId="{E235003F-6234-524D-8385-7F4E99C05DB1}" type="sibTrans" cxnId="{79F93054-7893-4245-BDE5-567193D0FB1E}">
      <dgm:prSet/>
      <dgm:spPr/>
      <dgm:t>
        <a:bodyPr/>
        <a:lstStyle/>
        <a:p>
          <a:endParaRPr lang="en-US"/>
        </a:p>
      </dgm:t>
    </dgm:pt>
    <dgm:pt modelId="{2D1589CA-1591-4A46-A02C-F447B8F01DA1}">
      <dgm:prSet phldrT="[Text]" custT="1"/>
      <dgm:spPr>
        <a:solidFill>
          <a:srgbClr val="FF9900"/>
        </a:solidFill>
      </dgm:spPr>
      <dgm:t>
        <a:bodyPr/>
        <a:lstStyle/>
        <a:p>
          <a:r>
            <a:rPr lang="zh-TW" altLang="en-US" sz="1400" dirty="0">
              <a:latin typeface="標楷體" panose="03000509000000000000" pitchFamily="65" charset="-120"/>
              <a:ea typeface="標楷體" panose="03000509000000000000" pitchFamily="65" charset="-120"/>
            </a:rPr>
            <a:t>外包廠商</a:t>
          </a:r>
          <a:endParaRPr lang="en-US" sz="1400" dirty="0">
            <a:latin typeface="標楷體" panose="03000509000000000000" pitchFamily="65" charset="-120"/>
            <a:ea typeface="標楷體" panose="03000509000000000000" pitchFamily="65" charset="-120"/>
          </a:endParaRPr>
        </a:p>
      </dgm:t>
    </dgm:pt>
    <dgm:pt modelId="{92F6799F-10AD-484D-B6C4-0A0F26ACB6D7}" type="parTrans" cxnId="{8FC203C6-D455-6743-868E-ED038DB50EDB}">
      <dgm:prSet/>
      <dgm:spPr/>
      <dgm:t>
        <a:bodyPr/>
        <a:lstStyle/>
        <a:p>
          <a:endParaRPr lang="en-US"/>
        </a:p>
      </dgm:t>
    </dgm:pt>
    <dgm:pt modelId="{4B527065-E3D6-824D-9590-0B9F55C63539}" type="sibTrans" cxnId="{8FC203C6-D455-6743-868E-ED038DB50EDB}">
      <dgm:prSet/>
      <dgm:spPr/>
      <dgm:t>
        <a:bodyPr/>
        <a:lstStyle/>
        <a:p>
          <a:endParaRPr lang="en-US"/>
        </a:p>
      </dgm:t>
    </dgm:pt>
    <dgm:pt modelId="{A146BFA0-B596-0747-A338-D46484755520}">
      <dgm:prSet phldrT="[Text]" custT="1"/>
      <dgm:spPr>
        <a:solidFill>
          <a:srgbClr val="7030A0"/>
        </a:solidFill>
      </dgm:spPr>
      <dgm:t>
        <a:bodyPr/>
        <a:lstStyle/>
        <a:p>
          <a:r>
            <a:rPr lang="zh-TW" altLang="en-US" sz="1400" dirty="0">
              <a:latin typeface="標楷體" panose="03000509000000000000" pitchFamily="65" charset="-120"/>
              <a:ea typeface="標楷體" panose="03000509000000000000" pitchFamily="65" charset="-120"/>
            </a:rPr>
            <a:t>產品放行</a:t>
          </a:r>
          <a:endParaRPr lang="en-US" sz="1400" dirty="0">
            <a:latin typeface="標楷體" panose="03000509000000000000" pitchFamily="65" charset="-120"/>
            <a:ea typeface="標楷體" panose="03000509000000000000" pitchFamily="65" charset="-120"/>
          </a:endParaRPr>
        </a:p>
      </dgm:t>
    </dgm:pt>
    <dgm:pt modelId="{9334DBC3-8D38-D841-8D63-A5C72F9298DB}" type="parTrans" cxnId="{48AAFB7A-03BF-3F45-A8D8-52768EC1DD38}">
      <dgm:prSet/>
      <dgm:spPr/>
      <dgm:t>
        <a:bodyPr/>
        <a:lstStyle/>
        <a:p>
          <a:endParaRPr lang="en-US"/>
        </a:p>
      </dgm:t>
    </dgm:pt>
    <dgm:pt modelId="{C6BC92FB-8A94-1B4F-8316-8C1DB7D608ED}" type="sibTrans" cxnId="{48AAFB7A-03BF-3F45-A8D8-52768EC1DD38}">
      <dgm:prSet/>
      <dgm:spPr/>
      <dgm:t>
        <a:bodyPr/>
        <a:lstStyle/>
        <a:p>
          <a:endParaRPr lang="en-US"/>
        </a:p>
      </dgm:t>
    </dgm:pt>
    <dgm:pt modelId="{CBC8C7D5-0239-7C4F-B260-A45976988E70}">
      <dgm:prSet phldrT="[Text]" custT="1"/>
      <dgm:spPr>
        <a:solidFill>
          <a:srgbClr val="7030A0"/>
        </a:solidFill>
      </dgm:spPr>
      <dgm:t>
        <a:bodyPr/>
        <a:lstStyle/>
        <a:p>
          <a:r>
            <a:rPr lang="zh-TW" altLang="en-US" sz="1400" dirty="0">
              <a:latin typeface="標楷體" panose="03000509000000000000" pitchFamily="65" charset="-120"/>
              <a:ea typeface="標楷體" panose="03000509000000000000" pitchFamily="65" charset="-120"/>
            </a:rPr>
            <a:t>環安衛</a:t>
          </a:r>
          <a:endParaRPr lang="en-US" sz="1400" dirty="0">
            <a:latin typeface="標楷體" panose="03000509000000000000" pitchFamily="65" charset="-120"/>
            <a:ea typeface="標楷體" panose="03000509000000000000" pitchFamily="65" charset="-120"/>
          </a:endParaRPr>
        </a:p>
      </dgm:t>
    </dgm:pt>
    <dgm:pt modelId="{20C0FDD4-7DFD-444A-9F0C-DA9C3E2A7AA9}" type="parTrans" cxnId="{E65654DE-A1EA-7D40-B5C4-849135EF2500}">
      <dgm:prSet/>
      <dgm:spPr/>
      <dgm:t>
        <a:bodyPr/>
        <a:lstStyle/>
        <a:p>
          <a:endParaRPr lang="en-US"/>
        </a:p>
      </dgm:t>
    </dgm:pt>
    <dgm:pt modelId="{92B0B5F5-C2BD-2242-9A09-EFB2F651DCCA}" type="sibTrans" cxnId="{E65654DE-A1EA-7D40-B5C4-849135EF2500}">
      <dgm:prSet/>
      <dgm:spPr/>
      <dgm:t>
        <a:bodyPr/>
        <a:lstStyle/>
        <a:p>
          <a:endParaRPr lang="en-US"/>
        </a:p>
      </dgm:t>
    </dgm:pt>
    <dgm:pt modelId="{5A210CE3-E812-7E46-AEF1-A966F42F11F0}">
      <dgm:prSet phldrT="[Text]" custT="1"/>
      <dgm:spPr>
        <a:solidFill>
          <a:srgbClr val="7030A0"/>
        </a:solidFill>
      </dgm:spPr>
      <dgm:t>
        <a:bodyPr/>
        <a:lstStyle/>
        <a:p>
          <a:r>
            <a:rPr lang="zh-TW" altLang="en-US" sz="1400" dirty="0">
              <a:latin typeface="標楷體" panose="03000509000000000000" pitchFamily="65" charset="-120"/>
              <a:ea typeface="標楷體" panose="03000509000000000000" pitchFamily="65" charset="-120"/>
            </a:rPr>
            <a:t>專案管理處</a:t>
          </a:r>
          <a:endParaRPr lang="en-US" sz="1600" dirty="0">
            <a:latin typeface="標楷體" panose="03000509000000000000" pitchFamily="65" charset="-120"/>
            <a:ea typeface="標楷體" panose="03000509000000000000" pitchFamily="65" charset="-120"/>
          </a:endParaRPr>
        </a:p>
      </dgm:t>
    </dgm:pt>
    <dgm:pt modelId="{7AF75C91-BFA3-4245-857F-0E6BFBC391AF}" type="parTrans" cxnId="{6E624FC9-A685-0941-96FB-82507D5C9F9B}">
      <dgm:prSet/>
      <dgm:spPr/>
      <dgm:t>
        <a:bodyPr/>
        <a:lstStyle/>
        <a:p>
          <a:endParaRPr lang="en-US"/>
        </a:p>
      </dgm:t>
    </dgm:pt>
    <dgm:pt modelId="{B2501C2B-7DED-1141-BDF5-6B502BCC825B}" type="sibTrans" cxnId="{6E624FC9-A685-0941-96FB-82507D5C9F9B}">
      <dgm:prSet/>
      <dgm:spPr/>
      <dgm:t>
        <a:bodyPr/>
        <a:lstStyle/>
        <a:p>
          <a:endParaRPr lang="en-US"/>
        </a:p>
      </dgm:t>
    </dgm:pt>
    <dgm:pt modelId="{83880792-9F7D-194F-89D7-66FA8D42E779}" type="pres">
      <dgm:prSet presAssocID="{5DE31FA9-7B6D-1241-9721-EAC920A807F1}" presName="hierChild1" presStyleCnt="0">
        <dgm:presLayoutVars>
          <dgm:orgChart val="1"/>
          <dgm:chPref val="1"/>
          <dgm:dir/>
          <dgm:animOne val="branch"/>
          <dgm:animLvl val="lvl"/>
          <dgm:resizeHandles/>
        </dgm:presLayoutVars>
      </dgm:prSet>
      <dgm:spPr/>
      <dgm:t>
        <a:bodyPr/>
        <a:lstStyle/>
        <a:p>
          <a:endParaRPr lang="zh-TW" altLang="en-US"/>
        </a:p>
      </dgm:t>
    </dgm:pt>
    <dgm:pt modelId="{82C6AFDD-6012-C149-AA09-8C2D6F1F29E7}" type="pres">
      <dgm:prSet presAssocID="{0A4B0643-1E48-E344-853C-73CFC4828671}" presName="hierRoot1" presStyleCnt="0">
        <dgm:presLayoutVars>
          <dgm:hierBranch val="init"/>
        </dgm:presLayoutVars>
      </dgm:prSet>
      <dgm:spPr/>
    </dgm:pt>
    <dgm:pt modelId="{31057ACC-2F90-2042-BFDF-3BDAE384405E}" type="pres">
      <dgm:prSet presAssocID="{0A4B0643-1E48-E344-853C-73CFC4828671}" presName="rootComposite1" presStyleCnt="0"/>
      <dgm:spPr/>
    </dgm:pt>
    <dgm:pt modelId="{25E8B549-0B9E-1347-825F-B72588C846A2}" type="pres">
      <dgm:prSet presAssocID="{0A4B0643-1E48-E344-853C-73CFC4828671}" presName="rootText1" presStyleLbl="node0" presStyleIdx="0" presStyleCnt="1" custLinFactNeighborY="-3227">
        <dgm:presLayoutVars>
          <dgm:chPref val="3"/>
        </dgm:presLayoutVars>
      </dgm:prSet>
      <dgm:spPr/>
      <dgm:t>
        <a:bodyPr/>
        <a:lstStyle/>
        <a:p>
          <a:endParaRPr lang="zh-TW" altLang="en-US"/>
        </a:p>
      </dgm:t>
    </dgm:pt>
    <dgm:pt modelId="{C6DD908A-DADB-124A-8738-AD5D4F356B42}" type="pres">
      <dgm:prSet presAssocID="{0A4B0643-1E48-E344-853C-73CFC4828671}" presName="rootConnector1" presStyleLbl="node1" presStyleIdx="0" presStyleCnt="0"/>
      <dgm:spPr/>
      <dgm:t>
        <a:bodyPr/>
        <a:lstStyle/>
        <a:p>
          <a:endParaRPr lang="zh-TW" altLang="en-US"/>
        </a:p>
      </dgm:t>
    </dgm:pt>
    <dgm:pt modelId="{0116EA88-26C0-1E49-B331-E393C28E4C4E}" type="pres">
      <dgm:prSet presAssocID="{0A4B0643-1E48-E344-853C-73CFC4828671}" presName="hierChild2" presStyleCnt="0"/>
      <dgm:spPr/>
    </dgm:pt>
    <dgm:pt modelId="{E008416E-2377-404A-9DFC-7B07D5AC313A}" type="pres">
      <dgm:prSet presAssocID="{96FB20F3-8EDB-EA49-8772-7036C1A0EACC}" presName="Name37" presStyleLbl="parChTrans1D2" presStyleIdx="0" presStyleCnt="7"/>
      <dgm:spPr/>
      <dgm:t>
        <a:bodyPr/>
        <a:lstStyle/>
        <a:p>
          <a:endParaRPr lang="zh-TW" altLang="en-US"/>
        </a:p>
      </dgm:t>
    </dgm:pt>
    <dgm:pt modelId="{F7B26B67-B13A-974F-BFBF-DEBD63EF576A}" type="pres">
      <dgm:prSet presAssocID="{38D704A2-861D-544C-8501-D68AC21B98C9}" presName="hierRoot2" presStyleCnt="0">
        <dgm:presLayoutVars>
          <dgm:hierBranch val="init"/>
        </dgm:presLayoutVars>
      </dgm:prSet>
      <dgm:spPr/>
    </dgm:pt>
    <dgm:pt modelId="{E5DB67E3-8C2F-5A45-A73C-B426B2D1DF67}" type="pres">
      <dgm:prSet presAssocID="{38D704A2-861D-544C-8501-D68AC21B98C9}" presName="rootComposite" presStyleCnt="0"/>
      <dgm:spPr/>
    </dgm:pt>
    <dgm:pt modelId="{FB70F415-8A6E-1841-A893-1805CB6B7E6B}" type="pres">
      <dgm:prSet presAssocID="{38D704A2-861D-544C-8501-D68AC21B98C9}" presName="rootText" presStyleLbl="node2" presStyleIdx="0" presStyleCnt="6" custLinFactNeighborY="-3227">
        <dgm:presLayoutVars>
          <dgm:chPref val="3"/>
        </dgm:presLayoutVars>
      </dgm:prSet>
      <dgm:spPr/>
      <dgm:t>
        <a:bodyPr/>
        <a:lstStyle/>
        <a:p>
          <a:endParaRPr lang="zh-TW" altLang="en-US"/>
        </a:p>
      </dgm:t>
    </dgm:pt>
    <dgm:pt modelId="{5F648150-ED52-F649-B634-FDBF04329E32}" type="pres">
      <dgm:prSet presAssocID="{38D704A2-861D-544C-8501-D68AC21B98C9}" presName="rootConnector" presStyleLbl="node2" presStyleIdx="0" presStyleCnt="6"/>
      <dgm:spPr/>
      <dgm:t>
        <a:bodyPr/>
        <a:lstStyle/>
        <a:p>
          <a:endParaRPr lang="zh-TW" altLang="en-US"/>
        </a:p>
      </dgm:t>
    </dgm:pt>
    <dgm:pt modelId="{E045E53A-823E-7A4E-B615-CD92148B6171}" type="pres">
      <dgm:prSet presAssocID="{38D704A2-861D-544C-8501-D68AC21B98C9}" presName="hierChild4" presStyleCnt="0"/>
      <dgm:spPr/>
    </dgm:pt>
    <dgm:pt modelId="{10F12E52-01CF-FE4F-9441-0EFB92712392}" type="pres">
      <dgm:prSet presAssocID="{53E47B3F-BCB0-F249-B1FB-10ABD0BEC939}" presName="Name37" presStyleLbl="parChTrans1D3" presStyleIdx="0" presStyleCnt="17"/>
      <dgm:spPr/>
      <dgm:t>
        <a:bodyPr/>
        <a:lstStyle/>
        <a:p>
          <a:endParaRPr lang="zh-TW" altLang="en-US"/>
        </a:p>
      </dgm:t>
    </dgm:pt>
    <dgm:pt modelId="{A571677D-E6BD-2646-9273-65276BE5F9A8}" type="pres">
      <dgm:prSet presAssocID="{ADB456F5-3680-4949-8250-78C5FF74129E}" presName="hierRoot2" presStyleCnt="0">
        <dgm:presLayoutVars>
          <dgm:hierBranch val="init"/>
        </dgm:presLayoutVars>
      </dgm:prSet>
      <dgm:spPr/>
    </dgm:pt>
    <dgm:pt modelId="{105CFAC4-B359-7C4A-8BDE-B53DC6932D26}" type="pres">
      <dgm:prSet presAssocID="{ADB456F5-3680-4949-8250-78C5FF74129E}" presName="rootComposite" presStyleCnt="0"/>
      <dgm:spPr/>
    </dgm:pt>
    <dgm:pt modelId="{DDA6FCE5-35E9-0347-B842-3E5D78CF448D}" type="pres">
      <dgm:prSet presAssocID="{ADB456F5-3680-4949-8250-78C5FF74129E}" presName="rootText" presStyleLbl="node3" presStyleIdx="0" presStyleCnt="17" custLinFactNeighborY="-3227">
        <dgm:presLayoutVars>
          <dgm:chPref val="3"/>
        </dgm:presLayoutVars>
      </dgm:prSet>
      <dgm:spPr/>
      <dgm:t>
        <a:bodyPr/>
        <a:lstStyle/>
        <a:p>
          <a:endParaRPr lang="zh-TW" altLang="en-US"/>
        </a:p>
      </dgm:t>
    </dgm:pt>
    <dgm:pt modelId="{7D1646D9-2977-C845-8706-C067681347F6}" type="pres">
      <dgm:prSet presAssocID="{ADB456F5-3680-4949-8250-78C5FF74129E}" presName="rootConnector" presStyleLbl="node3" presStyleIdx="0" presStyleCnt="17"/>
      <dgm:spPr/>
      <dgm:t>
        <a:bodyPr/>
        <a:lstStyle/>
        <a:p>
          <a:endParaRPr lang="zh-TW" altLang="en-US"/>
        </a:p>
      </dgm:t>
    </dgm:pt>
    <dgm:pt modelId="{F5792088-652D-7449-8F92-24CA6177A2F0}" type="pres">
      <dgm:prSet presAssocID="{ADB456F5-3680-4949-8250-78C5FF74129E}" presName="hierChild4" presStyleCnt="0"/>
      <dgm:spPr/>
    </dgm:pt>
    <dgm:pt modelId="{5E1F8DCC-0B19-D340-A0E2-42A4ACC87956}" type="pres">
      <dgm:prSet presAssocID="{ADB456F5-3680-4949-8250-78C5FF74129E}" presName="hierChild5" presStyleCnt="0"/>
      <dgm:spPr/>
    </dgm:pt>
    <dgm:pt modelId="{90ED8ECE-A036-0540-AEDD-9F690EC6A78B}" type="pres">
      <dgm:prSet presAssocID="{E1441097-3FE0-8C4E-B558-71659FFC47D5}" presName="Name37" presStyleLbl="parChTrans1D3" presStyleIdx="1" presStyleCnt="17"/>
      <dgm:spPr/>
      <dgm:t>
        <a:bodyPr/>
        <a:lstStyle/>
        <a:p>
          <a:endParaRPr lang="zh-TW" altLang="en-US"/>
        </a:p>
      </dgm:t>
    </dgm:pt>
    <dgm:pt modelId="{4693A5FB-E695-E349-B9E7-4BB0D961744E}" type="pres">
      <dgm:prSet presAssocID="{46F449FA-6763-C94F-806A-0F20E3DE2D15}" presName="hierRoot2" presStyleCnt="0">
        <dgm:presLayoutVars>
          <dgm:hierBranch val="init"/>
        </dgm:presLayoutVars>
      </dgm:prSet>
      <dgm:spPr/>
    </dgm:pt>
    <dgm:pt modelId="{8027A463-46DF-8F4B-BC99-BA8C33FA9B89}" type="pres">
      <dgm:prSet presAssocID="{46F449FA-6763-C94F-806A-0F20E3DE2D15}" presName="rootComposite" presStyleCnt="0"/>
      <dgm:spPr/>
    </dgm:pt>
    <dgm:pt modelId="{3F1EB2B3-2E9A-4447-BEFF-F2A9FA3305C2}" type="pres">
      <dgm:prSet presAssocID="{46F449FA-6763-C94F-806A-0F20E3DE2D15}" presName="rootText" presStyleLbl="node3" presStyleIdx="1" presStyleCnt="17" custLinFactNeighborY="-3227">
        <dgm:presLayoutVars>
          <dgm:chPref val="3"/>
        </dgm:presLayoutVars>
      </dgm:prSet>
      <dgm:spPr/>
      <dgm:t>
        <a:bodyPr/>
        <a:lstStyle/>
        <a:p>
          <a:endParaRPr lang="zh-TW" altLang="en-US"/>
        </a:p>
      </dgm:t>
    </dgm:pt>
    <dgm:pt modelId="{EE0F0649-0CA7-084D-B085-43506122A43A}" type="pres">
      <dgm:prSet presAssocID="{46F449FA-6763-C94F-806A-0F20E3DE2D15}" presName="rootConnector" presStyleLbl="node3" presStyleIdx="1" presStyleCnt="17"/>
      <dgm:spPr/>
      <dgm:t>
        <a:bodyPr/>
        <a:lstStyle/>
        <a:p>
          <a:endParaRPr lang="zh-TW" altLang="en-US"/>
        </a:p>
      </dgm:t>
    </dgm:pt>
    <dgm:pt modelId="{7300AAFF-CECD-2942-BDD4-838F074274B7}" type="pres">
      <dgm:prSet presAssocID="{46F449FA-6763-C94F-806A-0F20E3DE2D15}" presName="hierChild4" presStyleCnt="0"/>
      <dgm:spPr/>
    </dgm:pt>
    <dgm:pt modelId="{96EE9A56-A30D-684A-852B-22509B54C4E8}" type="pres">
      <dgm:prSet presAssocID="{46F449FA-6763-C94F-806A-0F20E3DE2D15}" presName="hierChild5" presStyleCnt="0"/>
      <dgm:spPr/>
    </dgm:pt>
    <dgm:pt modelId="{9ADFB9C8-2EC6-7D45-877D-D10E26F86A86}" type="pres">
      <dgm:prSet presAssocID="{20C0FDD4-7DFD-444A-9F0C-DA9C3E2A7AA9}" presName="Name37" presStyleLbl="parChTrans1D3" presStyleIdx="2" presStyleCnt="17"/>
      <dgm:spPr/>
      <dgm:t>
        <a:bodyPr/>
        <a:lstStyle/>
        <a:p>
          <a:endParaRPr lang="zh-TW" altLang="en-US"/>
        </a:p>
      </dgm:t>
    </dgm:pt>
    <dgm:pt modelId="{31D02285-8078-C344-924E-BCD78C30CC88}" type="pres">
      <dgm:prSet presAssocID="{CBC8C7D5-0239-7C4F-B260-A45976988E70}" presName="hierRoot2" presStyleCnt="0">
        <dgm:presLayoutVars>
          <dgm:hierBranch val="init"/>
        </dgm:presLayoutVars>
      </dgm:prSet>
      <dgm:spPr/>
    </dgm:pt>
    <dgm:pt modelId="{FA145671-61BB-A84E-A6F9-6B8228603D7B}" type="pres">
      <dgm:prSet presAssocID="{CBC8C7D5-0239-7C4F-B260-A45976988E70}" presName="rootComposite" presStyleCnt="0"/>
      <dgm:spPr/>
    </dgm:pt>
    <dgm:pt modelId="{857EE995-A8C6-9443-9B83-F9DC1EF26BD7}" type="pres">
      <dgm:prSet presAssocID="{CBC8C7D5-0239-7C4F-B260-A45976988E70}" presName="rootText" presStyleLbl="node3" presStyleIdx="2" presStyleCnt="17">
        <dgm:presLayoutVars>
          <dgm:chPref val="3"/>
        </dgm:presLayoutVars>
      </dgm:prSet>
      <dgm:spPr/>
      <dgm:t>
        <a:bodyPr/>
        <a:lstStyle/>
        <a:p>
          <a:endParaRPr lang="zh-TW" altLang="en-US"/>
        </a:p>
      </dgm:t>
    </dgm:pt>
    <dgm:pt modelId="{5AF2AC75-7C2E-BA4D-8603-3F55AC08652E}" type="pres">
      <dgm:prSet presAssocID="{CBC8C7D5-0239-7C4F-B260-A45976988E70}" presName="rootConnector" presStyleLbl="node3" presStyleIdx="2" presStyleCnt="17"/>
      <dgm:spPr/>
      <dgm:t>
        <a:bodyPr/>
        <a:lstStyle/>
        <a:p>
          <a:endParaRPr lang="zh-TW" altLang="en-US"/>
        </a:p>
      </dgm:t>
    </dgm:pt>
    <dgm:pt modelId="{879AEB16-714C-2643-9256-5C94A5FDAE44}" type="pres">
      <dgm:prSet presAssocID="{CBC8C7D5-0239-7C4F-B260-A45976988E70}" presName="hierChild4" presStyleCnt="0"/>
      <dgm:spPr/>
    </dgm:pt>
    <dgm:pt modelId="{1CF18B15-76CC-FE43-B152-FF352402D096}" type="pres">
      <dgm:prSet presAssocID="{CBC8C7D5-0239-7C4F-B260-A45976988E70}" presName="hierChild5" presStyleCnt="0"/>
      <dgm:spPr/>
    </dgm:pt>
    <dgm:pt modelId="{5945C245-FFEF-564A-AFE2-0BFB98FF57C9}" type="pres">
      <dgm:prSet presAssocID="{92F6799F-10AD-484D-B6C4-0A0F26ACB6D7}" presName="Name37" presStyleLbl="parChTrans1D3" presStyleIdx="3" presStyleCnt="17"/>
      <dgm:spPr/>
      <dgm:t>
        <a:bodyPr/>
        <a:lstStyle/>
        <a:p>
          <a:endParaRPr lang="zh-TW" altLang="en-US"/>
        </a:p>
      </dgm:t>
    </dgm:pt>
    <dgm:pt modelId="{B02852DD-5A48-D048-B122-4F308E520132}" type="pres">
      <dgm:prSet presAssocID="{2D1589CA-1591-4A46-A02C-F447B8F01DA1}" presName="hierRoot2" presStyleCnt="0">
        <dgm:presLayoutVars>
          <dgm:hierBranch val="init"/>
        </dgm:presLayoutVars>
      </dgm:prSet>
      <dgm:spPr/>
    </dgm:pt>
    <dgm:pt modelId="{10456711-02A5-384F-A756-40BEE1331F0E}" type="pres">
      <dgm:prSet presAssocID="{2D1589CA-1591-4A46-A02C-F447B8F01DA1}" presName="rootComposite" presStyleCnt="0"/>
      <dgm:spPr/>
    </dgm:pt>
    <dgm:pt modelId="{AD2FA4E1-BF83-E647-8F5B-868C01E79AF1}" type="pres">
      <dgm:prSet presAssocID="{2D1589CA-1591-4A46-A02C-F447B8F01DA1}" presName="rootText" presStyleLbl="node3" presStyleIdx="3" presStyleCnt="17" custLinFactNeighborY="2420">
        <dgm:presLayoutVars>
          <dgm:chPref val="3"/>
        </dgm:presLayoutVars>
      </dgm:prSet>
      <dgm:spPr/>
      <dgm:t>
        <a:bodyPr/>
        <a:lstStyle/>
        <a:p>
          <a:endParaRPr lang="zh-TW" altLang="en-US"/>
        </a:p>
      </dgm:t>
    </dgm:pt>
    <dgm:pt modelId="{5853B267-31BF-C541-B338-6DB29D79CFA1}" type="pres">
      <dgm:prSet presAssocID="{2D1589CA-1591-4A46-A02C-F447B8F01DA1}" presName="rootConnector" presStyleLbl="node3" presStyleIdx="3" presStyleCnt="17"/>
      <dgm:spPr/>
      <dgm:t>
        <a:bodyPr/>
        <a:lstStyle/>
        <a:p>
          <a:endParaRPr lang="zh-TW" altLang="en-US"/>
        </a:p>
      </dgm:t>
    </dgm:pt>
    <dgm:pt modelId="{2EAD3A45-DCF0-6B48-AB41-960D018CC4AC}" type="pres">
      <dgm:prSet presAssocID="{2D1589CA-1591-4A46-A02C-F447B8F01DA1}" presName="hierChild4" presStyleCnt="0"/>
      <dgm:spPr/>
    </dgm:pt>
    <dgm:pt modelId="{AD3734A2-93B6-9A4C-AE4B-101FEC0459B2}" type="pres">
      <dgm:prSet presAssocID="{2D1589CA-1591-4A46-A02C-F447B8F01DA1}" presName="hierChild5" presStyleCnt="0"/>
      <dgm:spPr/>
    </dgm:pt>
    <dgm:pt modelId="{F4A9910E-8C5B-C343-B5A6-4A58AF6D39E3}" type="pres">
      <dgm:prSet presAssocID="{38D704A2-861D-544C-8501-D68AC21B98C9}" presName="hierChild5" presStyleCnt="0"/>
      <dgm:spPr/>
    </dgm:pt>
    <dgm:pt modelId="{3B928895-E016-BA44-80D5-AFB3BBF73017}" type="pres">
      <dgm:prSet presAssocID="{206F1082-5A86-E84C-AB75-6277E9ECBC18}" presName="Name37" presStyleLbl="parChTrans1D2" presStyleIdx="1" presStyleCnt="7"/>
      <dgm:spPr/>
      <dgm:t>
        <a:bodyPr/>
        <a:lstStyle/>
        <a:p>
          <a:endParaRPr lang="zh-TW" altLang="en-US"/>
        </a:p>
      </dgm:t>
    </dgm:pt>
    <dgm:pt modelId="{2ADE5CF2-69D5-E847-A5B1-5DBE334732ED}" type="pres">
      <dgm:prSet presAssocID="{91037A95-5829-B143-A9C4-327F4B7D1BCB}" presName="hierRoot2" presStyleCnt="0">
        <dgm:presLayoutVars>
          <dgm:hierBranch val="init"/>
        </dgm:presLayoutVars>
      </dgm:prSet>
      <dgm:spPr/>
    </dgm:pt>
    <dgm:pt modelId="{08BD0D92-DCBF-984A-9BC7-20B522D907E3}" type="pres">
      <dgm:prSet presAssocID="{91037A95-5829-B143-A9C4-327F4B7D1BCB}" presName="rootComposite" presStyleCnt="0"/>
      <dgm:spPr/>
    </dgm:pt>
    <dgm:pt modelId="{2E66C444-3953-A94B-A1EA-3987EA147667}" type="pres">
      <dgm:prSet presAssocID="{91037A95-5829-B143-A9C4-327F4B7D1BCB}" presName="rootText" presStyleLbl="node2" presStyleIdx="1" presStyleCnt="6" custLinFactNeighborY="-3227">
        <dgm:presLayoutVars>
          <dgm:chPref val="3"/>
        </dgm:presLayoutVars>
      </dgm:prSet>
      <dgm:spPr/>
      <dgm:t>
        <a:bodyPr/>
        <a:lstStyle/>
        <a:p>
          <a:endParaRPr lang="zh-TW" altLang="en-US"/>
        </a:p>
      </dgm:t>
    </dgm:pt>
    <dgm:pt modelId="{A8CDF137-39E6-CD4F-AE25-1BDB72E41364}" type="pres">
      <dgm:prSet presAssocID="{91037A95-5829-B143-A9C4-327F4B7D1BCB}" presName="rootConnector" presStyleLbl="node2" presStyleIdx="1" presStyleCnt="6"/>
      <dgm:spPr/>
      <dgm:t>
        <a:bodyPr/>
        <a:lstStyle/>
        <a:p>
          <a:endParaRPr lang="zh-TW" altLang="en-US"/>
        </a:p>
      </dgm:t>
    </dgm:pt>
    <dgm:pt modelId="{17F7510A-F214-364F-9854-B2BE35F26986}" type="pres">
      <dgm:prSet presAssocID="{91037A95-5829-B143-A9C4-327F4B7D1BCB}" presName="hierChild4" presStyleCnt="0"/>
      <dgm:spPr/>
    </dgm:pt>
    <dgm:pt modelId="{D449C307-B002-5D43-9617-F416E9673B74}" type="pres">
      <dgm:prSet presAssocID="{1F3140C9-C287-0B45-AFB6-1A5E8F4CF597}" presName="Name37" presStyleLbl="parChTrans1D3" presStyleIdx="4" presStyleCnt="17"/>
      <dgm:spPr/>
      <dgm:t>
        <a:bodyPr/>
        <a:lstStyle/>
        <a:p>
          <a:endParaRPr lang="zh-TW" altLang="en-US"/>
        </a:p>
      </dgm:t>
    </dgm:pt>
    <dgm:pt modelId="{0847A979-972B-A742-8303-FAC66E861835}" type="pres">
      <dgm:prSet presAssocID="{214C3A23-6B2D-E446-9C26-A0AC1CD326FD}" presName="hierRoot2" presStyleCnt="0">
        <dgm:presLayoutVars>
          <dgm:hierBranch val="init"/>
        </dgm:presLayoutVars>
      </dgm:prSet>
      <dgm:spPr/>
    </dgm:pt>
    <dgm:pt modelId="{BAE39674-F5AD-AE40-9532-EF3544B091AB}" type="pres">
      <dgm:prSet presAssocID="{214C3A23-6B2D-E446-9C26-A0AC1CD326FD}" presName="rootComposite" presStyleCnt="0"/>
      <dgm:spPr/>
    </dgm:pt>
    <dgm:pt modelId="{C4392ACB-A85E-8D45-A8C4-F4EEED181657}" type="pres">
      <dgm:prSet presAssocID="{214C3A23-6B2D-E446-9C26-A0AC1CD326FD}" presName="rootText" presStyleLbl="node3" presStyleIdx="4" presStyleCnt="17" custLinFactNeighborY="-3227">
        <dgm:presLayoutVars>
          <dgm:chPref val="3"/>
        </dgm:presLayoutVars>
      </dgm:prSet>
      <dgm:spPr/>
      <dgm:t>
        <a:bodyPr/>
        <a:lstStyle/>
        <a:p>
          <a:endParaRPr lang="zh-TW" altLang="en-US"/>
        </a:p>
      </dgm:t>
    </dgm:pt>
    <dgm:pt modelId="{D17C6523-B5E1-814A-B7D6-D56FA4D2A3A6}" type="pres">
      <dgm:prSet presAssocID="{214C3A23-6B2D-E446-9C26-A0AC1CD326FD}" presName="rootConnector" presStyleLbl="node3" presStyleIdx="4" presStyleCnt="17"/>
      <dgm:spPr/>
      <dgm:t>
        <a:bodyPr/>
        <a:lstStyle/>
        <a:p>
          <a:endParaRPr lang="zh-TW" altLang="en-US"/>
        </a:p>
      </dgm:t>
    </dgm:pt>
    <dgm:pt modelId="{EFFF30BA-FA4E-4F47-A796-13942155855D}" type="pres">
      <dgm:prSet presAssocID="{214C3A23-6B2D-E446-9C26-A0AC1CD326FD}" presName="hierChild4" presStyleCnt="0"/>
      <dgm:spPr/>
    </dgm:pt>
    <dgm:pt modelId="{7E043BD5-ABAF-864A-8F0A-DA92AD8580B2}" type="pres">
      <dgm:prSet presAssocID="{214C3A23-6B2D-E446-9C26-A0AC1CD326FD}" presName="hierChild5" presStyleCnt="0"/>
      <dgm:spPr/>
    </dgm:pt>
    <dgm:pt modelId="{DB51B23E-F83E-D44E-A72C-4B8C1E9F264F}" type="pres">
      <dgm:prSet presAssocID="{C1F92CB8-E1DA-2546-98EB-21F8A75C9020}" presName="Name37" presStyleLbl="parChTrans1D3" presStyleIdx="5" presStyleCnt="17"/>
      <dgm:spPr/>
      <dgm:t>
        <a:bodyPr/>
        <a:lstStyle/>
        <a:p>
          <a:endParaRPr lang="zh-TW" altLang="en-US"/>
        </a:p>
      </dgm:t>
    </dgm:pt>
    <dgm:pt modelId="{3EFD8999-24C5-CE41-B869-BFFEAE627DB1}" type="pres">
      <dgm:prSet presAssocID="{5EE50F1F-867F-0F4A-AF96-0D88F40259CF}" presName="hierRoot2" presStyleCnt="0">
        <dgm:presLayoutVars>
          <dgm:hierBranch val="init"/>
        </dgm:presLayoutVars>
      </dgm:prSet>
      <dgm:spPr/>
    </dgm:pt>
    <dgm:pt modelId="{7E73801B-FD40-3941-8E36-4987B02D998E}" type="pres">
      <dgm:prSet presAssocID="{5EE50F1F-867F-0F4A-AF96-0D88F40259CF}" presName="rootComposite" presStyleCnt="0"/>
      <dgm:spPr/>
    </dgm:pt>
    <dgm:pt modelId="{E00C3F1F-D840-6845-B702-1D9753D840B3}" type="pres">
      <dgm:prSet presAssocID="{5EE50F1F-867F-0F4A-AF96-0D88F40259CF}" presName="rootText" presStyleLbl="node3" presStyleIdx="5" presStyleCnt="17" custLinFactNeighborY="-3227">
        <dgm:presLayoutVars>
          <dgm:chPref val="3"/>
        </dgm:presLayoutVars>
      </dgm:prSet>
      <dgm:spPr/>
      <dgm:t>
        <a:bodyPr/>
        <a:lstStyle/>
        <a:p>
          <a:endParaRPr lang="zh-TW" altLang="en-US"/>
        </a:p>
      </dgm:t>
    </dgm:pt>
    <dgm:pt modelId="{4778A83F-5F35-B84D-A400-F622B2FBF8B1}" type="pres">
      <dgm:prSet presAssocID="{5EE50F1F-867F-0F4A-AF96-0D88F40259CF}" presName="rootConnector" presStyleLbl="node3" presStyleIdx="5" presStyleCnt="17"/>
      <dgm:spPr/>
      <dgm:t>
        <a:bodyPr/>
        <a:lstStyle/>
        <a:p>
          <a:endParaRPr lang="zh-TW" altLang="en-US"/>
        </a:p>
      </dgm:t>
    </dgm:pt>
    <dgm:pt modelId="{7E2DEC33-6332-DE44-8ED7-AA90D9EE1C9B}" type="pres">
      <dgm:prSet presAssocID="{5EE50F1F-867F-0F4A-AF96-0D88F40259CF}" presName="hierChild4" presStyleCnt="0"/>
      <dgm:spPr/>
    </dgm:pt>
    <dgm:pt modelId="{2747FFC5-A21A-0244-9AC3-54605B9A54D8}" type="pres">
      <dgm:prSet presAssocID="{5EE50F1F-867F-0F4A-AF96-0D88F40259CF}" presName="hierChild5" presStyleCnt="0"/>
      <dgm:spPr/>
    </dgm:pt>
    <dgm:pt modelId="{385A250E-82E0-0646-83B4-0BDCDD7E67E7}" type="pres">
      <dgm:prSet presAssocID="{EF3ADC4A-E2F0-4743-8F17-6CDAAF0D3924}" presName="Name37" presStyleLbl="parChTrans1D3" presStyleIdx="6" presStyleCnt="17"/>
      <dgm:spPr/>
      <dgm:t>
        <a:bodyPr/>
        <a:lstStyle/>
        <a:p>
          <a:endParaRPr lang="zh-TW" altLang="en-US"/>
        </a:p>
      </dgm:t>
    </dgm:pt>
    <dgm:pt modelId="{92894817-A90C-9C47-92B2-E1866DB6D2D3}" type="pres">
      <dgm:prSet presAssocID="{B0BF6B57-830D-F540-B010-6B0CDC93BFAB}" presName="hierRoot2" presStyleCnt="0">
        <dgm:presLayoutVars>
          <dgm:hierBranch val="init"/>
        </dgm:presLayoutVars>
      </dgm:prSet>
      <dgm:spPr/>
    </dgm:pt>
    <dgm:pt modelId="{F0E3DD77-0726-7642-BC18-E45C19B5E623}" type="pres">
      <dgm:prSet presAssocID="{B0BF6B57-830D-F540-B010-6B0CDC93BFAB}" presName="rootComposite" presStyleCnt="0"/>
      <dgm:spPr/>
    </dgm:pt>
    <dgm:pt modelId="{2A075624-6345-7A48-8B0C-C80FEE48745D}" type="pres">
      <dgm:prSet presAssocID="{B0BF6B57-830D-F540-B010-6B0CDC93BFAB}" presName="rootText" presStyleLbl="node3" presStyleIdx="6" presStyleCnt="17" custLinFactNeighborY="2420">
        <dgm:presLayoutVars>
          <dgm:chPref val="3"/>
        </dgm:presLayoutVars>
      </dgm:prSet>
      <dgm:spPr/>
      <dgm:t>
        <a:bodyPr/>
        <a:lstStyle/>
        <a:p>
          <a:endParaRPr lang="zh-TW" altLang="en-US"/>
        </a:p>
      </dgm:t>
    </dgm:pt>
    <dgm:pt modelId="{8DB480F8-1824-B44E-A523-E77486546239}" type="pres">
      <dgm:prSet presAssocID="{B0BF6B57-830D-F540-B010-6B0CDC93BFAB}" presName="rootConnector" presStyleLbl="node3" presStyleIdx="6" presStyleCnt="17"/>
      <dgm:spPr/>
      <dgm:t>
        <a:bodyPr/>
        <a:lstStyle/>
        <a:p>
          <a:endParaRPr lang="zh-TW" altLang="en-US"/>
        </a:p>
      </dgm:t>
    </dgm:pt>
    <dgm:pt modelId="{CD322870-4FC5-4343-AD6C-A704A4F7407F}" type="pres">
      <dgm:prSet presAssocID="{B0BF6B57-830D-F540-B010-6B0CDC93BFAB}" presName="hierChild4" presStyleCnt="0"/>
      <dgm:spPr/>
    </dgm:pt>
    <dgm:pt modelId="{36B3A03D-55D0-EF48-86F3-A1A25BD1BE2E}" type="pres">
      <dgm:prSet presAssocID="{B0BF6B57-830D-F540-B010-6B0CDC93BFAB}" presName="hierChild5" presStyleCnt="0"/>
      <dgm:spPr/>
    </dgm:pt>
    <dgm:pt modelId="{E75EB300-46FA-064C-89A0-5767FC00F3E5}" type="pres">
      <dgm:prSet presAssocID="{91037A95-5829-B143-A9C4-327F4B7D1BCB}" presName="hierChild5" presStyleCnt="0"/>
      <dgm:spPr/>
    </dgm:pt>
    <dgm:pt modelId="{B039B3E6-0626-A344-BB17-DB1D9543FF8E}" type="pres">
      <dgm:prSet presAssocID="{4FFC378C-6C7A-164C-B556-B58DFFE49749}" presName="Name37" presStyleLbl="parChTrans1D2" presStyleIdx="2" presStyleCnt="7"/>
      <dgm:spPr/>
      <dgm:t>
        <a:bodyPr/>
        <a:lstStyle/>
        <a:p>
          <a:endParaRPr lang="zh-TW" altLang="en-US"/>
        </a:p>
      </dgm:t>
    </dgm:pt>
    <dgm:pt modelId="{84381CF6-1D0C-DE4B-8368-756E1EF8783F}" type="pres">
      <dgm:prSet presAssocID="{59B79238-8928-344E-97AB-39475F18800A}" presName="hierRoot2" presStyleCnt="0">
        <dgm:presLayoutVars>
          <dgm:hierBranch val="init"/>
        </dgm:presLayoutVars>
      </dgm:prSet>
      <dgm:spPr/>
    </dgm:pt>
    <dgm:pt modelId="{6C956453-2FA2-4245-A07C-46B15C6F550A}" type="pres">
      <dgm:prSet presAssocID="{59B79238-8928-344E-97AB-39475F18800A}" presName="rootComposite" presStyleCnt="0"/>
      <dgm:spPr/>
    </dgm:pt>
    <dgm:pt modelId="{1DACAB9D-CD0A-E84F-8DA6-A58BECC1BCA0}" type="pres">
      <dgm:prSet presAssocID="{59B79238-8928-344E-97AB-39475F18800A}" presName="rootText" presStyleLbl="node2" presStyleIdx="2" presStyleCnt="6" custLinFactNeighborY="-3227">
        <dgm:presLayoutVars>
          <dgm:chPref val="3"/>
        </dgm:presLayoutVars>
      </dgm:prSet>
      <dgm:spPr/>
      <dgm:t>
        <a:bodyPr/>
        <a:lstStyle/>
        <a:p>
          <a:endParaRPr lang="zh-TW" altLang="en-US"/>
        </a:p>
      </dgm:t>
    </dgm:pt>
    <dgm:pt modelId="{B05ED227-57EC-1846-8C9B-F4392E13264B}" type="pres">
      <dgm:prSet presAssocID="{59B79238-8928-344E-97AB-39475F18800A}" presName="rootConnector" presStyleLbl="node2" presStyleIdx="2" presStyleCnt="6"/>
      <dgm:spPr/>
      <dgm:t>
        <a:bodyPr/>
        <a:lstStyle/>
        <a:p>
          <a:endParaRPr lang="zh-TW" altLang="en-US"/>
        </a:p>
      </dgm:t>
    </dgm:pt>
    <dgm:pt modelId="{B0AC6917-6303-E245-9D5A-AF44AA72F6FB}" type="pres">
      <dgm:prSet presAssocID="{59B79238-8928-344E-97AB-39475F18800A}" presName="hierChild4" presStyleCnt="0"/>
      <dgm:spPr/>
    </dgm:pt>
    <dgm:pt modelId="{197E84DD-B48B-8748-99D3-06E1B47C2264}" type="pres">
      <dgm:prSet presAssocID="{D59F41B5-03BE-3341-9C83-D739246063F9}" presName="Name37" presStyleLbl="parChTrans1D3" presStyleIdx="7" presStyleCnt="17"/>
      <dgm:spPr/>
      <dgm:t>
        <a:bodyPr/>
        <a:lstStyle/>
        <a:p>
          <a:endParaRPr lang="zh-TW" altLang="en-US"/>
        </a:p>
      </dgm:t>
    </dgm:pt>
    <dgm:pt modelId="{EACD415B-A14F-F146-8721-ABD23593F46B}" type="pres">
      <dgm:prSet presAssocID="{D63DA40A-F7A1-BB4B-B407-C295B34EE07C}" presName="hierRoot2" presStyleCnt="0">
        <dgm:presLayoutVars>
          <dgm:hierBranch val="init"/>
        </dgm:presLayoutVars>
      </dgm:prSet>
      <dgm:spPr/>
    </dgm:pt>
    <dgm:pt modelId="{96F7A6A4-4385-064E-B885-4574311E689D}" type="pres">
      <dgm:prSet presAssocID="{D63DA40A-F7A1-BB4B-B407-C295B34EE07C}" presName="rootComposite" presStyleCnt="0"/>
      <dgm:spPr/>
    </dgm:pt>
    <dgm:pt modelId="{362F417D-702D-6F41-BB65-CEB311BC5B01}" type="pres">
      <dgm:prSet presAssocID="{D63DA40A-F7A1-BB4B-B407-C295B34EE07C}" presName="rootText" presStyleLbl="node3" presStyleIdx="7" presStyleCnt="17" custLinFactNeighborY="-3227">
        <dgm:presLayoutVars>
          <dgm:chPref val="3"/>
        </dgm:presLayoutVars>
      </dgm:prSet>
      <dgm:spPr/>
      <dgm:t>
        <a:bodyPr/>
        <a:lstStyle/>
        <a:p>
          <a:endParaRPr lang="zh-TW" altLang="en-US"/>
        </a:p>
      </dgm:t>
    </dgm:pt>
    <dgm:pt modelId="{4EBC486B-BF33-ED47-AB3D-F7D7E5E2D20E}" type="pres">
      <dgm:prSet presAssocID="{D63DA40A-F7A1-BB4B-B407-C295B34EE07C}" presName="rootConnector" presStyleLbl="node3" presStyleIdx="7" presStyleCnt="17"/>
      <dgm:spPr/>
      <dgm:t>
        <a:bodyPr/>
        <a:lstStyle/>
        <a:p>
          <a:endParaRPr lang="zh-TW" altLang="en-US"/>
        </a:p>
      </dgm:t>
    </dgm:pt>
    <dgm:pt modelId="{CE03FA2B-8FF2-B84E-A9A7-CD09D9508088}" type="pres">
      <dgm:prSet presAssocID="{D63DA40A-F7A1-BB4B-B407-C295B34EE07C}" presName="hierChild4" presStyleCnt="0"/>
      <dgm:spPr/>
    </dgm:pt>
    <dgm:pt modelId="{4D92E681-635A-ED44-9F76-2FD2891A8F0B}" type="pres">
      <dgm:prSet presAssocID="{D63DA40A-F7A1-BB4B-B407-C295B34EE07C}" presName="hierChild5" presStyleCnt="0"/>
      <dgm:spPr/>
    </dgm:pt>
    <dgm:pt modelId="{1552CDB9-0ED4-E646-9A1D-AFA561A3E0A6}" type="pres">
      <dgm:prSet presAssocID="{D43B0AB2-3B2D-FB4D-8B91-9FC087982810}" presName="Name37" presStyleLbl="parChTrans1D3" presStyleIdx="8" presStyleCnt="17"/>
      <dgm:spPr/>
      <dgm:t>
        <a:bodyPr/>
        <a:lstStyle/>
        <a:p>
          <a:endParaRPr lang="zh-TW" altLang="en-US"/>
        </a:p>
      </dgm:t>
    </dgm:pt>
    <dgm:pt modelId="{1452777A-8BAA-E44A-8866-587E545EF253}" type="pres">
      <dgm:prSet presAssocID="{A4BB5FFA-640A-344C-A31F-2E875E644C8F}" presName="hierRoot2" presStyleCnt="0">
        <dgm:presLayoutVars>
          <dgm:hierBranch val="init"/>
        </dgm:presLayoutVars>
      </dgm:prSet>
      <dgm:spPr/>
    </dgm:pt>
    <dgm:pt modelId="{C194D22C-CB6E-F94C-91A6-5CC98655EAB3}" type="pres">
      <dgm:prSet presAssocID="{A4BB5FFA-640A-344C-A31F-2E875E644C8F}" presName="rootComposite" presStyleCnt="0"/>
      <dgm:spPr/>
    </dgm:pt>
    <dgm:pt modelId="{3CBD7510-296E-1A4C-B693-06B3BD73741F}" type="pres">
      <dgm:prSet presAssocID="{A4BB5FFA-640A-344C-A31F-2E875E644C8F}" presName="rootText" presStyleLbl="node3" presStyleIdx="8" presStyleCnt="17" custLinFactNeighborY="-3227">
        <dgm:presLayoutVars>
          <dgm:chPref val="3"/>
        </dgm:presLayoutVars>
      </dgm:prSet>
      <dgm:spPr/>
      <dgm:t>
        <a:bodyPr/>
        <a:lstStyle/>
        <a:p>
          <a:endParaRPr lang="zh-TW" altLang="en-US"/>
        </a:p>
      </dgm:t>
    </dgm:pt>
    <dgm:pt modelId="{007C0576-51DC-2247-9902-7EE0DA8A5D17}" type="pres">
      <dgm:prSet presAssocID="{A4BB5FFA-640A-344C-A31F-2E875E644C8F}" presName="rootConnector" presStyleLbl="node3" presStyleIdx="8" presStyleCnt="17"/>
      <dgm:spPr/>
      <dgm:t>
        <a:bodyPr/>
        <a:lstStyle/>
        <a:p>
          <a:endParaRPr lang="zh-TW" altLang="en-US"/>
        </a:p>
      </dgm:t>
    </dgm:pt>
    <dgm:pt modelId="{CC869B14-D860-9B4D-A3FE-2CD18D0E291C}" type="pres">
      <dgm:prSet presAssocID="{A4BB5FFA-640A-344C-A31F-2E875E644C8F}" presName="hierChild4" presStyleCnt="0"/>
      <dgm:spPr/>
    </dgm:pt>
    <dgm:pt modelId="{CA0FCE27-8B6F-9C4A-86AA-3C47E2F0551D}" type="pres">
      <dgm:prSet presAssocID="{A4BB5FFA-640A-344C-A31F-2E875E644C8F}" presName="hierChild5" presStyleCnt="0"/>
      <dgm:spPr/>
    </dgm:pt>
    <dgm:pt modelId="{8F4C7EB4-034C-D648-926D-4C61193812C0}" type="pres">
      <dgm:prSet presAssocID="{9334DBC3-8D38-D841-8D63-A5C72F9298DB}" presName="Name37" presStyleLbl="parChTrans1D3" presStyleIdx="9" presStyleCnt="17"/>
      <dgm:spPr/>
      <dgm:t>
        <a:bodyPr/>
        <a:lstStyle/>
        <a:p>
          <a:endParaRPr lang="zh-TW" altLang="en-US"/>
        </a:p>
      </dgm:t>
    </dgm:pt>
    <dgm:pt modelId="{7B6CBA55-67BA-7046-8808-00D5DC4C6B61}" type="pres">
      <dgm:prSet presAssocID="{A146BFA0-B596-0747-A338-D46484755520}" presName="hierRoot2" presStyleCnt="0">
        <dgm:presLayoutVars>
          <dgm:hierBranch val="init"/>
        </dgm:presLayoutVars>
      </dgm:prSet>
      <dgm:spPr/>
    </dgm:pt>
    <dgm:pt modelId="{DF0D24DA-27FD-6A47-A8A1-852A8D674779}" type="pres">
      <dgm:prSet presAssocID="{A146BFA0-B596-0747-A338-D46484755520}" presName="rootComposite" presStyleCnt="0"/>
      <dgm:spPr/>
    </dgm:pt>
    <dgm:pt modelId="{1A965FC7-3B3F-8B45-A93F-0284B2345A5C}" type="pres">
      <dgm:prSet presAssocID="{A146BFA0-B596-0747-A338-D46484755520}" presName="rootText" presStyleLbl="node3" presStyleIdx="9" presStyleCnt="17">
        <dgm:presLayoutVars>
          <dgm:chPref val="3"/>
        </dgm:presLayoutVars>
      </dgm:prSet>
      <dgm:spPr/>
      <dgm:t>
        <a:bodyPr/>
        <a:lstStyle/>
        <a:p>
          <a:endParaRPr lang="zh-TW" altLang="en-US"/>
        </a:p>
      </dgm:t>
    </dgm:pt>
    <dgm:pt modelId="{B628F043-BDD6-3041-84B3-F76061E9E15E}" type="pres">
      <dgm:prSet presAssocID="{A146BFA0-B596-0747-A338-D46484755520}" presName="rootConnector" presStyleLbl="node3" presStyleIdx="9" presStyleCnt="17"/>
      <dgm:spPr/>
      <dgm:t>
        <a:bodyPr/>
        <a:lstStyle/>
        <a:p>
          <a:endParaRPr lang="zh-TW" altLang="en-US"/>
        </a:p>
      </dgm:t>
    </dgm:pt>
    <dgm:pt modelId="{A1484F64-7D89-CF4C-AC61-16EE8F3A919E}" type="pres">
      <dgm:prSet presAssocID="{A146BFA0-B596-0747-A338-D46484755520}" presName="hierChild4" presStyleCnt="0"/>
      <dgm:spPr/>
    </dgm:pt>
    <dgm:pt modelId="{E81D2406-0F59-0343-9980-526AF0828C70}" type="pres">
      <dgm:prSet presAssocID="{A146BFA0-B596-0747-A338-D46484755520}" presName="hierChild5" presStyleCnt="0"/>
      <dgm:spPr/>
    </dgm:pt>
    <dgm:pt modelId="{6F3B2558-EEE5-5B44-81FA-E178983DFA7D}" type="pres">
      <dgm:prSet presAssocID="{53D07AD7-CD17-7342-AEF7-ADC94CAD42C2}" presName="Name37" presStyleLbl="parChTrans1D3" presStyleIdx="10" presStyleCnt="17"/>
      <dgm:spPr/>
      <dgm:t>
        <a:bodyPr/>
        <a:lstStyle/>
        <a:p>
          <a:endParaRPr lang="zh-TW" altLang="en-US"/>
        </a:p>
      </dgm:t>
    </dgm:pt>
    <dgm:pt modelId="{DFF5D420-581D-1E4A-9B45-34596E82539C}" type="pres">
      <dgm:prSet presAssocID="{466BCDE7-936E-9049-B274-99AFC3C42B79}" presName="hierRoot2" presStyleCnt="0">
        <dgm:presLayoutVars>
          <dgm:hierBranch val="init"/>
        </dgm:presLayoutVars>
      </dgm:prSet>
      <dgm:spPr/>
    </dgm:pt>
    <dgm:pt modelId="{3E609485-BA23-6148-A349-765476E9D885}" type="pres">
      <dgm:prSet presAssocID="{466BCDE7-936E-9049-B274-99AFC3C42B79}" presName="rootComposite" presStyleCnt="0"/>
      <dgm:spPr/>
    </dgm:pt>
    <dgm:pt modelId="{A0C29EA2-488B-974C-BC60-8866EA076DAB}" type="pres">
      <dgm:prSet presAssocID="{466BCDE7-936E-9049-B274-99AFC3C42B79}" presName="rootText" presStyleLbl="node3" presStyleIdx="10" presStyleCnt="17" custLinFactNeighborY="2420">
        <dgm:presLayoutVars>
          <dgm:chPref val="3"/>
        </dgm:presLayoutVars>
      </dgm:prSet>
      <dgm:spPr/>
      <dgm:t>
        <a:bodyPr/>
        <a:lstStyle/>
        <a:p>
          <a:endParaRPr lang="zh-TW" altLang="en-US"/>
        </a:p>
      </dgm:t>
    </dgm:pt>
    <dgm:pt modelId="{FF67CFE9-82A8-6F44-BAC1-D4B197153C06}" type="pres">
      <dgm:prSet presAssocID="{466BCDE7-936E-9049-B274-99AFC3C42B79}" presName="rootConnector" presStyleLbl="node3" presStyleIdx="10" presStyleCnt="17"/>
      <dgm:spPr/>
      <dgm:t>
        <a:bodyPr/>
        <a:lstStyle/>
        <a:p>
          <a:endParaRPr lang="zh-TW" altLang="en-US"/>
        </a:p>
      </dgm:t>
    </dgm:pt>
    <dgm:pt modelId="{8DEDA750-4152-994F-B1B3-B6507F0B6F37}" type="pres">
      <dgm:prSet presAssocID="{466BCDE7-936E-9049-B274-99AFC3C42B79}" presName="hierChild4" presStyleCnt="0"/>
      <dgm:spPr/>
    </dgm:pt>
    <dgm:pt modelId="{2827163C-4165-C547-ACA2-E54BBABBDDE6}" type="pres">
      <dgm:prSet presAssocID="{466BCDE7-936E-9049-B274-99AFC3C42B79}" presName="hierChild5" presStyleCnt="0"/>
      <dgm:spPr/>
    </dgm:pt>
    <dgm:pt modelId="{C24F355A-0712-0044-B669-50BE3504A9C5}" type="pres">
      <dgm:prSet presAssocID="{59B79238-8928-344E-97AB-39475F18800A}" presName="hierChild5" presStyleCnt="0"/>
      <dgm:spPr/>
    </dgm:pt>
    <dgm:pt modelId="{55A671BE-327E-8740-B5EB-CC2570093B37}" type="pres">
      <dgm:prSet presAssocID="{DD07F5A6-8498-1A41-A6CC-CC18EB80ED21}" presName="Name37" presStyleLbl="parChTrans1D2" presStyleIdx="3" presStyleCnt="7"/>
      <dgm:spPr/>
      <dgm:t>
        <a:bodyPr/>
        <a:lstStyle/>
        <a:p>
          <a:endParaRPr lang="zh-TW" altLang="en-US"/>
        </a:p>
      </dgm:t>
    </dgm:pt>
    <dgm:pt modelId="{4C010DC8-5DF0-B744-8AAD-94C8501D3144}" type="pres">
      <dgm:prSet presAssocID="{2BC8E553-693C-C04B-A062-661A9A35BEFE}" presName="hierRoot2" presStyleCnt="0">
        <dgm:presLayoutVars>
          <dgm:hierBranch val="init"/>
        </dgm:presLayoutVars>
      </dgm:prSet>
      <dgm:spPr/>
    </dgm:pt>
    <dgm:pt modelId="{98891006-5263-BB43-8400-D4375ECEACA0}" type="pres">
      <dgm:prSet presAssocID="{2BC8E553-693C-C04B-A062-661A9A35BEFE}" presName="rootComposite" presStyleCnt="0"/>
      <dgm:spPr/>
    </dgm:pt>
    <dgm:pt modelId="{B1F3CDC6-FD77-584C-916E-9590F83FF5DA}" type="pres">
      <dgm:prSet presAssocID="{2BC8E553-693C-C04B-A062-661A9A35BEFE}" presName="rootText" presStyleLbl="node2" presStyleIdx="3" presStyleCnt="6" custLinFactNeighborY="-3227">
        <dgm:presLayoutVars>
          <dgm:chPref val="3"/>
        </dgm:presLayoutVars>
      </dgm:prSet>
      <dgm:spPr/>
      <dgm:t>
        <a:bodyPr/>
        <a:lstStyle/>
        <a:p>
          <a:endParaRPr lang="zh-TW" altLang="en-US"/>
        </a:p>
      </dgm:t>
    </dgm:pt>
    <dgm:pt modelId="{9961C549-6226-AA4A-A1A2-3D2C119EF746}" type="pres">
      <dgm:prSet presAssocID="{2BC8E553-693C-C04B-A062-661A9A35BEFE}" presName="rootConnector" presStyleLbl="node2" presStyleIdx="3" presStyleCnt="6"/>
      <dgm:spPr/>
      <dgm:t>
        <a:bodyPr/>
        <a:lstStyle/>
        <a:p>
          <a:endParaRPr lang="zh-TW" altLang="en-US"/>
        </a:p>
      </dgm:t>
    </dgm:pt>
    <dgm:pt modelId="{68646FFA-EEF4-0B4E-BE78-0B9614A390F6}" type="pres">
      <dgm:prSet presAssocID="{2BC8E553-693C-C04B-A062-661A9A35BEFE}" presName="hierChild4" presStyleCnt="0"/>
      <dgm:spPr/>
    </dgm:pt>
    <dgm:pt modelId="{CF9B7BC7-8B9E-E640-B874-FEC57FBB0C37}" type="pres">
      <dgm:prSet presAssocID="{3F1C8304-980A-8140-BB16-7228CEA5C6C3}" presName="Name37" presStyleLbl="parChTrans1D3" presStyleIdx="11" presStyleCnt="17"/>
      <dgm:spPr/>
      <dgm:t>
        <a:bodyPr/>
        <a:lstStyle/>
        <a:p>
          <a:endParaRPr lang="zh-TW" altLang="en-US"/>
        </a:p>
      </dgm:t>
    </dgm:pt>
    <dgm:pt modelId="{015FFB5D-DD4B-5140-BC30-DE9EEDA04FCF}" type="pres">
      <dgm:prSet presAssocID="{EC866C4D-E689-9946-82A8-8E91716A55F7}" presName="hierRoot2" presStyleCnt="0">
        <dgm:presLayoutVars>
          <dgm:hierBranch val="init"/>
        </dgm:presLayoutVars>
      </dgm:prSet>
      <dgm:spPr/>
    </dgm:pt>
    <dgm:pt modelId="{23EC7A0C-102A-6A4B-AFAA-9A6AC73F710A}" type="pres">
      <dgm:prSet presAssocID="{EC866C4D-E689-9946-82A8-8E91716A55F7}" presName="rootComposite" presStyleCnt="0"/>
      <dgm:spPr/>
    </dgm:pt>
    <dgm:pt modelId="{9FC4585A-184E-A64E-BBBB-28D48911A24D}" type="pres">
      <dgm:prSet presAssocID="{EC866C4D-E689-9946-82A8-8E91716A55F7}" presName="rootText" presStyleLbl="node3" presStyleIdx="11" presStyleCnt="17" custLinFactNeighborY="-3227">
        <dgm:presLayoutVars>
          <dgm:chPref val="3"/>
        </dgm:presLayoutVars>
      </dgm:prSet>
      <dgm:spPr/>
      <dgm:t>
        <a:bodyPr/>
        <a:lstStyle/>
        <a:p>
          <a:endParaRPr lang="zh-TW" altLang="en-US"/>
        </a:p>
      </dgm:t>
    </dgm:pt>
    <dgm:pt modelId="{0ED809DA-AE5D-D546-84C3-CB84A1335D15}" type="pres">
      <dgm:prSet presAssocID="{EC866C4D-E689-9946-82A8-8E91716A55F7}" presName="rootConnector" presStyleLbl="node3" presStyleIdx="11" presStyleCnt="17"/>
      <dgm:spPr/>
      <dgm:t>
        <a:bodyPr/>
        <a:lstStyle/>
        <a:p>
          <a:endParaRPr lang="zh-TW" altLang="en-US"/>
        </a:p>
      </dgm:t>
    </dgm:pt>
    <dgm:pt modelId="{0B2FA33C-B289-0445-BFA6-2BF07011AE48}" type="pres">
      <dgm:prSet presAssocID="{EC866C4D-E689-9946-82A8-8E91716A55F7}" presName="hierChild4" presStyleCnt="0"/>
      <dgm:spPr/>
    </dgm:pt>
    <dgm:pt modelId="{BBD4416A-1B32-CB44-BF0C-2282BEED657C}" type="pres">
      <dgm:prSet presAssocID="{EC866C4D-E689-9946-82A8-8E91716A55F7}" presName="hierChild5" presStyleCnt="0"/>
      <dgm:spPr/>
    </dgm:pt>
    <dgm:pt modelId="{F847527D-4B11-EA48-A9E2-D05E3888DB05}" type="pres">
      <dgm:prSet presAssocID="{EC845352-956A-AC4A-B179-F04DFC68B72C}" presName="Name37" presStyleLbl="parChTrans1D3" presStyleIdx="12" presStyleCnt="17"/>
      <dgm:spPr/>
      <dgm:t>
        <a:bodyPr/>
        <a:lstStyle/>
        <a:p>
          <a:endParaRPr lang="zh-TW" altLang="en-US"/>
        </a:p>
      </dgm:t>
    </dgm:pt>
    <dgm:pt modelId="{4A619452-A0A2-2D42-B3D2-795ECD5AB85F}" type="pres">
      <dgm:prSet presAssocID="{CF4FC0B1-71CA-6340-86D0-3CE1EDCF6E49}" presName="hierRoot2" presStyleCnt="0">
        <dgm:presLayoutVars>
          <dgm:hierBranch val="init"/>
        </dgm:presLayoutVars>
      </dgm:prSet>
      <dgm:spPr/>
    </dgm:pt>
    <dgm:pt modelId="{C5A0590C-9126-D644-8E61-1FE63065E24C}" type="pres">
      <dgm:prSet presAssocID="{CF4FC0B1-71CA-6340-86D0-3CE1EDCF6E49}" presName="rootComposite" presStyleCnt="0"/>
      <dgm:spPr/>
    </dgm:pt>
    <dgm:pt modelId="{AC13B299-E8F2-1144-BCA4-870133E4664D}" type="pres">
      <dgm:prSet presAssocID="{CF4FC0B1-71CA-6340-86D0-3CE1EDCF6E49}" presName="rootText" presStyleLbl="node3" presStyleIdx="12" presStyleCnt="17" custLinFactNeighborY="-3227">
        <dgm:presLayoutVars>
          <dgm:chPref val="3"/>
        </dgm:presLayoutVars>
      </dgm:prSet>
      <dgm:spPr/>
      <dgm:t>
        <a:bodyPr/>
        <a:lstStyle/>
        <a:p>
          <a:endParaRPr lang="zh-TW" altLang="en-US"/>
        </a:p>
      </dgm:t>
    </dgm:pt>
    <dgm:pt modelId="{72B11619-7D61-6345-82E3-318265A5D676}" type="pres">
      <dgm:prSet presAssocID="{CF4FC0B1-71CA-6340-86D0-3CE1EDCF6E49}" presName="rootConnector" presStyleLbl="node3" presStyleIdx="12" presStyleCnt="17"/>
      <dgm:spPr/>
      <dgm:t>
        <a:bodyPr/>
        <a:lstStyle/>
        <a:p>
          <a:endParaRPr lang="zh-TW" altLang="en-US"/>
        </a:p>
      </dgm:t>
    </dgm:pt>
    <dgm:pt modelId="{ADEC8F60-5BD1-6048-95FF-DE4F1985F0E0}" type="pres">
      <dgm:prSet presAssocID="{CF4FC0B1-71CA-6340-86D0-3CE1EDCF6E49}" presName="hierChild4" presStyleCnt="0"/>
      <dgm:spPr/>
    </dgm:pt>
    <dgm:pt modelId="{AF67BAB3-DF09-594D-8281-A6D2C7F2523D}" type="pres">
      <dgm:prSet presAssocID="{CF4FC0B1-71CA-6340-86D0-3CE1EDCF6E49}" presName="hierChild5" presStyleCnt="0"/>
      <dgm:spPr/>
    </dgm:pt>
    <dgm:pt modelId="{300E9A73-44C5-DE46-99FA-38513C267516}" type="pres">
      <dgm:prSet presAssocID="{01ADE786-36E1-2844-9ABD-48373D379023}" presName="Name37" presStyleLbl="parChTrans1D3" presStyleIdx="13" presStyleCnt="17"/>
      <dgm:spPr/>
      <dgm:t>
        <a:bodyPr/>
        <a:lstStyle/>
        <a:p>
          <a:endParaRPr lang="zh-TW" altLang="en-US"/>
        </a:p>
      </dgm:t>
    </dgm:pt>
    <dgm:pt modelId="{58235FEB-8BC1-DE4D-8C76-1B37EED6CEC4}" type="pres">
      <dgm:prSet presAssocID="{BC81331E-0C7C-F343-9738-9CB1445CCFA8}" presName="hierRoot2" presStyleCnt="0">
        <dgm:presLayoutVars>
          <dgm:hierBranch val="init"/>
        </dgm:presLayoutVars>
      </dgm:prSet>
      <dgm:spPr/>
    </dgm:pt>
    <dgm:pt modelId="{D053C608-514A-A545-ABDC-67FB8BC08EC5}" type="pres">
      <dgm:prSet presAssocID="{BC81331E-0C7C-F343-9738-9CB1445CCFA8}" presName="rootComposite" presStyleCnt="0"/>
      <dgm:spPr/>
    </dgm:pt>
    <dgm:pt modelId="{1F90987C-6AD1-2B49-A66C-6C087C94154F}" type="pres">
      <dgm:prSet presAssocID="{BC81331E-0C7C-F343-9738-9CB1445CCFA8}" presName="rootText" presStyleLbl="node3" presStyleIdx="13" presStyleCnt="17">
        <dgm:presLayoutVars>
          <dgm:chPref val="3"/>
        </dgm:presLayoutVars>
      </dgm:prSet>
      <dgm:spPr/>
      <dgm:t>
        <a:bodyPr/>
        <a:lstStyle/>
        <a:p>
          <a:endParaRPr lang="zh-TW" altLang="en-US"/>
        </a:p>
      </dgm:t>
    </dgm:pt>
    <dgm:pt modelId="{239157F7-3FFD-5D45-91EF-B58B934013FD}" type="pres">
      <dgm:prSet presAssocID="{BC81331E-0C7C-F343-9738-9CB1445CCFA8}" presName="rootConnector" presStyleLbl="node3" presStyleIdx="13" presStyleCnt="17"/>
      <dgm:spPr/>
      <dgm:t>
        <a:bodyPr/>
        <a:lstStyle/>
        <a:p>
          <a:endParaRPr lang="zh-TW" altLang="en-US"/>
        </a:p>
      </dgm:t>
    </dgm:pt>
    <dgm:pt modelId="{3701F617-FD25-1F40-9442-F970DB10F367}" type="pres">
      <dgm:prSet presAssocID="{BC81331E-0C7C-F343-9738-9CB1445CCFA8}" presName="hierChild4" presStyleCnt="0"/>
      <dgm:spPr/>
    </dgm:pt>
    <dgm:pt modelId="{9E1847A2-42A8-8A44-A70D-04270A86D8FE}" type="pres">
      <dgm:prSet presAssocID="{BC81331E-0C7C-F343-9738-9CB1445CCFA8}" presName="hierChild5" presStyleCnt="0"/>
      <dgm:spPr/>
    </dgm:pt>
    <dgm:pt modelId="{E6478DDD-3976-A649-BFBC-12CD2FC9B480}" type="pres">
      <dgm:prSet presAssocID="{2BC8E553-693C-C04B-A062-661A9A35BEFE}" presName="hierChild5" presStyleCnt="0"/>
      <dgm:spPr/>
    </dgm:pt>
    <dgm:pt modelId="{CB724A09-0DEC-D449-991B-59FD04355DCF}" type="pres">
      <dgm:prSet presAssocID="{D3D24224-45EA-D043-AEAD-DF57DC69836D}" presName="Name37" presStyleLbl="parChTrans1D2" presStyleIdx="4" presStyleCnt="7"/>
      <dgm:spPr/>
      <dgm:t>
        <a:bodyPr/>
        <a:lstStyle/>
        <a:p>
          <a:endParaRPr lang="zh-TW" altLang="en-US"/>
        </a:p>
      </dgm:t>
    </dgm:pt>
    <dgm:pt modelId="{1D0C6602-BC38-6847-88CE-16CE934839DD}" type="pres">
      <dgm:prSet presAssocID="{37485C7A-85A1-0A47-8F37-03EF5AFDF448}" presName="hierRoot2" presStyleCnt="0">
        <dgm:presLayoutVars>
          <dgm:hierBranch val="init"/>
        </dgm:presLayoutVars>
      </dgm:prSet>
      <dgm:spPr/>
    </dgm:pt>
    <dgm:pt modelId="{981C3807-1BDD-6746-9E5B-E0B9B5E37074}" type="pres">
      <dgm:prSet presAssocID="{37485C7A-85A1-0A47-8F37-03EF5AFDF448}" presName="rootComposite" presStyleCnt="0"/>
      <dgm:spPr/>
    </dgm:pt>
    <dgm:pt modelId="{4E343B44-E2B2-0D43-A86E-97643CCF0055}" type="pres">
      <dgm:prSet presAssocID="{37485C7A-85A1-0A47-8F37-03EF5AFDF448}" presName="rootText" presStyleLbl="node2" presStyleIdx="4" presStyleCnt="6" custScaleX="117012" custLinFactNeighborY="-3227">
        <dgm:presLayoutVars>
          <dgm:chPref val="3"/>
        </dgm:presLayoutVars>
      </dgm:prSet>
      <dgm:spPr/>
      <dgm:t>
        <a:bodyPr/>
        <a:lstStyle/>
        <a:p>
          <a:endParaRPr lang="zh-TW" altLang="en-US"/>
        </a:p>
      </dgm:t>
    </dgm:pt>
    <dgm:pt modelId="{DD4D6676-25DF-E74D-888C-F7F68CDE741F}" type="pres">
      <dgm:prSet presAssocID="{37485C7A-85A1-0A47-8F37-03EF5AFDF448}" presName="rootConnector" presStyleLbl="node2" presStyleIdx="4" presStyleCnt="6"/>
      <dgm:spPr/>
      <dgm:t>
        <a:bodyPr/>
        <a:lstStyle/>
        <a:p>
          <a:endParaRPr lang="zh-TW" altLang="en-US"/>
        </a:p>
      </dgm:t>
    </dgm:pt>
    <dgm:pt modelId="{1E359E3F-E2D8-204C-8738-8E632951CB28}" type="pres">
      <dgm:prSet presAssocID="{37485C7A-85A1-0A47-8F37-03EF5AFDF448}" presName="hierChild4" presStyleCnt="0"/>
      <dgm:spPr/>
    </dgm:pt>
    <dgm:pt modelId="{EFF4528F-788F-684C-8312-4508BCA8BF14}" type="pres">
      <dgm:prSet presAssocID="{7EF3171D-E8D0-3048-8AF9-1959ECC597FA}" presName="Name37" presStyleLbl="parChTrans1D3" presStyleIdx="14" presStyleCnt="17"/>
      <dgm:spPr/>
      <dgm:t>
        <a:bodyPr/>
        <a:lstStyle/>
        <a:p>
          <a:endParaRPr lang="zh-TW" altLang="en-US"/>
        </a:p>
      </dgm:t>
    </dgm:pt>
    <dgm:pt modelId="{A15F1532-1F45-5A4C-BA45-2BC42C106CE5}" type="pres">
      <dgm:prSet presAssocID="{B5CFCDA4-15BE-DC41-89EC-F0A2EA0FBA01}" presName="hierRoot2" presStyleCnt="0">
        <dgm:presLayoutVars>
          <dgm:hierBranch val="init"/>
        </dgm:presLayoutVars>
      </dgm:prSet>
      <dgm:spPr/>
    </dgm:pt>
    <dgm:pt modelId="{E27D1D19-C4DD-B94E-B85D-2BD68174B4DF}" type="pres">
      <dgm:prSet presAssocID="{B5CFCDA4-15BE-DC41-89EC-F0A2EA0FBA01}" presName="rootComposite" presStyleCnt="0"/>
      <dgm:spPr/>
    </dgm:pt>
    <dgm:pt modelId="{F0F659F3-44B0-8D42-ABE9-DEDFADAA32AD}" type="pres">
      <dgm:prSet presAssocID="{B5CFCDA4-15BE-DC41-89EC-F0A2EA0FBA01}" presName="rootText" presStyleLbl="node3" presStyleIdx="14" presStyleCnt="17" custLinFactNeighborY="-3227">
        <dgm:presLayoutVars>
          <dgm:chPref val="3"/>
        </dgm:presLayoutVars>
      </dgm:prSet>
      <dgm:spPr/>
      <dgm:t>
        <a:bodyPr/>
        <a:lstStyle/>
        <a:p>
          <a:endParaRPr lang="zh-TW" altLang="en-US"/>
        </a:p>
      </dgm:t>
    </dgm:pt>
    <dgm:pt modelId="{84EB2A2F-FCEF-4D4D-AB29-4668388C1F0B}" type="pres">
      <dgm:prSet presAssocID="{B5CFCDA4-15BE-DC41-89EC-F0A2EA0FBA01}" presName="rootConnector" presStyleLbl="node3" presStyleIdx="14" presStyleCnt="17"/>
      <dgm:spPr/>
      <dgm:t>
        <a:bodyPr/>
        <a:lstStyle/>
        <a:p>
          <a:endParaRPr lang="zh-TW" altLang="en-US"/>
        </a:p>
      </dgm:t>
    </dgm:pt>
    <dgm:pt modelId="{5685460A-ED02-1144-9895-D7E99993F65C}" type="pres">
      <dgm:prSet presAssocID="{B5CFCDA4-15BE-DC41-89EC-F0A2EA0FBA01}" presName="hierChild4" presStyleCnt="0"/>
      <dgm:spPr/>
    </dgm:pt>
    <dgm:pt modelId="{9A655669-8B3F-6142-B471-396C1127E622}" type="pres">
      <dgm:prSet presAssocID="{B5CFCDA4-15BE-DC41-89EC-F0A2EA0FBA01}" presName="hierChild5" presStyleCnt="0"/>
      <dgm:spPr/>
    </dgm:pt>
    <dgm:pt modelId="{70B4617C-4D51-164E-AD8B-04E8209528CD}" type="pres">
      <dgm:prSet presAssocID="{A3E8F6B6-60C5-3249-8D6F-2088D1E65B92}" presName="Name37" presStyleLbl="parChTrans1D3" presStyleIdx="15" presStyleCnt="17"/>
      <dgm:spPr/>
      <dgm:t>
        <a:bodyPr/>
        <a:lstStyle/>
        <a:p>
          <a:endParaRPr lang="zh-TW" altLang="en-US"/>
        </a:p>
      </dgm:t>
    </dgm:pt>
    <dgm:pt modelId="{896E7A47-5059-434D-BC73-BD87D258348F}" type="pres">
      <dgm:prSet presAssocID="{6F601B0E-C8C1-1745-958A-A43DE6494A5D}" presName="hierRoot2" presStyleCnt="0">
        <dgm:presLayoutVars>
          <dgm:hierBranch val="init"/>
        </dgm:presLayoutVars>
      </dgm:prSet>
      <dgm:spPr/>
    </dgm:pt>
    <dgm:pt modelId="{CF933B4E-822D-0448-A40F-0CD6ACCFE2EF}" type="pres">
      <dgm:prSet presAssocID="{6F601B0E-C8C1-1745-958A-A43DE6494A5D}" presName="rootComposite" presStyleCnt="0"/>
      <dgm:spPr/>
    </dgm:pt>
    <dgm:pt modelId="{E83520AC-7A21-674E-AF5B-E96802AC5DAF}" type="pres">
      <dgm:prSet presAssocID="{6F601B0E-C8C1-1745-958A-A43DE6494A5D}" presName="rootText" presStyleLbl="node3" presStyleIdx="15" presStyleCnt="17" custLinFactNeighborY="-3227">
        <dgm:presLayoutVars>
          <dgm:chPref val="3"/>
        </dgm:presLayoutVars>
      </dgm:prSet>
      <dgm:spPr/>
      <dgm:t>
        <a:bodyPr/>
        <a:lstStyle/>
        <a:p>
          <a:endParaRPr lang="zh-TW" altLang="en-US"/>
        </a:p>
      </dgm:t>
    </dgm:pt>
    <dgm:pt modelId="{15EE5078-2568-B249-BB78-D2298E3D8B94}" type="pres">
      <dgm:prSet presAssocID="{6F601B0E-C8C1-1745-958A-A43DE6494A5D}" presName="rootConnector" presStyleLbl="node3" presStyleIdx="15" presStyleCnt="17"/>
      <dgm:spPr/>
      <dgm:t>
        <a:bodyPr/>
        <a:lstStyle/>
        <a:p>
          <a:endParaRPr lang="zh-TW" altLang="en-US"/>
        </a:p>
      </dgm:t>
    </dgm:pt>
    <dgm:pt modelId="{2CC960A8-4706-6644-983C-789BE415C761}" type="pres">
      <dgm:prSet presAssocID="{6F601B0E-C8C1-1745-958A-A43DE6494A5D}" presName="hierChild4" presStyleCnt="0"/>
      <dgm:spPr/>
    </dgm:pt>
    <dgm:pt modelId="{365AF13A-2FA7-E047-89C6-1A9CF572E876}" type="pres">
      <dgm:prSet presAssocID="{6F601B0E-C8C1-1745-958A-A43DE6494A5D}" presName="hierChild5" presStyleCnt="0"/>
      <dgm:spPr/>
    </dgm:pt>
    <dgm:pt modelId="{85E4F96D-215F-DE4F-8EB7-35A675B30E6F}" type="pres">
      <dgm:prSet presAssocID="{A96322DF-D836-5B4E-A1F4-0F396C77CFE7}" presName="Name37" presStyleLbl="parChTrans1D3" presStyleIdx="16" presStyleCnt="17"/>
      <dgm:spPr/>
      <dgm:t>
        <a:bodyPr/>
        <a:lstStyle/>
        <a:p>
          <a:endParaRPr lang="zh-TW" altLang="en-US"/>
        </a:p>
      </dgm:t>
    </dgm:pt>
    <dgm:pt modelId="{8612C524-8BA8-9A46-B1FE-872E58E220CE}" type="pres">
      <dgm:prSet presAssocID="{70DF0B8F-38EA-264D-8655-2F260BE46BD7}" presName="hierRoot2" presStyleCnt="0">
        <dgm:presLayoutVars>
          <dgm:hierBranch val="init"/>
        </dgm:presLayoutVars>
      </dgm:prSet>
      <dgm:spPr/>
    </dgm:pt>
    <dgm:pt modelId="{36DC2CE2-86A0-124E-B308-355CF5B420CC}" type="pres">
      <dgm:prSet presAssocID="{70DF0B8F-38EA-264D-8655-2F260BE46BD7}" presName="rootComposite" presStyleCnt="0"/>
      <dgm:spPr/>
    </dgm:pt>
    <dgm:pt modelId="{2872021F-A77B-914A-B311-788121F2F266}" type="pres">
      <dgm:prSet presAssocID="{70DF0B8F-38EA-264D-8655-2F260BE46BD7}" presName="rootText" presStyleLbl="node3" presStyleIdx="16" presStyleCnt="17" custLinFactNeighborY="-3227">
        <dgm:presLayoutVars>
          <dgm:chPref val="3"/>
        </dgm:presLayoutVars>
      </dgm:prSet>
      <dgm:spPr/>
      <dgm:t>
        <a:bodyPr/>
        <a:lstStyle/>
        <a:p>
          <a:endParaRPr lang="zh-TW" altLang="en-US"/>
        </a:p>
      </dgm:t>
    </dgm:pt>
    <dgm:pt modelId="{DC1DCB71-14B8-4B4A-AE37-74586A5AD3A5}" type="pres">
      <dgm:prSet presAssocID="{70DF0B8F-38EA-264D-8655-2F260BE46BD7}" presName="rootConnector" presStyleLbl="node3" presStyleIdx="16" presStyleCnt="17"/>
      <dgm:spPr/>
      <dgm:t>
        <a:bodyPr/>
        <a:lstStyle/>
        <a:p>
          <a:endParaRPr lang="zh-TW" altLang="en-US"/>
        </a:p>
      </dgm:t>
    </dgm:pt>
    <dgm:pt modelId="{55B30B65-D5AC-BE48-8CBC-976942B9BC68}" type="pres">
      <dgm:prSet presAssocID="{70DF0B8F-38EA-264D-8655-2F260BE46BD7}" presName="hierChild4" presStyleCnt="0"/>
      <dgm:spPr/>
    </dgm:pt>
    <dgm:pt modelId="{336ADB51-8A18-1A40-986D-8ABC5E36B68B}" type="pres">
      <dgm:prSet presAssocID="{70DF0B8F-38EA-264D-8655-2F260BE46BD7}" presName="hierChild5" presStyleCnt="0"/>
      <dgm:spPr/>
    </dgm:pt>
    <dgm:pt modelId="{0EC8F577-5A7B-104B-93D4-024C87ABE7DE}" type="pres">
      <dgm:prSet presAssocID="{37485C7A-85A1-0A47-8F37-03EF5AFDF448}" presName="hierChild5" presStyleCnt="0"/>
      <dgm:spPr/>
    </dgm:pt>
    <dgm:pt modelId="{DEF3AC8D-66C6-2844-A52D-1BB5BFD29693}" type="pres">
      <dgm:prSet presAssocID="{7AF75C91-BFA3-4245-857F-0E6BFBC391AF}" presName="Name37" presStyleLbl="parChTrans1D2" presStyleIdx="5" presStyleCnt="7"/>
      <dgm:spPr/>
      <dgm:t>
        <a:bodyPr/>
        <a:lstStyle/>
        <a:p>
          <a:endParaRPr lang="zh-TW" altLang="en-US"/>
        </a:p>
      </dgm:t>
    </dgm:pt>
    <dgm:pt modelId="{53B6503B-88AA-C446-9EB8-9ECFFE89B833}" type="pres">
      <dgm:prSet presAssocID="{5A210CE3-E812-7E46-AEF1-A966F42F11F0}" presName="hierRoot2" presStyleCnt="0">
        <dgm:presLayoutVars>
          <dgm:hierBranch val="init"/>
        </dgm:presLayoutVars>
      </dgm:prSet>
      <dgm:spPr/>
    </dgm:pt>
    <dgm:pt modelId="{925CE9D3-51FB-DB42-ACBC-7584A5BBA39F}" type="pres">
      <dgm:prSet presAssocID="{5A210CE3-E812-7E46-AEF1-A966F42F11F0}" presName="rootComposite" presStyleCnt="0"/>
      <dgm:spPr/>
    </dgm:pt>
    <dgm:pt modelId="{FD387BF3-25F7-9940-AE73-C227225437B9}" type="pres">
      <dgm:prSet presAssocID="{5A210CE3-E812-7E46-AEF1-A966F42F11F0}" presName="rootText" presStyleLbl="node2" presStyleIdx="5" presStyleCnt="6" custScaleX="104077" custLinFactNeighborY="-3227">
        <dgm:presLayoutVars>
          <dgm:chPref val="3"/>
        </dgm:presLayoutVars>
      </dgm:prSet>
      <dgm:spPr/>
      <dgm:t>
        <a:bodyPr/>
        <a:lstStyle/>
        <a:p>
          <a:endParaRPr lang="zh-TW" altLang="en-US"/>
        </a:p>
      </dgm:t>
    </dgm:pt>
    <dgm:pt modelId="{D936B792-6ECE-6B4F-9951-9BDDBC3B46DD}" type="pres">
      <dgm:prSet presAssocID="{5A210CE3-E812-7E46-AEF1-A966F42F11F0}" presName="rootConnector" presStyleLbl="node2" presStyleIdx="5" presStyleCnt="6"/>
      <dgm:spPr/>
      <dgm:t>
        <a:bodyPr/>
        <a:lstStyle/>
        <a:p>
          <a:endParaRPr lang="zh-TW" altLang="en-US"/>
        </a:p>
      </dgm:t>
    </dgm:pt>
    <dgm:pt modelId="{5CA058BD-BE86-3048-BCF1-B441930F6B59}" type="pres">
      <dgm:prSet presAssocID="{5A210CE3-E812-7E46-AEF1-A966F42F11F0}" presName="hierChild4" presStyleCnt="0"/>
      <dgm:spPr/>
    </dgm:pt>
    <dgm:pt modelId="{D25134C3-8CCC-F54A-B1AD-48B4A6DB6A6B}" type="pres">
      <dgm:prSet presAssocID="{5A210CE3-E812-7E46-AEF1-A966F42F11F0}" presName="hierChild5" presStyleCnt="0"/>
      <dgm:spPr/>
    </dgm:pt>
    <dgm:pt modelId="{582F4FC6-F55C-FC48-B2AD-C2DD9EBA8988}" type="pres">
      <dgm:prSet presAssocID="{0A4B0643-1E48-E344-853C-73CFC4828671}" presName="hierChild3" presStyleCnt="0"/>
      <dgm:spPr/>
    </dgm:pt>
    <dgm:pt modelId="{001E8273-47D5-8740-BF6B-391B263B1DC3}" type="pres">
      <dgm:prSet presAssocID="{13DB7329-159E-794A-945B-70C769CDC896}" presName="Name111" presStyleLbl="parChTrans1D2" presStyleIdx="6" presStyleCnt="7"/>
      <dgm:spPr/>
      <dgm:t>
        <a:bodyPr/>
        <a:lstStyle/>
        <a:p>
          <a:endParaRPr lang="zh-TW" altLang="en-US"/>
        </a:p>
      </dgm:t>
    </dgm:pt>
    <dgm:pt modelId="{ABE308E2-9630-0145-BEF4-545D9BEB6EF8}" type="pres">
      <dgm:prSet presAssocID="{EB71E7BC-1449-1D4D-B0AD-5FE3D8B3A0E7}" presName="hierRoot3" presStyleCnt="0">
        <dgm:presLayoutVars>
          <dgm:hierBranch val="init"/>
        </dgm:presLayoutVars>
      </dgm:prSet>
      <dgm:spPr/>
    </dgm:pt>
    <dgm:pt modelId="{C6568204-9773-9E45-AED3-0BD80A2B9839}" type="pres">
      <dgm:prSet presAssocID="{EB71E7BC-1449-1D4D-B0AD-5FE3D8B3A0E7}" presName="rootComposite3" presStyleCnt="0"/>
      <dgm:spPr/>
    </dgm:pt>
    <dgm:pt modelId="{6280D049-0D97-724D-B7CC-1A844EAEFD6B}" type="pres">
      <dgm:prSet presAssocID="{EB71E7BC-1449-1D4D-B0AD-5FE3D8B3A0E7}" presName="rootText3" presStyleLbl="asst1" presStyleIdx="0" presStyleCnt="1" custLinFactNeighborY="-3227">
        <dgm:presLayoutVars>
          <dgm:chPref val="3"/>
        </dgm:presLayoutVars>
      </dgm:prSet>
      <dgm:spPr/>
      <dgm:t>
        <a:bodyPr/>
        <a:lstStyle/>
        <a:p>
          <a:endParaRPr lang="zh-TW" altLang="en-US"/>
        </a:p>
      </dgm:t>
    </dgm:pt>
    <dgm:pt modelId="{C4CF2E51-72BC-FD40-8361-0334217069BE}" type="pres">
      <dgm:prSet presAssocID="{EB71E7BC-1449-1D4D-B0AD-5FE3D8B3A0E7}" presName="rootConnector3" presStyleLbl="asst1" presStyleIdx="0" presStyleCnt="1"/>
      <dgm:spPr/>
      <dgm:t>
        <a:bodyPr/>
        <a:lstStyle/>
        <a:p>
          <a:endParaRPr lang="zh-TW" altLang="en-US"/>
        </a:p>
      </dgm:t>
    </dgm:pt>
    <dgm:pt modelId="{846824A4-71D8-C849-8258-74A91D39682B}" type="pres">
      <dgm:prSet presAssocID="{EB71E7BC-1449-1D4D-B0AD-5FE3D8B3A0E7}" presName="hierChild6" presStyleCnt="0"/>
      <dgm:spPr/>
    </dgm:pt>
    <dgm:pt modelId="{42BEE6DE-9323-0E41-8CD4-717D36507740}" type="pres">
      <dgm:prSet presAssocID="{EB71E7BC-1449-1D4D-B0AD-5FE3D8B3A0E7}" presName="hierChild7" presStyleCnt="0"/>
      <dgm:spPr/>
    </dgm:pt>
  </dgm:ptLst>
  <dgm:cxnLst>
    <dgm:cxn modelId="{801AAA69-E2AF-9E4F-AEEC-7C4D31FEA543}" srcId="{59B79238-8928-344E-97AB-39475F18800A}" destId="{D63DA40A-F7A1-BB4B-B407-C295B34EE07C}" srcOrd="0" destOrd="0" parTransId="{D59F41B5-03BE-3341-9C83-D739246063F9}" sibTransId="{2444A823-1E16-F146-A425-3F2425420720}"/>
    <dgm:cxn modelId="{1A12FBB3-F288-44D9-ADC2-21BDB1C8421D}" type="presOf" srcId="{91037A95-5829-B143-A9C4-327F4B7D1BCB}" destId="{A8CDF137-39E6-CD4F-AE25-1BDB72E41364}" srcOrd="1" destOrd="0" presId="urn:microsoft.com/office/officeart/2005/8/layout/orgChart1"/>
    <dgm:cxn modelId="{1146B65A-CDC1-4BB4-9C3E-A1449573D74E}" type="presOf" srcId="{A146BFA0-B596-0747-A338-D46484755520}" destId="{B628F043-BDD6-3041-84B3-F76061E9E15E}" srcOrd="1" destOrd="0" presId="urn:microsoft.com/office/officeart/2005/8/layout/orgChart1"/>
    <dgm:cxn modelId="{990F533A-CF90-4003-882E-6F2D410D658F}" type="presOf" srcId="{70DF0B8F-38EA-264D-8655-2F260BE46BD7}" destId="{DC1DCB71-14B8-4B4A-AE37-74586A5AD3A5}" srcOrd="1" destOrd="0" presId="urn:microsoft.com/office/officeart/2005/8/layout/orgChart1"/>
    <dgm:cxn modelId="{1C968A0F-26C4-45D6-8339-7AE6306095FA}" type="presOf" srcId="{2D1589CA-1591-4A46-A02C-F447B8F01DA1}" destId="{5853B267-31BF-C541-B338-6DB29D79CFA1}" srcOrd="1" destOrd="0" presId="urn:microsoft.com/office/officeart/2005/8/layout/orgChart1"/>
    <dgm:cxn modelId="{53F453E4-39E3-E045-9943-D761F43D7AC0}" srcId="{5DE31FA9-7B6D-1241-9721-EAC920A807F1}" destId="{0A4B0643-1E48-E344-853C-73CFC4828671}" srcOrd="0" destOrd="0" parTransId="{44041DC7-6D92-FF44-8167-699B97CE54EC}" sibTransId="{5EA6C9BB-FA12-2142-B334-234E490AB12F}"/>
    <dgm:cxn modelId="{0604FF06-2BAC-472E-B68A-CC8213B816CE}" type="presOf" srcId="{38D704A2-861D-544C-8501-D68AC21B98C9}" destId="{5F648150-ED52-F649-B634-FDBF04329E32}" srcOrd="1" destOrd="0" presId="urn:microsoft.com/office/officeart/2005/8/layout/orgChart1"/>
    <dgm:cxn modelId="{F9529E11-338E-4A30-ABA3-89679BE7A9D6}" type="presOf" srcId="{5A210CE3-E812-7E46-AEF1-A966F42F11F0}" destId="{D936B792-6ECE-6B4F-9951-9BDDBC3B46DD}" srcOrd="1" destOrd="0" presId="urn:microsoft.com/office/officeart/2005/8/layout/orgChart1"/>
    <dgm:cxn modelId="{EEFB1527-D745-49D4-B775-EE4C6801E03F}" type="presOf" srcId="{59B79238-8928-344E-97AB-39475F18800A}" destId="{1DACAB9D-CD0A-E84F-8DA6-A58BECC1BCA0}" srcOrd="0" destOrd="0" presId="urn:microsoft.com/office/officeart/2005/8/layout/orgChart1"/>
    <dgm:cxn modelId="{C7D6BB87-4758-684D-968C-1EF2A8D15609}" srcId="{2BC8E553-693C-C04B-A062-661A9A35BEFE}" destId="{CF4FC0B1-71CA-6340-86D0-3CE1EDCF6E49}" srcOrd="1" destOrd="0" parTransId="{EC845352-956A-AC4A-B179-F04DFC68B72C}" sibTransId="{5D82AA74-4033-CB47-BF0F-8C3F4D053792}"/>
    <dgm:cxn modelId="{040CC93D-37F6-432D-8F44-FB0B1382EE7E}" type="presOf" srcId="{BC81331E-0C7C-F343-9738-9CB1445CCFA8}" destId="{1F90987C-6AD1-2B49-A66C-6C087C94154F}" srcOrd="0" destOrd="0" presId="urn:microsoft.com/office/officeart/2005/8/layout/orgChart1"/>
    <dgm:cxn modelId="{130503AE-23B9-4256-9860-05C3731904F0}" type="presOf" srcId="{D59F41B5-03BE-3341-9C83-D739246063F9}" destId="{197E84DD-B48B-8748-99D3-06E1B47C2264}" srcOrd="0" destOrd="0" presId="urn:microsoft.com/office/officeart/2005/8/layout/orgChart1"/>
    <dgm:cxn modelId="{048761A3-90DD-4144-BCD7-B786850E1CA4}" type="presOf" srcId="{CBC8C7D5-0239-7C4F-B260-A45976988E70}" destId="{857EE995-A8C6-9443-9B83-F9DC1EF26BD7}" srcOrd="0" destOrd="0" presId="urn:microsoft.com/office/officeart/2005/8/layout/orgChart1"/>
    <dgm:cxn modelId="{B6B8D933-47D7-4755-8C1A-1B71F0CD54BC}" type="presOf" srcId="{5EE50F1F-867F-0F4A-AF96-0D88F40259CF}" destId="{E00C3F1F-D840-6845-B702-1D9753D840B3}" srcOrd="0" destOrd="0" presId="urn:microsoft.com/office/officeart/2005/8/layout/orgChart1"/>
    <dgm:cxn modelId="{0562C8DF-F97C-6E4D-A61D-6988147F906E}" srcId="{0A4B0643-1E48-E344-853C-73CFC4828671}" destId="{91037A95-5829-B143-A9C4-327F4B7D1BCB}" srcOrd="2" destOrd="0" parTransId="{206F1082-5A86-E84C-AB75-6277E9ECBC18}" sibTransId="{F96C8408-A352-024F-863C-8CB38B312B93}"/>
    <dgm:cxn modelId="{21934125-0B81-4912-9A3E-8C804CD55408}" type="presOf" srcId="{01ADE786-36E1-2844-9ABD-48373D379023}" destId="{300E9A73-44C5-DE46-99FA-38513C267516}" srcOrd="0" destOrd="0" presId="urn:microsoft.com/office/officeart/2005/8/layout/orgChart1"/>
    <dgm:cxn modelId="{15EBAE72-B25E-4BFA-8BF6-E4867F6F7912}" type="presOf" srcId="{38D704A2-861D-544C-8501-D68AC21B98C9}" destId="{FB70F415-8A6E-1841-A893-1805CB6B7E6B}" srcOrd="0" destOrd="0" presId="urn:microsoft.com/office/officeart/2005/8/layout/orgChart1"/>
    <dgm:cxn modelId="{25E4B6CF-0C82-4E3E-BAF3-4F33C314AE78}" type="presOf" srcId="{2BC8E553-693C-C04B-A062-661A9A35BEFE}" destId="{B1F3CDC6-FD77-584C-916E-9590F83FF5DA}" srcOrd="0" destOrd="0" presId="urn:microsoft.com/office/officeart/2005/8/layout/orgChart1"/>
    <dgm:cxn modelId="{141F6CE5-4A05-43BB-A434-4BBAD44D7709}" type="presOf" srcId="{B0BF6B57-830D-F540-B010-6B0CDC93BFAB}" destId="{8DB480F8-1824-B44E-A523-E77486546239}" srcOrd="1" destOrd="0" presId="urn:microsoft.com/office/officeart/2005/8/layout/orgChart1"/>
    <dgm:cxn modelId="{029CB1FE-398F-454F-A832-A198595EC460}" type="presOf" srcId="{92F6799F-10AD-484D-B6C4-0A0F26ACB6D7}" destId="{5945C245-FFEF-564A-AFE2-0BFB98FF57C9}" srcOrd="0" destOrd="0" presId="urn:microsoft.com/office/officeart/2005/8/layout/orgChart1"/>
    <dgm:cxn modelId="{BB8DAA6F-60DA-42C0-B455-07E03A7E591A}" type="presOf" srcId="{6F601B0E-C8C1-1745-958A-A43DE6494A5D}" destId="{15EE5078-2568-B249-BB78-D2298E3D8B94}" srcOrd="1" destOrd="0" presId="urn:microsoft.com/office/officeart/2005/8/layout/orgChart1"/>
    <dgm:cxn modelId="{8360E7F0-FDC1-4DD3-AD61-3823E2F7E04D}" type="presOf" srcId="{9334DBC3-8D38-D841-8D63-A5C72F9298DB}" destId="{8F4C7EB4-034C-D648-926D-4C61193812C0}" srcOrd="0" destOrd="0" presId="urn:microsoft.com/office/officeart/2005/8/layout/orgChart1"/>
    <dgm:cxn modelId="{1BC92C42-7C73-4327-8AD9-139616102CE9}" type="presOf" srcId="{6F601B0E-C8C1-1745-958A-A43DE6494A5D}" destId="{E83520AC-7A21-674E-AF5B-E96802AC5DAF}" srcOrd="0" destOrd="0" presId="urn:microsoft.com/office/officeart/2005/8/layout/orgChart1"/>
    <dgm:cxn modelId="{010C6D42-8DE5-48DF-BFBE-C55763E160C9}" type="presOf" srcId="{3F1C8304-980A-8140-BB16-7228CEA5C6C3}" destId="{CF9B7BC7-8B9E-E640-B874-FEC57FBB0C37}" srcOrd="0" destOrd="0" presId="urn:microsoft.com/office/officeart/2005/8/layout/orgChart1"/>
    <dgm:cxn modelId="{7747D324-AD5B-CE47-81F0-8AD01A732707}" srcId="{0A4B0643-1E48-E344-853C-73CFC4828671}" destId="{38D704A2-861D-544C-8501-D68AC21B98C9}" srcOrd="1" destOrd="0" parTransId="{96FB20F3-8EDB-EA49-8772-7036C1A0EACC}" sibTransId="{B4B38243-F547-ED40-AF5D-153739F1B23D}"/>
    <dgm:cxn modelId="{2CEBB35C-D0AE-4B95-9BDA-3908A8A2E172}" type="presOf" srcId="{13DB7329-159E-794A-945B-70C769CDC896}" destId="{001E8273-47D5-8740-BF6B-391B263B1DC3}" srcOrd="0" destOrd="0" presId="urn:microsoft.com/office/officeart/2005/8/layout/orgChart1"/>
    <dgm:cxn modelId="{D107D820-2991-42E2-AFEC-AEFDBA14451C}" type="presOf" srcId="{206F1082-5A86-E84C-AB75-6277E9ECBC18}" destId="{3B928895-E016-BA44-80D5-AFB3BBF73017}" srcOrd="0" destOrd="0" presId="urn:microsoft.com/office/officeart/2005/8/layout/orgChart1"/>
    <dgm:cxn modelId="{EB5E8A50-D985-4B53-8125-E3722B99063A}" type="presOf" srcId="{46F449FA-6763-C94F-806A-0F20E3DE2D15}" destId="{3F1EB2B3-2E9A-4447-BEFF-F2A9FA3305C2}" srcOrd="0" destOrd="0" presId="urn:microsoft.com/office/officeart/2005/8/layout/orgChart1"/>
    <dgm:cxn modelId="{9A9C7345-3A27-4091-9FC4-8303C66E27ED}" type="presOf" srcId="{EB71E7BC-1449-1D4D-B0AD-5FE3D8B3A0E7}" destId="{6280D049-0D97-724D-B7CC-1A844EAEFD6B}" srcOrd="0" destOrd="0" presId="urn:microsoft.com/office/officeart/2005/8/layout/orgChart1"/>
    <dgm:cxn modelId="{32224307-6993-4BEC-9046-5D4F7ECB9CB6}" type="presOf" srcId="{EC845352-956A-AC4A-B179-F04DFC68B72C}" destId="{F847527D-4B11-EA48-A9E2-D05E3888DB05}" srcOrd="0" destOrd="0" presId="urn:microsoft.com/office/officeart/2005/8/layout/orgChart1"/>
    <dgm:cxn modelId="{FF7530A0-55F7-5C4D-B0DD-2CBEE0504187}" srcId="{91037A95-5829-B143-A9C4-327F4B7D1BCB}" destId="{5EE50F1F-867F-0F4A-AF96-0D88F40259CF}" srcOrd="1" destOrd="0" parTransId="{C1F92CB8-E1DA-2546-98EB-21F8A75C9020}" sibTransId="{AA05370A-3898-FB49-8508-2ED5647ACE08}"/>
    <dgm:cxn modelId="{CF951D00-300F-4240-B86E-0391776BA8F4}" srcId="{37485C7A-85A1-0A47-8F37-03EF5AFDF448}" destId="{B5CFCDA4-15BE-DC41-89EC-F0A2EA0FBA01}" srcOrd="0" destOrd="0" parTransId="{7EF3171D-E8D0-3048-8AF9-1959ECC597FA}" sibTransId="{1BFA70AE-5DCA-0048-A9EB-A3CAF5EA9642}"/>
    <dgm:cxn modelId="{79F93054-7893-4245-BDE5-567193D0FB1E}" srcId="{91037A95-5829-B143-A9C4-327F4B7D1BCB}" destId="{B0BF6B57-830D-F540-B010-6B0CDC93BFAB}" srcOrd="2" destOrd="0" parTransId="{EF3ADC4A-E2F0-4743-8F17-6CDAAF0D3924}" sibTransId="{E235003F-6234-524D-8385-7F4E99C05DB1}"/>
    <dgm:cxn modelId="{A8679BA4-5CFF-DC47-81C8-78B5E2FA3399}" srcId="{38D704A2-861D-544C-8501-D68AC21B98C9}" destId="{ADB456F5-3680-4949-8250-78C5FF74129E}" srcOrd="0" destOrd="0" parTransId="{53E47B3F-BCB0-F249-B1FB-10ABD0BEC939}" sibTransId="{DFC16089-2CB4-2749-AF6A-2336EAF0D2D6}"/>
    <dgm:cxn modelId="{DBE3C440-182A-4F6D-88E8-97F18CA8774B}" type="presOf" srcId="{A96322DF-D836-5B4E-A1F4-0F396C77CFE7}" destId="{85E4F96D-215F-DE4F-8EB7-35A675B30E6F}" srcOrd="0" destOrd="0" presId="urn:microsoft.com/office/officeart/2005/8/layout/orgChart1"/>
    <dgm:cxn modelId="{67C6D913-EA5F-7A44-B3FC-3A72107D657C}" srcId="{38D704A2-861D-544C-8501-D68AC21B98C9}" destId="{46F449FA-6763-C94F-806A-0F20E3DE2D15}" srcOrd="1" destOrd="0" parTransId="{E1441097-3FE0-8C4E-B558-71659FFC47D5}" sibTransId="{24EF34F4-6395-004B-A517-E38A2B46A78F}"/>
    <dgm:cxn modelId="{08C10572-C824-443C-AF22-BE89CE5678A6}" type="presOf" srcId="{A3E8F6B6-60C5-3249-8D6F-2088D1E65B92}" destId="{70B4617C-4D51-164E-AD8B-04E8209528CD}" srcOrd="0" destOrd="0" presId="urn:microsoft.com/office/officeart/2005/8/layout/orgChart1"/>
    <dgm:cxn modelId="{79F07D50-7AAF-4115-8C6C-4B78239966F9}" type="presOf" srcId="{70DF0B8F-38EA-264D-8655-2F260BE46BD7}" destId="{2872021F-A77B-914A-B311-788121F2F266}" srcOrd="0" destOrd="0" presId="urn:microsoft.com/office/officeart/2005/8/layout/orgChart1"/>
    <dgm:cxn modelId="{B1ED3377-F11B-42D5-8F2C-99027D00E5AD}" type="presOf" srcId="{A146BFA0-B596-0747-A338-D46484755520}" destId="{1A965FC7-3B3F-8B45-A93F-0284B2345A5C}" srcOrd="0" destOrd="0" presId="urn:microsoft.com/office/officeart/2005/8/layout/orgChart1"/>
    <dgm:cxn modelId="{1A28F0E0-F4C6-4E75-98A0-558577AFDBFC}" type="presOf" srcId="{B5CFCDA4-15BE-DC41-89EC-F0A2EA0FBA01}" destId="{F0F659F3-44B0-8D42-ABE9-DEDFADAA32AD}" srcOrd="0" destOrd="0" presId="urn:microsoft.com/office/officeart/2005/8/layout/orgChart1"/>
    <dgm:cxn modelId="{A5747A8F-485D-2F49-87D6-7D66129A054D}" srcId="{37485C7A-85A1-0A47-8F37-03EF5AFDF448}" destId="{70DF0B8F-38EA-264D-8655-2F260BE46BD7}" srcOrd="2" destOrd="0" parTransId="{A96322DF-D836-5B4E-A1F4-0F396C77CFE7}" sibTransId="{CA72F067-A029-6F43-BEEC-3FFDDA700948}"/>
    <dgm:cxn modelId="{26CE976E-41B5-4822-B3B5-681D44256F76}" type="presOf" srcId="{2BC8E553-693C-C04B-A062-661A9A35BEFE}" destId="{9961C549-6226-AA4A-A1A2-3D2C119EF746}" srcOrd="1" destOrd="0" presId="urn:microsoft.com/office/officeart/2005/8/layout/orgChart1"/>
    <dgm:cxn modelId="{8FC203C6-D455-6743-868E-ED038DB50EDB}" srcId="{38D704A2-861D-544C-8501-D68AC21B98C9}" destId="{2D1589CA-1591-4A46-A02C-F447B8F01DA1}" srcOrd="3" destOrd="0" parTransId="{92F6799F-10AD-484D-B6C4-0A0F26ACB6D7}" sibTransId="{4B527065-E3D6-824D-9590-0B9F55C63539}"/>
    <dgm:cxn modelId="{A1998BA3-C250-4734-8D9B-7E5C0D782849}" type="presOf" srcId="{B0BF6B57-830D-F540-B010-6B0CDC93BFAB}" destId="{2A075624-6345-7A48-8B0C-C80FEE48745D}" srcOrd="0" destOrd="0" presId="urn:microsoft.com/office/officeart/2005/8/layout/orgChart1"/>
    <dgm:cxn modelId="{E034A8AA-D262-45A5-BEB3-AEAAD7193266}" type="presOf" srcId="{214C3A23-6B2D-E446-9C26-A0AC1CD326FD}" destId="{D17C6523-B5E1-814A-B7D6-D56FA4D2A3A6}" srcOrd="1" destOrd="0" presId="urn:microsoft.com/office/officeart/2005/8/layout/orgChart1"/>
    <dgm:cxn modelId="{D4A46EC9-E331-44F8-A595-A3A8415E1819}" type="presOf" srcId="{ADB456F5-3680-4949-8250-78C5FF74129E}" destId="{7D1646D9-2977-C845-8706-C067681347F6}" srcOrd="1" destOrd="0" presId="urn:microsoft.com/office/officeart/2005/8/layout/orgChart1"/>
    <dgm:cxn modelId="{7E3EC781-47BD-4FFB-973D-745AF91F9AC3}" type="presOf" srcId="{466BCDE7-936E-9049-B274-99AFC3C42B79}" destId="{FF67CFE9-82A8-6F44-BAC1-D4B197153C06}" srcOrd="1" destOrd="0" presId="urn:microsoft.com/office/officeart/2005/8/layout/orgChart1"/>
    <dgm:cxn modelId="{BD408C5E-D0AF-49E2-84D8-55A4006D2F48}" type="presOf" srcId="{37485C7A-85A1-0A47-8F37-03EF5AFDF448}" destId="{4E343B44-E2B2-0D43-A86E-97643CCF0055}" srcOrd="0" destOrd="0" presId="urn:microsoft.com/office/officeart/2005/8/layout/orgChart1"/>
    <dgm:cxn modelId="{E65654DE-A1EA-7D40-B5C4-849135EF2500}" srcId="{38D704A2-861D-544C-8501-D68AC21B98C9}" destId="{CBC8C7D5-0239-7C4F-B260-A45976988E70}" srcOrd="2" destOrd="0" parTransId="{20C0FDD4-7DFD-444A-9F0C-DA9C3E2A7AA9}" sibTransId="{92B0B5F5-C2BD-2242-9A09-EFB2F651DCCA}"/>
    <dgm:cxn modelId="{E4A10F7D-FEC1-164F-9B2C-AEF38D99B3C9}" srcId="{2BC8E553-693C-C04B-A062-661A9A35BEFE}" destId="{BC81331E-0C7C-F343-9738-9CB1445CCFA8}" srcOrd="2" destOrd="0" parTransId="{01ADE786-36E1-2844-9ABD-48373D379023}" sibTransId="{AB28C23C-693C-124D-8A1D-3F5A8F4941A9}"/>
    <dgm:cxn modelId="{DE963E00-EB2F-0D4D-A3E4-3943ECCA2C79}" srcId="{59B79238-8928-344E-97AB-39475F18800A}" destId="{A4BB5FFA-640A-344C-A31F-2E875E644C8F}" srcOrd="1" destOrd="0" parTransId="{D43B0AB2-3B2D-FB4D-8B91-9FC087982810}" sibTransId="{E008DEC5-4FC4-544B-8AE0-8B6383A7FF28}"/>
    <dgm:cxn modelId="{98E1D51C-A0D2-4193-98D2-D5855CCF1959}" type="presOf" srcId="{1F3140C9-C287-0B45-AFB6-1A5E8F4CF597}" destId="{D449C307-B002-5D43-9617-F416E9673B74}" srcOrd="0" destOrd="0" presId="urn:microsoft.com/office/officeart/2005/8/layout/orgChart1"/>
    <dgm:cxn modelId="{53420610-62C0-49C9-B857-355B197DCF49}" type="presOf" srcId="{0A4B0643-1E48-E344-853C-73CFC4828671}" destId="{C6DD908A-DADB-124A-8738-AD5D4F356B42}" srcOrd="1" destOrd="0" presId="urn:microsoft.com/office/officeart/2005/8/layout/orgChart1"/>
    <dgm:cxn modelId="{74B33BB9-04DE-48C6-A1D5-BCB0D66984B4}" type="presOf" srcId="{5EE50F1F-867F-0F4A-AF96-0D88F40259CF}" destId="{4778A83F-5F35-B84D-A400-F622B2FBF8B1}" srcOrd="1" destOrd="0" presId="urn:microsoft.com/office/officeart/2005/8/layout/orgChart1"/>
    <dgm:cxn modelId="{6E624FC9-A685-0941-96FB-82507D5C9F9B}" srcId="{0A4B0643-1E48-E344-853C-73CFC4828671}" destId="{5A210CE3-E812-7E46-AEF1-A966F42F11F0}" srcOrd="6" destOrd="0" parTransId="{7AF75C91-BFA3-4245-857F-0E6BFBC391AF}" sibTransId="{B2501C2B-7DED-1141-BDF5-6B502BCC825B}"/>
    <dgm:cxn modelId="{D4D3CD37-B854-4D09-9DA9-63D146084CD9}" type="presOf" srcId="{7AF75C91-BFA3-4245-857F-0E6BFBC391AF}" destId="{DEF3AC8D-66C6-2844-A52D-1BB5BFD29693}" srcOrd="0" destOrd="0" presId="urn:microsoft.com/office/officeart/2005/8/layout/orgChart1"/>
    <dgm:cxn modelId="{F3BF3A31-ECA8-3845-B4D5-B205A801E6A3}" srcId="{0A4B0643-1E48-E344-853C-73CFC4828671}" destId="{37485C7A-85A1-0A47-8F37-03EF5AFDF448}" srcOrd="5" destOrd="0" parTransId="{D3D24224-45EA-D043-AEAD-DF57DC69836D}" sibTransId="{969FA1A1-8AAA-F24F-BA4C-663FD67B2287}"/>
    <dgm:cxn modelId="{48AAFB7A-03BF-3F45-A8D8-52768EC1DD38}" srcId="{59B79238-8928-344E-97AB-39475F18800A}" destId="{A146BFA0-B596-0747-A338-D46484755520}" srcOrd="2" destOrd="0" parTransId="{9334DBC3-8D38-D841-8D63-A5C72F9298DB}" sibTransId="{C6BC92FB-8A94-1B4F-8316-8C1DB7D608ED}"/>
    <dgm:cxn modelId="{C8AC2908-7F39-4A03-8060-5E0F227C1CD3}" type="presOf" srcId="{2D1589CA-1591-4A46-A02C-F447B8F01DA1}" destId="{AD2FA4E1-BF83-E647-8F5B-868C01E79AF1}" srcOrd="0" destOrd="0" presId="urn:microsoft.com/office/officeart/2005/8/layout/orgChart1"/>
    <dgm:cxn modelId="{4322EF4E-FD82-480C-B7E2-EB78B48E72EE}" type="presOf" srcId="{214C3A23-6B2D-E446-9C26-A0AC1CD326FD}" destId="{C4392ACB-A85E-8D45-A8C4-F4EEED181657}" srcOrd="0" destOrd="0" presId="urn:microsoft.com/office/officeart/2005/8/layout/orgChart1"/>
    <dgm:cxn modelId="{C3844BEC-72AD-684A-AF4E-9E23F27FF159}" srcId="{0A4B0643-1E48-E344-853C-73CFC4828671}" destId="{EB71E7BC-1449-1D4D-B0AD-5FE3D8B3A0E7}" srcOrd="0" destOrd="0" parTransId="{13DB7329-159E-794A-945B-70C769CDC896}" sibTransId="{BD4B56D2-FA47-3640-9E6C-1CABF32DEE22}"/>
    <dgm:cxn modelId="{D3F52DAF-B89C-4710-9AE1-B8A3FD32FF56}" type="presOf" srcId="{7EF3171D-E8D0-3048-8AF9-1959ECC597FA}" destId="{EFF4528F-788F-684C-8312-4508BCA8BF14}" srcOrd="0" destOrd="0" presId="urn:microsoft.com/office/officeart/2005/8/layout/orgChart1"/>
    <dgm:cxn modelId="{B7606E51-2B5F-0741-81A1-0A469AED84D2}" srcId="{59B79238-8928-344E-97AB-39475F18800A}" destId="{466BCDE7-936E-9049-B274-99AFC3C42B79}" srcOrd="3" destOrd="0" parTransId="{53D07AD7-CD17-7342-AEF7-ADC94CAD42C2}" sibTransId="{DD6F5677-2B14-2640-A794-58846DF0F445}"/>
    <dgm:cxn modelId="{7CAAB928-97E5-4368-AEDC-41A406A43162}" type="presOf" srcId="{59B79238-8928-344E-97AB-39475F18800A}" destId="{B05ED227-57EC-1846-8C9B-F4392E13264B}" srcOrd="1" destOrd="0" presId="urn:microsoft.com/office/officeart/2005/8/layout/orgChart1"/>
    <dgm:cxn modelId="{41983D36-ADCE-4BB5-8C53-57D98A3D7EF1}" type="presOf" srcId="{ADB456F5-3680-4949-8250-78C5FF74129E}" destId="{DDA6FCE5-35E9-0347-B842-3E5D78CF448D}" srcOrd="0" destOrd="0" presId="urn:microsoft.com/office/officeart/2005/8/layout/orgChart1"/>
    <dgm:cxn modelId="{9CB2B4DF-BAE4-4278-804A-0380B488D478}" type="presOf" srcId="{5DE31FA9-7B6D-1241-9721-EAC920A807F1}" destId="{83880792-9F7D-194F-89D7-66FA8D42E779}" srcOrd="0" destOrd="0" presId="urn:microsoft.com/office/officeart/2005/8/layout/orgChart1"/>
    <dgm:cxn modelId="{A73D02BD-AD3B-42B8-AAE3-AE49D74239E9}" type="presOf" srcId="{53E47B3F-BCB0-F249-B1FB-10ABD0BEC939}" destId="{10F12E52-01CF-FE4F-9441-0EFB92712392}" srcOrd="0" destOrd="0" presId="urn:microsoft.com/office/officeart/2005/8/layout/orgChart1"/>
    <dgm:cxn modelId="{16B5F4F6-A5CC-4699-8889-D63D9AB8F457}" type="presOf" srcId="{20C0FDD4-7DFD-444A-9F0C-DA9C3E2A7AA9}" destId="{9ADFB9C8-2EC6-7D45-877D-D10E26F86A86}" srcOrd="0" destOrd="0" presId="urn:microsoft.com/office/officeart/2005/8/layout/orgChart1"/>
    <dgm:cxn modelId="{9FD0A60B-14BA-4BA4-9BF1-4991999624D9}" type="presOf" srcId="{466BCDE7-936E-9049-B274-99AFC3C42B79}" destId="{A0C29EA2-488B-974C-BC60-8866EA076DAB}" srcOrd="0" destOrd="0" presId="urn:microsoft.com/office/officeart/2005/8/layout/orgChart1"/>
    <dgm:cxn modelId="{4E0A58BA-3F3E-4FA1-83DC-5469B595BE82}" type="presOf" srcId="{46F449FA-6763-C94F-806A-0F20E3DE2D15}" destId="{EE0F0649-0CA7-084D-B085-43506122A43A}" srcOrd="1" destOrd="0" presId="urn:microsoft.com/office/officeart/2005/8/layout/orgChart1"/>
    <dgm:cxn modelId="{353C962F-30E6-4FCD-B2FB-C9071969D2DC}" type="presOf" srcId="{D63DA40A-F7A1-BB4B-B407-C295B34EE07C}" destId="{362F417D-702D-6F41-BB65-CEB311BC5B01}" srcOrd="0" destOrd="0" presId="urn:microsoft.com/office/officeart/2005/8/layout/orgChart1"/>
    <dgm:cxn modelId="{04B1F904-A8DE-45E5-904A-9EDF6A6BD020}" type="presOf" srcId="{BC81331E-0C7C-F343-9738-9CB1445CCFA8}" destId="{239157F7-3FFD-5D45-91EF-B58B934013FD}" srcOrd="1" destOrd="0" presId="urn:microsoft.com/office/officeart/2005/8/layout/orgChart1"/>
    <dgm:cxn modelId="{24F85EEE-4BCB-4AE3-90B0-2932C9EEBB3E}" type="presOf" srcId="{CF4FC0B1-71CA-6340-86D0-3CE1EDCF6E49}" destId="{72B11619-7D61-6345-82E3-318265A5D676}" srcOrd="1" destOrd="0" presId="urn:microsoft.com/office/officeart/2005/8/layout/orgChart1"/>
    <dgm:cxn modelId="{6AFE5140-DD03-412C-B081-05501427BE32}" type="presOf" srcId="{D3D24224-45EA-D043-AEAD-DF57DC69836D}" destId="{CB724A09-0DEC-D449-991B-59FD04355DCF}" srcOrd="0" destOrd="0" presId="urn:microsoft.com/office/officeart/2005/8/layout/orgChart1"/>
    <dgm:cxn modelId="{3377886B-CFD6-40A8-B2A9-26039C536AAA}" type="presOf" srcId="{5A210CE3-E812-7E46-AEF1-A966F42F11F0}" destId="{FD387BF3-25F7-9940-AE73-C227225437B9}" srcOrd="0" destOrd="0" presId="urn:microsoft.com/office/officeart/2005/8/layout/orgChart1"/>
    <dgm:cxn modelId="{BB403A0B-6DF1-4E54-961C-6FE5E03C79A7}" type="presOf" srcId="{A4BB5FFA-640A-344C-A31F-2E875E644C8F}" destId="{007C0576-51DC-2247-9902-7EE0DA8A5D17}" srcOrd="1" destOrd="0" presId="urn:microsoft.com/office/officeart/2005/8/layout/orgChart1"/>
    <dgm:cxn modelId="{2A36AA0F-4CBB-46E2-B862-76C369FF70E8}" type="presOf" srcId="{EC866C4D-E689-9946-82A8-8E91716A55F7}" destId="{9FC4585A-184E-A64E-BBBB-28D48911A24D}" srcOrd="0" destOrd="0" presId="urn:microsoft.com/office/officeart/2005/8/layout/orgChart1"/>
    <dgm:cxn modelId="{D383ABC0-3E4D-46B1-A127-0BE2EF407DB6}" type="presOf" srcId="{D43B0AB2-3B2D-FB4D-8B91-9FC087982810}" destId="{1552CDB9-0ED4-E646-9A1D-AFA561A3E0A6}" srcOrd="0" destOrd="0" presId="urn:microsoft.com/office/officeart/2005/8/layout/orgChart1"/>
    <dgm:cxn modelId="{C280476B-0D50-4914-AE6A-40AB8A5F386E}" type="presOf" srcId="{0A4B0643-1E48-E344-853C-73CFC4828671}" destId="{25E8B549-0B9E-1347-825F-B72588C846A2}" srcOrd="0" destOrd="0" presId="urn:microsoft.com/office/officeart/2005/8/layout/orgChart1"/>
    <dgm:cxn modelId="{9C218396-47A6-3D43-84E5-E41D87E4710C}" srcId="{2BC8E553-693C-C04B-A062-661A9A35BEFE}" destId="{EC866C4D-E689-9946-82A8-8E91716A55F7}" srcOrd="0" destOrd="0" parTransId="{3F1C8304-980A-8140-BB16-7228CEA5C6C3}" sibTransId="{D0C42094-20C8-7B47-A577-5E41139DCE79}"/>
    <dgm:cxn modelId="{DF1F0CB3-0E8D-42BA-AAEC-CA3D1650925E}" type="presOf" srcId="{91037A95-5829-B143-A9C4-327F4B7D1BCB}" destId="{2E66C444-3953-A94B-A1EA-3987EA147667}" srcOrd="0" destOrd="0" presId="urn:microsoft.com/office/officeart/2005/8/layout/orgChart1"/>
    <dgm:cxn modelId="{FF2DD2AE-0530-2347-8B56-F25182E2E93E}" srcId="{91037A95-5829-B143-A9C4-327F4B7D1BCB}" destId="{214C3A23-6B2D-E446-9C26-A0AC1CD326FD}" srcOrd="0" destOrd="0" parTransId="{1F3140C9-C287-0B45-AFB6-1A5E8F4CF597}" sibTransId="{8FD170A1-48E3-1C46-B53D-4106584F38D3}"/>
    <dgm:cxn modelId="{030F6B37-DE7F-4625-B5CE-0669400B095C}" type="presOf" srcId="{37485C7A-85A1-0A47-8F37-03EF5AFDF448}" destId="{DD4D6676-25DF-E74D-888C-F7F68CDE741F}" srcOrd="1" destOrd="0" presId="urn:microsoft.com/office/officeart/2005/8/layout/orgChart1"/>
    <dgm:cxn modelId="{E525618A-C3D7-4ED3-9470-AE1594CBA19E}" type="presOf" srcId="{E1441097-3FE0-8C4E-B558-71659FFC47D5}" destId="{90ED8ECE-A036-0540-AEDD-9F690EC6A78B}" srcOrd="0" destOrd="0" presId="urn:microsoft.com/office/officeart/2005/8/layout/orgChart1"/>
    <dgm:cxn modelId="{31581971-FB4B-4EB8-B164-882B284C35AF}" type="presOf" srcId="{EB71E7BC-1449-1D4D-B0AD-5FE3D8B3A0E7}" destId="{C4CF2E51-72BC-FD40-8361-0334217069BE}" srcOrd="1" destOrd="0" presId="urn:microsoft.com/office/officeart/2005/8/layout/orgChart1"/>
    <dgm:cxn modelId="{E3290874-872D-403F-A155-371138E5847A}" type="presOf" srcId="{C1F92CB8-E1DA-2546-98EB-21F8A75C9020}" destId="{DB51B23E-F83E-D44E-A72C-4B8C1E9F264F}" srcOrd="0" destOrd="0" presId="urn:microsoft.com/office/officeart/2005/8/layout/orgChart1"/>
    <dgm:cxn modelId="{E28D395E-EC7A-47EF-9BD9-B57075023925}" type="presOf" srcId="{D63DA40A-F7A1-BB4B-B407-C295B34EE07C}" destId="{4EBC486B-BF33-ED47-AB3D-F7D7E5E2D20E}" srcOrd="1" destOrd="0" presId="urn:microsoft.com/office/officeart/2005/8/layout/orgChart1"/>
    <dgm:cxn modelId="{CC9B572B-83E5-4B45-81BE-754F0DFE371E}" type="presOf" srcId="{EC866C4D-E689-9946-82A8-8E91716A55F7}" destId="{0ED809DA-AE5D-D546-84C3-CB84A1335D15}" srcOrd="1" destOrd="0" presId="urn:microsoft.com/office/officeart/2005/8/layout/orgChart1"/>
    <dgm:cxn modelId="{DC32CC2F-2CA8-43B7-8ABD-77D374402A33}" type="presOf" srcId="{96FB20F3-8EDB-EA49-8772-7036C1A0EACC}" destId="{E008416E-2377-404A-9DFC-7B07D5AC313A}" srcOrd="0" destOrd="0" presId="urn:microsoft.com/office/officeart/2005/8/layout/orgChart1"/>
    <dgm:cxn modelId="{B8B0A205-27BD-447C-BB28-CD4462205958}" type="presOf" srcId="{EF3ADC4A-E2F0-4743-8F17-6CDAAF0D3924}" destId="{385A250E-82E0-0646-83B4-0BDCDD7E67E7}" srcOrd="0" destOrd="0" presId="urn:microsoft.com/office/officeart/2005/8/layout/orgChart1"/>
    <dgm:cxn modelId="{CCCECA53-BA2E-4067-B7AF-42652E920EB1}" type="presOf" srcId="{DD07F5A6-8498-1A41-A6CC-CC18EB80ED21}" destId="{55A671BE-327E-8740-B5EB-CC2570093B37}" srcOrd="0" destOrd="0" presId="urn:microsoft.com/office/officeart/2005/8/layout/orgChart1"/>
    <dgm:cxn modelId="{842334EB-A4C8-41B4-825F-15959B9579D0}" type="presOf" srcId="{A4BB5FFA-640A-344C-A31F-2E875E644C8F}" destId="{3CBD7510-296E-1A4C-B693-06B3BD73741F}" srcOrd="0" destOrd="0" presId="urn:microsoft.com/office/officeart/2005/8/layout/orgChart1"/>
    <dgm:cxn modelId="{C838B4DF-47F4-AF4A-96AE-78366845AB94}" srcId="{0A4B0643-1E48-E344-853C-73CFC4828671}" destId="{2BC8E553-693C-C04B-A062-661A9A35BEFE}" srcOrd="4" destOrd="0" parTransId="{DD07F5A6-8498-1A41-A6CC-CC18EB80ED21}" sibTransId="{B26810CB-5F6C-F94F-9961-BA47BE22831A}"/>
    <dgm:cxn modelId="{264FF15D-C26D-482C-AC0C-E7CBC3363F74}" type="presOf" srcId="{CBC8C7D5-0239-7C4F-B260-A45976988E70}" destId="{5AF2AC75-7C2E-BA4D-8603-3F55AC08652E}" srcOrd="1" destOrd="0" presId="urn:microsoft.com/office/officeart/2005/8/layout/orgChart1"/>
    <dgm:cxn modelId="{15DC2A4C-0A10-434F-84A0-BB38117A44B2}" type="presOf" srcId="{CF4FC0B1-71CA-6340-86D0-3CE1EDCF6E49}" destId="{AC13B299-E8F2-1144-BCA4-870133E4664D}" srcOrd="0" destOrd="0" presId="urn:microsoft.com/office/officeart/2005/8/layout/orgChart1"/>
    <dgm:cxn modelId="{00590CE7-12E5-4BBF-BD44-B382C0E850B0}" type="presOf" srcId="{4FFC378C-6C7A-164C-B556-B58DFFE49749}" destId="{B039B3E6-0626-A344-BB17-DB1D9543FF8E}" srcOrd="0" destOrd="0" presId="urn:microsoft.com/office/officeart/2005/8/layout/orgChart1"/>
    <dgm:cxn modelId="{FEFFFF43-3CAC-1C4A-90E7-5E5CB985CABF}" srcId="{0A4B0643-1E48-E344-853C-73CFC4828671}" destId="{59B79238-8928-344E-97AB-39475F18800A}" srcOrd="3" destOrd="0" parTransId="{4FFC378C-6C7A-164C-B556-B58DFFE49749}" sibTransId="{C336CF99-3260-D647-82A5-A9DEA381188C}"/>
    <dgm:cxn modelId="{64CB68B5-FACD-4F95-9AC5-86E67D34A77F}" type="presOf" srcId="{B5CFCDA4-15BE-DC41-89EC-F0A2EA0FBA01}" destId="{84EB2A2F-FCEF-4D4D-AB29-4668388C1F0B}" srcOrd="1" destOrd="0" presId="urn:microsoft.com/office/officeart/2005/8/layout/orgChart1"/>
    <dgm:cxn modelId="{A74B98E1-F4C3-4205-8C20-BB97D9B97D00}" type="presOf" srcId="{53D07AD7-CD17-7342-AEF7-ADC94CAD42C2}" destId="{6F3B2558-EEE5-5B44-81FA-E178983DFA7D}" srcOrd="0" destOrd="0" presId="urn:microsoft.com/office/officeart/2005/8/layout/orgChart1"/>
    <dgm:cxn modelId="{88B935AF-5250-A045-AF34-A32ACC4146FC}" srcId="{37485C7A-85A1-0A47-8F37-03EF5AFDF448}" destId="{6F601B0E-C8C1-1745-958A-A43DE6494A5D}" srcOrd="1" destOrd="0" parTransId="{A3E8F6B6-60C5-3249-8D6F-2088D1E65B92}" sibTransId="{C3F79286-E50B-E745-9201-555951E09E09}"/>
    <dgm:cxn modelId="{56CB3F71-7466-4B40-B767-5867AE5585B8}" type="presParOf" srcId="{83880792-9F7D-194F-89D7-66FA8D42E779}" destId="{82C6AFDD-6012-C149-AA09-8C2D6F1F29E7}" srcOrd="0" destOrd="0" presId="urn:microsoft.com/office/officeart/2005/8/layout/orgChart1"/>
    <dgm:cxn modelId="{FD6D1DDC-697D-40FA-9669-4DC07EC50BD0}" type="presParOf" srcId="{82C6AFDD-6012-C149-AA09-8C2D6F1F29E7}" destId="{31057ACC-2F90-2042-BFDF-3BDAE384405E}" srcOrd="0" destOrd="0" presId="urn:microsoft.com/office/officeart/2005/8/layout/orgChart1"/>
    <dgm:cxn modelId="{E93349EB-6426-439C-99B9-252F4AFC8A3A}" type="presParOf" srcId="{31057ACC-2F90-2042-BFDF-3BDAE384405E}" destId="{25E8B549-0B9E-1347-825F-B72588C846A2}" srcOrd="0" destOrd="0" presId="urn:microsoft.com/office/officeart/2005/8/layout/orgChart1"/>
    <dgm:cxn modelId="{A68D0FF4-D8BD-4CB1-89D5-DFDFD035D870}" type="presParOf" srcId="{31057ACC-2F90-2042-BFDF-3BDAE384405E}" destId="{C6DD908A-DADB-124A-8738-AD5D4F356B42}" srcOrd="1" destOrd="0" presId="urn:microsoft.com/office/officeart/2005/8/layout/orgChart1"/>
    <dgm:cxn modelId="{8D67D1CD-FBC2-4447-BE5E-7B4ECDC3D758}" type="presParOf" srcId="{82C6AFDD-6012-C149-AA09-8C2D6F1F29E7}" destId="{0116EA88-26C0-1E49-B331-E393C28E4C4E}" srcOrd="1" destOrd="0" presId="urn:microsoft.com/office/officeart/2005/8/layout/orgChart1"/>
    <dgm:cxn modelId="{3DE7F2FE-8399-4F9A-96D8-22DD7CCD3D3F}" type="presParOf" srcId="{0116EA88-26C0-1E49-B331-E393C28E4C4E}" destId="{E008416E-2377-404A-9DFC-7B07D5AC313A}" srcOrd="0" destOrd="0" presId="urn:microsoft.com/office/officeart/2005/8/layout/orgChart1"/>
    <dgm:cxn modelId="{E12843B7-9823-4F8C-9BAE-30E17919CD88}" type="presParOf" srcId="{0116EA88-26C0-1E49-B331-E393C28E4C4E}" destId="{F7B26B67-B13A-974F-BFBF-DEBD63EF576A}" srcOrd="1" destOrd="0" presId="urn:microsoft.com/office/officeart/2005/8/layout/orgChart1"/>
    <dgm:cxn modelId="{C6AF6EB2-5728-4D7B-9831-8F7B07FE244A}" type="presParOf" srcId="{F7B26B67-B13A-974F-BFBF-DEBD63EF576A}" destId="{E5DB67E3-8C2F-5A45-A73C-B426B2D1DF67}" srcOrd="0" destOrd="0" presId="urn:microsoft.com/office/officeart/2005/8/layout/orgChart1"/>
    <dgm:cxn modelId="{91B16316-285A-4A9A-B0FE-C217F207DCA5}" type="presParOf" srcId="{E5DB67E3-8C2F-5A45-A73C-B426B2D1DF67}" destId="{FB70F415-8A6E-1841-A893-1805CB6B7E6B}" srcOrd="0" destOrd="0" presId="urn:microsoft.com/office/officeart/2005/8/layout/orgChart1"/>
    <dgm:cxn modelId="{9667CFDC-F54F-46F0-AB37-DC026269AF7A}" type="presParOf" srcId="{E5DB67E3-8C2F-5A45-A73C-B426B2D1DF67}" destId="{5F648150-ED52-F649-B634-FDBF04329E32}" srcOrd="1" destOrd="0" presId="urn:microsoft.com/office/officeart/2005/8/layout/orgChart1"/>
    <dgm:cxn modelId="{A0CA0D69-6908-423F-B7C7-09DE2C78BF02}" type="presParOf" srcId="{F7B26B67-B13A-974F-BFBF-DEBD63EF576A}" destId="{E045E53A-823E-7A4E-B615-CD92148B6171}" srcOrd="1" destOrd="0" presId="urn:microsoft.com/office/officeart/2005/8/layout/orgChart1"/>
    <dgm:cxn modelId="{B48EF75E-4E2D-4518-AAB7-6559BB96EAFF}" type="presParOf" srcId="{E045E53A-823E-7A4E-B615-CD92148B6171}" destId="{10F12E52-01CF-FE4F-9441-0EFB92712392}" srcOrd="0" destOrd="0" presId="urn:microsoft.com/office/officeart/2005/8/layout/orgChart1"/>
    <dgm:cxn modelId="{5903A951-6925-4F25-99E2-659FFEAB4E88}" type="presParOf" srcId="{E045E53A-823E-7A4E-B615-CD92148B6171}" destId="{A571677D-E6BD-2646-9273-65276BE5F9A8}" srcOrd="1" destOrd="0" presId="urn:microsoft.com/office/officeart/2005/8/layout/orgChart1"/>
    <dgm:cxn modelId="{4146ED6F-1BF3-4C32-B18F-ED819864F2D8}" type="presParOf" srcId="{A571677D-E6BD-2646-9273-65276BE5F9A8}" destId="{105CFAC4-B359-7C4A-8BDE-B53DC6932D26}" srcOrd="0" destOrd="0" presId="urn:microsoft.com/office/officeart/2005/8/layout/orgChart1"/>
    <dgm:cxn modelId="{7F0262E6-8A03-4B9A-B360-CDBE5D1EAF15}" type="presParOf" srcId="{105CFAC4-B359-7C4A-8BDE-B53DC6932D26}" destId="{DDA6FCE5-35E9-0347-B842-3E5D78CF448D}" srcOrd="0" destOrd="0" presId="urn:microsoft.com/office/officeart/2005/8/layout/orgChart1"/>
    <dgm:cxn modelId="{EF15CC3B-F870-4A53-8EE4-7F80E0300964}" type="presParOf" srcId="{105CFAC4-B359-7C4A-8BDE-B53DC6932D26}" destId="{7D1646D9-2977-C845-8706-C067681347F6}" srcOrd="1" destOrd="0" presId="urn:microsoft.com/office/officeart/2005/8/layout/orgChart1"/>
    <dgm:cxn modelId="{6184101F-3010-4CD5-8D30-BBDB91BB6543}" type="presParOf" srcId="{A571677D-E6BD-2646-9273-65276BE5F9A8}" destId="{F5792088-652D-7449-8F92-24CA6177A2F0}" srcOrd="1" destOrd="0" presId="urn:microsoft.com/office/officeart/2005/8/layout/orgChart1"/>
    <dgm:cxn modelId="{B5E51F36-CE39-42BE-B089-0355A82ECC72}" type="presParOf" srcId="{A571677D-E6BD-2646-9273-65276BE5F9A8}" destId="{5E1F8DCC-0B19-D340-A0E2-42A4ACC87956}" srcOrd="2" destOrd="0" presId="urn:microsoft.com/office/officeart/2005/8/layout/orgChart1"/>
    <dgm:cxn modelId="{2641B5E4-C89C-4A85-A39B-7ED9138A8416}" type="presParOf" srcId="{E045E53A-823E-7A4E-B615-CD92148B6171}" destId="{90ED8ECE-A036-0540-AEDD-9F690EC6A78B}" srcOrd="2" destOrd="0" presId="urn:microsoft.com/office/officeart/2005/8/layout/orgChart1"/>
    <dgm:cxn modelId="{27AAC5E9-A9DE-42C6-8E44-F386A068ED7B}" type="presParOf" srcId="{E045E53A-823E-7A4E-B615-CD92148B6171}" destId="{4693A5FB-E695-E349-B9E7-4BB0D961744E}" srcOrd="3" destOrd="0" presId="urn:microsoft.com/office/officeart/2005/8/layout/orgChart1"/>
    <dgm:cxn modelId="{95CCBC9F-DC84-47F8-B8FE-7E29BB27DC06}" type="presParOf" srcId="{4693A5FB-E695-E349-B9E7-4BB0D961744E}" destId="{8027A463-46DF-8F4B-BC99-BA8C33FA9B89}" srcOrd="0" destOrd="0" presId="urn:microsoft.com/office/officeart/2005/8/layout/orgChart1"/>
    <dgm:cxn modelId="{A2233E1A-B100-4BBE-8F8B-BBF710EFBA7F}" type="presParOf" srcId="{8027A463-46DF-8F4B-BC99-BA8C33FA9B89}" destId="{3F1EB2B3-2E9A-4447-BEFF-F2A9FA3305C2}" srcOrd="0" destOrd="0" presId="urn:microsoft.com/office/officeart/2005/8/layout/orgChart1"/>
    <dgm:cxn modelId="{5117A894-E41A-45FE-B770-75178EA1795C}" type="presParOf" srcId="{8027A463-46DF-8F4B-BC99-BA8C33FA9B89}" destId="{EE0F0649-0CA7-084D-B085-43506122A43A}" srcOrd="1" destOrd="0" presId="urn:microsoft.com/office/officeart/2005/8/layout/orgChart1"/>
    <dgm:cxn modelId="{E5F1CC98-7B29-4BE2-B242-9140F5E59EF2}" type="presParOf" srcId="{4693A5FB-E695-E349-B9E7-4BB0D961744E}" destId="{7300AAFF-CECD-2942-BDD4-838F074274B7}" srcOrd="1" destOrd="0" presId="urn:microsoft.com/office/officeart/2005/8/layout/orgChart1"/>
    <dgm:cxn modelId="{27A47197-6FFD-4ADF-A771-44A241E4F5B7}" type="presParOf" srcId="{4693A5FB-E695-E349-B9E7-4BB0D961744E}" destId="{96EE9A56-A30D-684A-852B-22509B54C4E8}" srcOrd="2" destOrd="0" presId="urn:microsoft.com/office/officeart/2005/8/layout/orgChart1"/>
    <dgm:cxn modelId="{4E90761D-F262-4195-AF7E-193B41E3BE09}" type="presParOf" srcId="{E045E53A-823E-7A4E-B615-CD92148B6171}" destId="{9ADFB9C8-2EC6-7D45-877D-D10E26F86A86}" srcOrd="4" destOrd="0" presId="urn:microsoft.com/office/officeart/2005/8/layout/orgChart1"/>
    <dgm:cxn modelId="{593ED6BE-4E10-4EBD-9151-5CFE3D072727}" type="presParOf" srcId="{E045E53A-823E-7A4E-B615-CD92148B6171}" destId="{31D02285-8078-C344-924E-BCD78C30CC88}" srcOrd="5" destOrd="0" presId="urn:microsoft.com/office/officeart/2005/8/layout/orgChart1"/>
    <dgm:cxn modelId="{C82108CB-5F90-4FE9-A6B2-CA3E1A29EEAA}" type="presParOf" srcId="{31D02285-8078-C344-924E-BCD78C30CC88}" destId="{FA145671-61BB-A84E-A6F9-6B8228603D7B}" srcOrd="0" destOrd="0" presId="urn:microsoft.com/office/officeart/2005/8/layout/orgChart1"/>
    <dgm:cxn modelId="{8A7D82FC-6C88-4D6A-9D81-A2C2DA146CE3}" type="presParOf" srcId="{FA145671-61BB-A84E-A6F9-6B8228603D7B}" destId="{857EE995-A8C6-9443-9B83-F9DC1EF26BD7}" srcOrd="0" destOrd="0" presId="urn:microsoft.com/office/officeart/2005/8/layout/orgChart1"/>
    <dgm:cxn modelId="{D6D2B11E-646A-4FB2-AF44-4838347AEC92}" type="presParOf" srcId="{FA145671-61BB-A84E-A6F9-6B8228603D7B}" destId="{5AF2AC75-7C2E-BA4D-8603-3F55AC08652E}" srcOrd="1" destOrd="0" presId="urn:microsoft.com/office/officeart/2005/8/layout/orgChart1"/>
    <dgm:cxn modelId="{AA610B6C-DEA0-4EE4-BE14-D465B5C8F135}" type="presParOf" srcId="{31D02285-8078-C344-924E-BCD78C30CC88}" destId="{879AEB16-714C-2643-9256-5C94A5FDAE44}" srcOrd="1" destOrd="0" presId="urn:microsoft.com/office/officeart/2005/8/layout/orgChart1"/>
    <dgm:cxn modelId="{169DCA0A-B85D-4CAC-8349-1006D77638FA}" type="presParOf" srcId="{31D02285-8078-C344-924E-BCD78C30CC88}" destId="{1CF18B15-76CC-FE43-B152-FF352402D096}" srcOrd="2" destOrd="0" presId="urn:microsoft.com/office/officeart/2005/8/layout/orgChart1"/>
    <dgm:cxn modelId="{3F01AD7F-704E-446C-A353-DCE9BEBD28D4}" type="presParOf" srcId="{E045E53A-823E-7A4E-B615-CD92148B6171}" destId="{5945C245-FFEF-564A-AFE2-0BFB98FF57C9}" srcOrd="6" destOrd="0" presId="urn:microsoft.com/office/officeart/2005/8/layout/orgChart1"/>
    <dgm:cxn modelId="{FC926315-D9BF-4294-865B-186DB3BC4C1D}" type="presParOf" srcId="{E045E53A-823E-7A4E-B615-CD92148B6171}" destId="{B02852DD-5A48-D048-B122-4F308E520132}" srcOrd="7" destOrd="0" presId="urn:microsoft.com/office/officeart/2005/8/layout/orgChart1"/>
    <dgm:cxn modelId="{4EE55875-3FF0-4248-9AC3-870A6341960C}" type="presParOf" srcId="{B02852DD-5A48-D048-B122-4F308E520132}" destId="{10456711-02A5-384F-A756-40BEE1331F0E}" srcOrd="0" destOrd="0" presId="urn:microsoft.com/office/officeart/2005/8/layout/orgChart1"/>
    <dgm:cxn modelId="{F1CCCB2D-A2F1-4EEE-948F-826E98776D23}" type="presParOf" srcId="{10456711-02A5-384F-A756-40BEE1331F0E}" destId="{AD2FA4E1-BF83-E647-8F5B-868C01E79AF1}" srcOrd="0" destOrd="0" presId="urn:microsoft.com/office/officeart/2005/8/layout/orgChart1"/>
    <dgm:cxn modelId="{067957BB-5972-4D2F-90F5-C55DCD80FA18}" type="presParOf" srcId="{10456711-02A5-384F-A756-40BEE1331F0E}" destId="{5853B267-31BF-C541-B338-6DB29D79CFA1}" srcOrd="1" destOrd="0" presId="urn:microsoft.com/office/officeart/2005/8/layout/orgChart1"/>
    <dgm:cxn modelId="{84030F62-AEF8-4DD4-87F0-1001D47E5708}" type="presParOf" srcId="{B02852DD-5A48-D048-B122-4F308E520132}" destId="{2EAD3A45-DCF0-6B48-AB41-960D018CC4AC}" srcOrd="1" destOrd="0" presId="urn:microsoft.com/office/officeart/2005/8/layout/orgChart1"/>
    <dgm:cxn modelId="{BCF6478D-5E02-4D7B-992E-896833F90E29}" type="presParOf" srcId="{B02852DD-5A48-D048-B122-4F308E520132}" destId="{AD3734A2-93B6-9A4C-AE4B-101FEC0459B2}" srcOrd="2" destOrd="0" presId="urn:microsoft.com/office/officeart/2005/8/layout/orgChart1"/>
    <dgm:cxn modelId="{444FA2E8-90FA-42D2-B268-C58CD0A7F08D}" type="presParOf" srcId="{F7B26B67-B13A-974F-BFBF-DEBD63EF576A}" destId="{F4A9910E-8C5B-C343-B5A6-4A58AF6D39E3}" srcOrd="2" destOrd="0" presId="urn:microsoft.com/office/officeart/2005/8/layout/orgChart1"/>
    <dgm:cxn modelId="{1370DA83-E7C0-4248-8E72-4AEB9622DFAF}" type="presParOf" srcId="{0116EA88-26C0-1E49-B331-E393C28E4C4E}" destId="{3B928895-E016-BA44-80D5-AFB3BBF73017}" srcOrd="2" destOrd="0" presId="urn:microsoft.com/office/officeart/2005/8/layout/orgChart1"/>
    <dgm:cxn modelId="{9D6B3E71-EEF2-465D-9C55-D9F31CDD630D}" type="presParOf" srcId="{0116EA88-26C0-1E49-B331-E393C28E4C4E}" destId="{2ADE5CF2-69D5-E847-A5B1-5DBE334732ED}" srcOrd="3" destOrd="0" presId="urn:microsoft.com/office/officeart/2005/8/layout/orgChart1"/>
    <dgm:cxn modelId="{ECD9541E-B12F-4649-B2E4-397BB6F47257}" type="presParOf" srcId="{2ADE5CF2-69D5-E847-A5B1-5DBE334732ED}" destId="{08BD0D92-DCBF-984A-9BC7-20B522D907E3}" srcOrd="0" destOrd="0" presId="urn:microsoft.com/office/officeart/2005/8/layout/orgChart1"/>
    <dgm:cxn modelId="{997E2C16-9E63-4E1F-8486-26CBD47CE6ED}" type="presParOf" srcId="{08BD0D92-DCBF-984A-9BC7-20B522D907E3}" destId="{2E66C444-3953-A94B-A1EA-3987EA147667}" srcOrd="0" destOrd="0" presId="urn:microsoft.com/office/officeart/2005/8/layout/orgChart1"/>
    <dgm:cxn modelId="{EAD67078-216E-4124-94BA-5CDC7F0721F5}" type="presParOf" srcId="{08BD0D92-DCBF-984A-9BC7-20B522D907E3}" destId="{A8CDF137-39E6-CD4F-AE25-1BDB72E41364}" srcOrd="1" destOrd="0" presId="urn:microsoft.com/office/officeart/2005/8/layout/orgChart1"/>
    <dgm:cxn modelId="{C19E0AC8-4076-4D96-A70F-BACC397824CC}" type="presParOf" srcId="{2ADE5CF2-69D5-E847-A5B1-5DBE334732ED}" destId="{17F7510A-F214-364F-9854-B2BE35F26986}" srcOrd="1" destOrd="0" presId="urn:microsoft.com/office/officeart/2005/8/layout/orgChart1"/>
    <dgm:cxn modelId="{15AE1DDD-074A-4BB6-80C5-BE80DFCC3A00}" type="presParOf" srcId="{17F7510A-F214-364F-9854-B2BE35F26986}" destId="{D449C307-B002-5D43-9617-F416E9673B74}" srcOrd="0" destOrd="0" presId="urn:microsoft.com/office/officeart/2005/8/layout/orgChart1"/>
    <dgm:cxn modelId="{73716B23-4F59-4A2A-ABBB-5B77D13816F2}" type="presParOf" srcId="{17F7510A-F214-364F-9854-B2BE35F26986}" destId="{0847A979-972B-A742-8303-FAC66E861835}" srcOrd="1" destOrd="0" presId="urn:microsoft.com/office/officeart/2005/8/layout/orgChart1"/>
    <dgm:cxn modelId="{E5BD642D-22A9-454D-9CA5-969FE0B5852B}" type="presParOf" srcId="{0847A979-972B-A742-8303-FAC66E861835}" destId="{BAE39674-F5AD-AE40-9532-EF3544B091AB}" srcOrd="0" destOrd="0" presId="urn:microsoft.com/office/officeart/2005/8/layout/orgChart1"/>
    <dgm:cxn modelId="{19901E40-E291-4ED2-8391-ED04D0EBA8D9}" type="presParOf" srcId="{BAE39674-F5AD-AE40-9532-EF3544B091AB}" destId="{C4392ACB-A85E-8D45-A8C4-F4EEED181657}" srcOrd="0" destOrd="0" presId="urn:microsoft.com/office/officeart/2005/8/layout/orgChart1"/>
    <dgm:cxn modelId="{0E31CA23-7B1D-498A-898D-1E0B92D62150}" type="presParOf" srcId="{BAE39674-F5AD-AE40-9532-EF3544B091AB}" destId="{D17C6523-B5E1-814A-B7D6-D56FA4D2A3A6}" srcOrd="1" destOrd="0" presId="urn:microsoft.com/office/officeart/2005/8/layout/orgChart1"/>
    <dgm:cxn modelId="{284C4101-70AB-4C14-8B44-A1907D05316F}" type="presParOf" srcId="{0847A979-972B-A742-8303-FAC66E861835}" destId="{EFFF30BA-FA4E-4F47-A796-13942155855D}" srcOrd="1" destOrd="0" presId="urn:microsoft.com/office/officeart/2005/8/layout/orgChart1"/>
    <dgm:cxn modelId="{8C111590-E299-4F14-9C45-4BD5891F9051}" type="presParOf" srcId="{0847A979-972B-A742-8303-FAC66E861835}" destId="{7E043BD5-ABAF-864A-8F0A-DA92AD8580B2}" srcOrd="2" destOrd="0" presId="urn:microsoft.com/office/officeart/2005/8/layout/orgChart1"/>
    <dgm:cxn modelId="{BD9D70C8-E68E-46B6-833F-42E58B4296D0}" type="presParOf" srcId="{17F7510A-F214-364F-9854-B2BE35F26986}" destId="{DB51B23E-F83E-D44E-A72C-4B8C1E9F264F}" srcOrd="2" destOrd="0" presId="urn:microsoft.com/office/officeart/2005/8/layout/orgChart1"/>
    <dgm:cxn modelId="{DE6FD4D9-2816-4252-B0E5-F29D1CD5AD91}" type="presParOf" srcId="{17F7510A-F214-364F-9854-B2BE35F26986}" destId="{3EFD8999-24C5-CE41-B869-BFFEAE627DB1}" srcOrd="3" destOrd="0" presId="urn:microsoft.com/office/officeart/2005/8/layout/orgChart1"/>
    <dgm:cxn modelId="{437623AA-6E17-415F-A1B2-7DACE0EC8C99}" type="presParOf" srcId="{3EFD8999-24C5-CE41-B869-BFFEAE627DB1}" destId="{7E73801B-FD40-3941-8E36-4987B02D998E}" srcOrd="0" destOrd="0" presId="urn:microsoft.com/office/officeart/2005/8/layout/orgChart1"/>
    <dgm:cxn modelId="{A0401DD1-3770-4597-8CB3-4CC5EA56396F}" type="presParOf" srcId="{7E73801B-FD40-3941-8E36-4987B02D998E}" destId="{E00C3F1F-D840-6845-B702-1D9753D840B3}" srcOrd="0" destOrd="0" presId="urn:microsoft.com/office/officeart/2005/8/layout/orgChart1"/>
    <dgm:cxn modelId="{2C538833-9F06-4C93-B36C-3E6123845D75}" type="presParOf" srcId="{7E73801B-FD40-3941-8E36-4987B02D998E}" destId="{4778A83F-5F35-B84D-A400-F622B2FBF8B1}" srcOrd="1" destOrd="0" presId="urn:microsoft.com/office/officeart/2005/8/layout/orgChart1"/>
    <dgm:cxn modelId="{F9350C85-3941-459E-8707-81D842BBFA13}" type="presParOf" srcId="{3EFD8999-24C5-CE41-B869-BFFEAE627DB1}" destId="{7E2DEC33-6332-DE44-8ED7-AA90D9EE1C9B}" srcOrd="1" destOrd="0" presId="urn:microsoft.com/office/officeart/2005/8/layout/orgChart1"/>
    <dgm:cxn modelId="{5C3D4D58-12D1-466F-8BE6-AB05DF6A386E}" type="presParOf" srcId="{3EFD8999-24C5-CE41-B869-BFFEAE627DB1}" destId="{2747FFC5-A21A-0244-9AC3-54605B9A54D8}" srcOrd="2" destOrd="0" presId="urn:microsoft.com/office/officeart/2005/8/layout/orgChart1"/>
    <dgm:cxn modelId="{AA42822C-BB90-4607-A582-DFAF1FF5715F}" type="presParOf" srcId="{17F7510A-F214-364F-9854-B2BE35F26986}" destId="{385A250E-82E0-0646-83B4-0BDCDD7E67E7}" srcOrd="4" destOrd="0" presId="urn:microsoft.com/office/officeart/2005/8/layout/orgChart1"/>
    <dgm:cxn modelId="{6ACDEC94-2D9E-4C69-9FD4-CC1055D7B2E1}" type="presParOf" srcId="{17F7510A-F214-364F-9854-B2BE35F26986}" destId="{92894817-A90C-9C47-92B2-E1866DB6D2D3}" srcOrd="5" destOrd="0" presId="urn:microsoft.com/office/officeart/2005/8/layout/orgChart1"/>
    <dgm:cxn modelId="{94E29C63-6B24-41B0-8990-5EB22985F24C}" type="presParOf" srcId="{92894817-A90C-9C47-92B2-E1866DB6D2D3}" destId="{F0E3DD77-0726-7642-BC18-E45C19B5E623}" srcOrd="0" destOrd="0" presId="urn:microsoft.com/office/officeart/2005/8/layout/orgChart1"/>
    <dgm:cxn modelId="{98895A21-B061-4FA6-9253-54467FACCB45}" type="presParOf" srcId="{F0E3DD77-0726-7642-BC18-E45C19B5E623}" destId="{2A075624-6345-7A48-8B0C-C80FEE48745D}" srcOrd="0" destOrd="0" presId="urn:microsoft.com/office/officeart/2005/8/layout/orgChart1"/>
    <dgm:cxn modelId="{C4C26BD2-4F5F-419C-ACFB-64B9F3B882D1}" type="presParOf" srcId="{F0E3DD77-0726-7642-BC18-E45C19B5E623}" destId="{8DB480F8-1824-B44E-A523-E77486546239}" srcOrd="1" destOrd="0" presId="urn:microsoft.com/office/officeart/2005/8/layout/orgChart1"/>
    <dgm:cxn modelId="{B6CE5273-8196-4FED-AEEE-B0BD7C560FF7}" type="presParOf" srcId="{92894817-A90C-9C47-92B2-E1866DB6D2D3}" destId="{CD322870-4FC5-4343-AD6C-A704A4F7407F}" srcOrd="1" destOrd="0" presId="urn:microsoft.com/office/officeart/2005/8/layout/orgChart1"/>
    <dgm:cxn modelId="{8BD5A912-FE80-4196-BA61-D2A4E11E69B8}" type="presParOf" srcId="{92894817-A90C-9C47-92B2-E1866DB6D2D3}" destId="{36B3A03D-55D0-EF48-86F3-A1A25BD1BE2E}" srcOrd="2" destOrd="0" presId="urn:microsoft.com/office/officeart/2005/8/layout/orgChart1"/>
    <dgm:cxn modelId="{77299EF3-BF30-4760-9543-22C2915C4779}" type="presParOf" srcId="{2ADE5CF2-69D5-E847-A5B1-5DBE334732ED}" destId="{E75EB300-46FA-064C-89A0-5767FC00F3E5}" srcOrd="2" destOrd="0" presId="urn:microsoft.com/office/officeart/2005/8/layout/orgChart1"/>
    <dgm:cxn modelId="{01CE3989-1F80-4012-B7DC-1BB3058DA5FC}" type="presParOf" srcId="{0116EA88-26C0-1E49-B331-E393C28E4C4E}" destId="{B039B3E6-0626-A344-BB17-DB1D9543FF8E}" srcOrd="4" destOrd="0" presId="urn:microsoft.com/office/officeart/2005/8/layout/orgChart1"/>
    <dgm:cxn modelId="{FEDD183D-FDF3-4404-BC62-91CAF3C1A003}" type="presParOf" srcId="{0116EA88-26C0-1E49-B331-E393C28E4C4E}" destId="{84381CF6-1D0C-DE4B-8368-756E1EF8783F}" srcOrd="5" destOrd="0" presId="urn:microsoft.com/office/officeart/2005/8/layout/orgChart1"/>
    <dgm:cxn modelId="{EB4989F8-39D3-40CC-9AA9-1875B18CBB07}" type="presParOf" srcId="{84381CF6-1D0C-DE4B-8368-756E1EF8783F}" destId="{6C956453-2FA2-4245-A07C-46B15C6F550A}" srcOrd="0" destOrd="0" presId="urn:microsoft.com/office/officeart/2005/8/layout/orgChart1"/>
    <dgm:cxn modelId="{90DF48E3-C5EC-4A57-8EAA-FDBF72213265}" type="presParOf" srcId="{6C956453-2FA2-4245-A07C-46B15C6F550A}" destId="{1DACAB9D-CD0A-E84F-8DA6-A58BECC1BCA0}" srcOrd="0" destOrd="0" presId="urn:microsoft.com/office/officeart/2005/8/layout/orgChart1"/>
    <dgm:cxn modelId="{0A6A907C-502B-4569-A51D-0D978D7920EF}" type="presParOf" srcId="{6C956453-2FA2-4245-A07C-46B15C6F550A}" destId="{B05ED227-57EC-1846-8C9B-F4392E13264B}" srcOrd="1" destOrd="0" presId="urn:microsoft.com/office/officeart/2005/8/layout/orgChart1"/>
    <dgm:cxn modelId="{8895EDD4-353B-4FBF-A83C-A968BAA96606}" type="presParOf" srcId="{84381CF6-1D0C-DE4B-8368-756E1EF8783F}" destId="{B0AC6917-6303-E245-9D5A-AF44AA72F6FB}" srcOrd="1" destOrd="0" presId="urn:microsoft.com/office/officeart/2005/8/layout/orgChart1"/>
    <dgm:cxn modelId="{DD9498DD-3217-4E64-A4B6-42D581EB3B90}" type="presParOf" srcId="{B0AC6917-6303-E245-9D5A-AF44AA72F6FB}" destId="{197E84DD-B48B-8748-99D3-06E1B47C2264}" srcOrd="0" destOrd="0" presId="urn:microsoft.com/office/officeart/2005/8/layout/orgChart1"/>
    <dgm:cxn modelId="{BCA8E64A-29F5-4DA3-8619-03121CF6B7EE}" type="presParOf" srcId="{B0AC6917-6303-E245-9D5A-AF44AA72F6FB}" destId="{EACD415B-A14F-F146-8721-ABD23593F46B}" srcOrd="1" destOrd="0" presId="urn:microsoft.com/office/officeart/2005/8/layout/orgChart1"/>
    <dgm:cxn modelId="{0AF83168-7E9F-426F-946F-A4E073CDD2A0}" type="presParOf" srcId="{EACD415B-A14F-F146-8721-ABD23593F46B}" destId="{96F7A6A4-4385-064E-B885-4574311E689D}" srcOrd="0" destOrd="0" presId="urn:microsoft.com/office/officeart/2005/8/layout/orgChart1"/>
    <dgm:cxn modelId="{ED24F4DF-F995-482D-BDBF-99462196DA8D}" type="presParOf" srcId="{96F7A6A4-4385-064E-B885-4574311E689D}" destId="{362F417D-702D-6F41-BB65-CEB311BC5B01}" srcOrd="0" destOrd="0" presId="urn:microsoft.com/office/officeart/2005/8/layout/orgChart1"/>
    <dgm:cxn modelId="{167BA31E-F6C8-447C-B9A5-31E7875F22DE}" type="presParOf" srcId="{96F7A6A4-4385-064E-B885-4574311E689D}" destId="{4EBC486B-BF33-ED47-AB3D-F7D7E5E2D20E}" srcOrd="1" destOrd="0" presId="urn:microsoft.com/office/officeart/2005/8/layout/orgChart1"/>
    <dgm:cxn modelId="{7780683D-D72B-49DA-BB8C-7A460ADF9351}" type="presParOf" srcId="{EACD415B-A14F-F146-8721-ABD23593F46B}" destId="{CE03FA2B-8FF2-B84E-A9A7-CD09D9508088}" srcOrd="1" destOrd="0" presId="urn:microsoft.com/office/officeart/2005/8/layout/orgChart1"/>
    <dgm:cxn modelId="{727AE002-89C8-4916-94F0-F6198D06A759}" type="presParOf" srcId="{EACD415B-A14F-F146-8721-ABD23593F46B}" destId="{4D92E681-635A-ED44-9F76-2FD2891A8F0B}" srcOrd="2" destOrd="0" presId="urn:microsoft.com/office/officeart/2005/8/layout/orgChart1"/>
    <dgm:cxn modelId="{906445D4-2063-4DC2-9636-34D4EF09A8F6}" type="presParOf" srcId="{B0AC6917-6303-E245-9D5A-AF44AA72F6FB}" destId="{1552CDB9-0ED4-E646-9A1D-AFA561A3E0A6}" srcOrd="2" destOrd="0" presId="urn:microsoft.com/office/officeart/2005/8/layout/orgChart1"/>
    <dgm:cxn modelId="{C8DE67FF-0106-458C-8F1B-972F43BAF6EB}" type="presParOf" srcId="{B0AC6917-6303-E245-9D5A-AF44AA72F6FB}" destId="{1452777A-8BAA-E44A-8866-587E545EF253}" srcOrd="3" destOrd="0" presId="urn:microsoft.com/office/officeart/2005/8/layout/orgChart1"/>
    <dgm:cxn modelId="{197A1BDB-9F54-454F-A022-696F264D5D10}" type="presParOf" srcId="{1452777A-8BAA-E44A-8866-587E545EF253}" destId="{C194D22C-CB6E-F94C-91A6-5CC98655EAB3}" srcOrd="0" destOrd="0" presId="urn:microsoft.com/office/officeart/2005/8/layout/orgChart1"/>
    <dgm:cxn modelId="{7ABFAAE1-BF41-428D-A89B-89A39AD1C02E}" type="presParOf" srcId="{C194D22C-CB6E-F94C-91A6-5CC98655EAB3}" destId="{3CBD7510-296E-1A4C-B693-06B3BD73741F}" srcOrd="0" destOrd="0" presId="urn:microsoft.com/office/officeart/2005/8/layout/orgChart1"/>
    <dgm:cxn modelId="{10E949F7-4FB2-4684-A69E-24DAE8720551}" type="presParOf" srcId="{C194D22C-CB6E-F94C-91A6-5CC98655EAB3}" destId="{007C0576-51DC-2247-9902-7EE0DA8A5D17}" srcOrd="1" destOrd="0" presId="urn:microsoft.com/office/officeart/2005/8/layout/orgChart1"/>
    <dgm:cxn modelId="{B4FCA65B-954F-407C-97CC-65E66D37F207}" type="presParOf" srcId="{1452777A-8BAA-E44A-8866-587E545EF253}" destId="{CC869B14-D860-9B4D-A3FE-2CD18D0E291C}" srcOrd="1" destOrd="0" presId="urn:microsoft.com/office/officeart/2005/8/layout/orgChart1"/>
    <dgm:cxn modelId="{C59B6632-90D2-471A-AE3B-059B669ACB46}" type="presParOf" srcId="{1452777A-8BAA-E44A-8866-587E545EF253}" destId="{CA0FCE27-8B6F-9C4A-86AA-3C47E2F0551D}" srcOrd="2" destOrd="0" presId="urn:microsoft.com/office/officeart/2005/8/layout/orgChart1"/>
    <dgm:cxn modelId="{4C240996-11E1-4CD4-B096-14DFE1472AE2}" type="presParOf" srcId="{B0AC6917-6303-E245-9D5A-AF44AA72F6FB}" destId="{8F4C7EB4-034C-D648-926D-4C61193812C0}" srcOrd="4" destOrd="0" presId="urn:microsoft.com/office/officeart/2005/8/layout/orgChart1"/>
    <dgm:cxn modelId="{7ABE980C-693D-435E-A40D-E0BD2269F754}" type="presParOf" srcId="{B0AC6917-6303-E245-9D5A-AF44AA72F6FB}" destId="{7B6CBA55-67BA-7046-8808-00D5DC4C6B61}" srcOrd="5" destOrd="0" presId="urn:microsoft.com/office/officeart/2005/8/layout/orgChart1"/>
    <dgm:cxn modelId="{3EFD7106-8C78-4736-B935-E614CFACBEB7}" type="presParOf" srcId="{7B6CBA55-67BA-7046-8808-00D5DC4C6B61}" destId="{DF0D24DA-27FD-6A47-A8A1-852A8D674779}" srcOrd="0" destOrd="0" presId="urn:microsoft.com/office/officeart/2005/8/layout/orgChart1"/>
    <dgm:cxn modelId="{D6A25692-16D7-4B56-ACC9-73586051E084}" type="presParOf" srcId="{DF0D24DA-27FD-6A47-A8A1-852A8D674779}" destId="{1A965FC7-3B3F-8B45-A93F-0284B2345A5C}" srcOrd="0" destOrd="0" presId="urn:microsoft.com/office/officeart/2005/8/layout/orgChart1"/>
    <dgm:cxn modelId="{640C2BC9-A654-46E2-BF5C-204D0BA6CF48}" type="presParOf" srcId="{DF0D24DA-27FD-6A47-A8A1-852A8D674779}" destId="{B628F043-BDD6-3041-84B3-F76061E9E15E}" srcOrd="1" destOrd="0" presId="urn:microsoft.com/office/officeart/2005/8/layout/orgChart1"/>
    <dgm:cxn modelId="{A9F61319-A289-4887-85B4-7AD523D71D18}" type="presParOf" srcId="{7B6CBA55-67BA-7046-8808-00D5DC4C6B61}" destId="{A1484F64-7D89-CF4C-AC61-16EE8F3A919E}" srcOrd="1" destOrd="0" presId="urn:microsoft.com/office/officeart/2005/8/layout/orgChart1"/>
    <dgm:cxn modelId="{22169AEE-1968-43FF-B5ED-181DAD171381}" type="presParOf" srcId="{7B6CBA55-67BA-7046-8808-00D5DC4C6B61}" destId="{E81D2406-0F59-0343-9980-526AF0828C70}" srcOrd="2" destOrd="0" presId="urn:microsoft.com/office/officeart/2005/8/layout/orgChart1"/>
    <dgm:cxn modelId="{41DF8BEB-F1D2-4036-938F-8D19E1D265CB}" type="presParOf" srcId="{B0AC6917-6303-E245-9D5A-AF44AA72F6FB}" destId="{6F3B2558-EEE5-5B44-81FA-E178983DFA7D}" srcOrd="6" destOrd="0" presId="urn:microsoft.com/office/officeart/2005/8/layout/orgChart1"/>
    <dgm:cxn modelId="{28D23119-F3A5-48CA-B79F-73131FEDDB05}" type="presParOf" srcId="{B0AC6917-6303-E245-9D5A-AF44AA72F6FB}" destId="{DFF5D420-581D-1E4A-9B45-34596E82539C}" srcOrd="7" destOrd="0" presId="urn:microsoft.com/office/officeart/2005/8/layout/orgChart1"/>
    <dgm:cxn modelId="{C9398DF1-F00B-454F-A0BA-46049AB26950}" type="presParOf" srcId="{DFF5D420-581D-1E4A-9B45-34596E82539C}" destId="{3E609485-BA23-6148-A349-765476E9D885}" srcOrd="0" destOrd="0" presId="urn:microsoft.com/office/officeart/2005/8/layout/orgChart1"/>
    <dgm:cxn modelId="{FFA6E573-ED6A-4C35-ABBD-F12017D5D26C}" type="presParOf" srcId="{3E609485-BA23-6148-A349-765476E9D885}" destId="{A0C29EA2-488B-974C-BC60-8866EA076DAB}" srcOrd="0" destOrd="0" presId="urn:microsoft.com/office/officeart/2005/8/layout/orgChart1"/>
    <dgm:cxn modelId="{FF3DF740-3C0F-437B-A303-71E5C63BDC6C}" type="presParOf" srcId="{3E609485-BA23-6148-A349-765476E9D885}" destId="{FF67CFE9-82A8-6F44-BAC1-D4B197153C06}" srcOrd="1" destOrd="0" presId="urn:microsoft.com/office/officeart/2005/8/layout/orgChart1"/>
    <dgm:cxn modelId="{6FD4F5B1-1FB2-439E-8B50-2EF9AD514C50}" type="presParOf" srcId="{DFF5D420-581D-1E4A-9B45-34596E82539C}" destId="{8DEDA750-4152-994F-B1B3-B6507F0B6F37}" srcOrd="1" destOrd="0" presId="urn:microsoft.com/office/officeart/2005/8/layout/orgChart1"/>
    <dgm:cxn modelId="{468FC61A-B35A-44FB-99CC-C1B4736009BA}" type="presParOf" srcId="{DFF5D420-581D-1E4A-9B45-34596E82539C}" destId="{2827163C-4165-C547-ACA2-E54BBABBDDE6}" srcOrd="2" destOrd="0" presId="urn:microsoft.com/office/officeart/2005/8/layout/orgChart1"/>
    <dgm:cxn modelId="{9B31508C-046A-4973-AEB8-38FE001B6594}" type="presParOf" srcId="{84381CF6-1D0C-DE4B-8368-756E1EF8783F}" destId="{C24F355A-0712-0044-B669-50BE3504A9C5}" srcOrd="2" destOrd="0" presId="urn:microsoft.com/office/officeart/2005/8/layout/orgChart1"/>
    <dgm:cxn modelId="{0160C25F-63A3-460F-A0BA-E0133A6876B9}" type="presParOf" srcId="{0116EA88-26C0-1E49-B331-E393C28E4C4E}" destId="{55A671BE-327E-8740-B5EB-CC2570093B37}" srcOrd="6" destOrd="0" presId="urn:microsoft.com/office/officeart/2005/8/layout/orgChart1"/>
    <dgm:cxn modelId="{0137E05B-381C-41CF-8E34-B3AAA3534CF0}" type="presParOf" srcId="{0116EA88-26C0-1E49-B331-E393C28E4C4E}" destId="{4C010DC8-5DF0-B744-8AAD-94C8501D3144}" srcOrd="7" destOrd="0" presId="urn:microsoft.com/office/officeart/2005/8/layout/orgChart1"/>
    <dgm:cxn modelId="{AD38EFCE-B367-4EF3-AC05-44221FA411D4}" type="presParOf" srcId="{4C010DC8-5DF0-B744-8AAD-94C8501D3144}" destId="{98891006-5263-BB43-8400-D4375ECEACA0}" srcOrd="0" destOrd="0" presId="urn:microsoft.com/office/officeart/2005/8/layout/orgChart1"/>
    <dgm:cxn modelId="{0AAA0E9F-736C-4AF2-AA66-D761346631C6}" type="presParOf" srcId="{98891006-5263-BB43-8400-D4375ECEACA0}" destId="{B1F3CDC6-FD77-584C-916E-9590F83FF5DA}" srcOrd="0" destOrd="0" presId="urn:microsoft.com/office/officeart/2005/8/layout/orgChart1"/>
    <dgm:cxn modelId="{D18F3DF2-DAAF-4079-97E4-E22E815E541A}" type="presParOf" srcId="{98891006-5263-BB43-8400-D4375ECEACA0}" destId="{9961C549-6226-AA4A-A1A2-3D2C119EF746}" srcOrd="1" destOrd="0" presId="urn:microsoft.com/office/officeart/2005/8/layout/orgChart1"/>
    <dgm:cxn modelId="{0FD74E92-39CA-42F8-97F7-1E4A9638E6A3}" type="presParOf" srcId="{4C010DC8-5DF0-B744-8AAD-94C8501D3144}" destId="{68646FFA-EEF4-0B4E-BE78-0B9614A390F6}" srcOrd="1" destOrd="0" presId="urn:microsoft.com/office/officeart/2005/8/layout/orgChart1"/>
    <dgm:cxn modelId="{F9723566-F8DD-4C04-B449-C8B8ED5D59EC}" type="presParOf" srcId="{68646FFA-EEF4-0B4E-BE78-0B9614A390F6}" destId="{CF9B7BC7-8B9E-E640-B874-FEC57FBB0C37}" srcOrd="0" destOrd="0" presId="urn:microsoft.com/office/officeart/2005/8/layout/orgChart1"/>
    <dgm:cxn modelId="{98C4C6BD-6215-43FC-ABBF-7C9AFFF7341F}" type="presParOf" srcId="{68646FFA-EEF4-0B4E-BE78-0B9614A390F6}" destId="{015FFB5D-DD4B-5140-BC30-DE9EEDA04FCF}" srcOrd="1" destOrd="0" presId="urn:microsoft.com/office/officeart/2005/8/layout/orgChart1"/>
    <dgm:cxn modelId="{D420A414-B319-48D4-9C5F-248BD0C0A232}" type="presParOf" srcId="{015FFB5D-DD4B-5140-BC30-DE9EEDA04FCF}" destId="{23EC7A0C-102A-6A4B-AFAA-9A6AC73F710A}" srcOrd="0" destOrd="0" presId="urn:microsoft.com/office/officeart/2005/8/layout/orgChart1"/>
    <dgm:cxn modelId="{88F55D8B-4D27-4621-80F9-B8F39D943373}" type="presParOf" srcId="{23EC7A0C-102A-6A4B-AFAA-9A6AC73F710A}" destId="{9FC4585A-184E-A64E-BBBB-28D48911A24D}" srcOrd="0" destOrd="0" presId="urn:microsoft.com/office/officeart/2005/8/layout/orgChart1"/>
    <dgm:cxn modelId="{B24A2F83-2E29-42A9-8449-8DB3618B3033}" type="presParOf" srcId="{23EC7A0C-102A-6A4B-AFAA-9A6AC73F710A}" destId="{0ED809DA-AE5D-D546-84C3-CB84A1335D15}" srcOrd="1" destOrd="0" presId="urn:microsoft.com/office/officeart/2005/8/layout/orgChart1"/>
    <dgm:cxn modelId="{B2DEFD31-42CB-497C-BB02-86AFC94A9931}" type="presParOf" srcId="{015FFB5D-DD4B-5140-BC30-DE9EEDA04FCF}" destId="{0B2FA33C-B289-0445-BFA6-2BF07011AE48}" srcOrd="1" destOrd="0" presId="urn:microsoft.com/office/officeart/2005/8/layout/orgChart1"/>
    <dgm:cxn modelId="{0CCA7305-B80F-4905-8212-297AAA434127}" type="presParOf" srcId="{015FFB5D-DD4B-5140-BC30-DE9EEDA04FCF}" destId="{BBD4416A-1B32-CB44-BF0C-2282BEED657C}" srcOrd="2" destOrd="0" presId="urn:microsoft.com/office/officeart/2005/8/layout/orgChart1"/>
    <dgm:cxn modelId="{9C6B5B08-4FC8-4CCF-9873-94F8EDD9719B}" type="presParOf" srcId="{68646FFA-EEF4-0B4E-BE78-0B9614A390F6}" destId="{F847527D-4B11-EA48-A9E2-D05E3888DB05}" srcOrd="2" destOrd="0" presId="urn:microsoft.com/office/officeart/2005/8/layout/orgChart1"/>
    <dgm:cxn modelId="{98A8AA30-1382-40AA-B517-4EF34CAD4A08}" type="presParOf" srcId="{68646FFA-EEF4-0B4E-BE78-0B9614A390F6}" destId="{4A619452-A0A2-2D42-B3D2-795ECD5AB85F}" srcOrd="3" destOrd="0" presId="urn:microsoft.com/office/officeart/2005/8/layout/orgChart1"/>
    <dgm:cxn modelId="{DE3FB0A1-A2E1-4817-A53A-E27A8964B260}" type="presParOf" srcId="{4A619452-A0A2-2D42-B3D2-795ECD5AB85F}" destId="{C5A0590C-9126-D644-8E61-1FE63065E24C}" srcOrd="0" destOrd="0" presId="urn:microsoft.com/office/officeart/2005/8/layout/orgChart1"/>
    <dgm:cxn modelId="{ACEBB688-3A90-4B8C-AD11-0BE774B8075C}" type="presParOf" srcId="{C5A0590C-9126-D644-8E61-1FE63065E24C}" destId="{AC13B299-E8F2-1144-BCA4-870133E4664D}" srcOrd="0" destOrd="0" presId="urn:microsoft.com/office/officeart/2005/8/layout/orgChart1"/>
    <dgm:cxn modelId="{8F44C74A-53A0-4BF9-9179-FCA8CCF083D2}" type="presParOf" srcId="{C5A0590C-9126-D644-8E61-1FE63065E24C}" destId="{72B11619-7D61-6345-82E3-318265A5D676}" srcOrd="1" destOrd="0" presId="urn:microsoft.com/office/officeart/2005/8/layout/orgChart1"/>
    <dgm:cxn modelId="{08477A2F-D702-42FE-A1C2-2D1BFF12591B}" type="presParOf" srcId="{4A619452-A0A2-2D42-B3D2-795ECD5AB85F}" destId="{ADEC8F60-5BD1-6048-95FF-DE4F1985F0E0}" srcOrd="1" destOrd="0" presId="urn:microsoft.com/office/officeart/2005/8/layout/orgChart1"/>
    <dgm:cxn modelId="{8F0DC92A-E60A-4FF5-A254-9743067AF927}" type="presParOf" srcId="{4A619452-A0A2-2D42-B3D2-795ECD5AB85F}" destId="{AF67BAB3-DF09-594D-8281-A6D2C7F2523D}" srcOrd="2" destOrd="0" presId="urn:microsoft.com/office/officeart/2005/8/layout/orgChart1"/>
    <dgm:cxn modelId="{A8B97CDE-4D9A-49D3-9CCD-54F164E08360}" type="presParOf" srcId="{68646FFA-EEF4-0B4E-BE78-0B9614A390F6}" destId="{300E9A73-44C5-DE46-99FA-38513C267516}" srcOrd="4" destOrd="0" presId="urn:microsoft.com/office/officeart/2005/8/layout/orgChart1"/>
    <dgm:cxn modelId="{721B23FB-FEA6-45FD-9BCE-DFC91B0EF078}" type="presParOf" srcId="{68646FFA-EEF4-0B4E-BE78-0B9614A390F6}" destId="{58235FEB-8BC1-DE4D-8C76-1B37EED6CEC4}" srcOrd="5" destOrd="0" presId="urn:microsoft.com/office/officeart/2005/8/layout/orgChart1"/>
    <dgm:cxn modelId="{D4859E61-333D-4A65-849A-DC82ED5588FF}" type="presParOf" srcId="{58235FEB-8BC1-DE4D-8C76-1B37EED6CEC4}" destId="{D053C608-514A-A545-ABDC-67FB8BC08EC5}" srcOrd="0" destOrd="0" presId="urn:microsoft.com/office/officeart/2005/8/layout/orgChart1"/>
    <dgm:cxn modelId="{74D553FE-EE3D-45DA-89C7-6FBFF5E332CE}" type="presParOf" srcId="{D053C608-514A-A545-ABDC-67FB8BC08EC5}" destId="{1F90987C-6AD1-2B49-A66C-6C087C94154F}" srcOrd="0" destOrd="0" presId="urn:microsoft.com/office/officeart/2005/8/layout/orgChart1"/>
    <dgm:cxn modelId="{71F69D97-DEE9-446C-8F5C-39F6E923A803}" type="presParOf" srcId="{D053C608-514A-A545-ABDC-67FB8BC08EC5}" destId="{239157F7-3FFD-5D45-91EF-B58B934013FD}" srcOrd="1" destOrd="0" presId="urn:microsoft.com/office/officeart/2005/8/layout/orgChart1"/>
    <dgm:cxn modelId="{648D4AC8-9153-4A0D-9153-1BCE4F36F4B4}" type="presParOf" srcId="{58235FEB-8BC1-DE4D-8C76-1B37EED6CEC4}" destId="{3701F617-FD25-1F40-9442-F970DB10F367}" srcOrd="1" destOrd="0" presId="urn:microsoft.com/office/officeart/2005/8/layout/orgChart1"/>
    <dgm:cxn modelId="{F34A427E-88B1-4897-98B3-31AC4ECBEBD3}" type="presParOf" srcId="{58235FEB-8BC1-DE4D-8C76-1B37EED6CEC4}" destId="{9E1847A2-42A8-8A44-A70D-04270A86D8FE}" srcOrd="2" destOrd="0" presId="urn:microsoft.com/office/officeart/2005/8/layout/orgChart1"/>
    <dgm:cxn modelId="{CCD0775C-1DB5-490C-8972-C682AB11C9D0}" type="presParOf" srcId="{4C010DC8-5DF0-B744-8AAD-94C8501D3144}" destId="{E6478DDD-3976-A649-BFBC-12CD2FC9B480}" srcOrd="2" destOrd="0" presId="urn:microsoft.com/office/officeart/2005/8/layout/orgChart1"/>
    <dgm:cxn modelId="{683D91A3-E552-464D-AA7C-E04BD77814FC}" type="presParOf" srcId="{0116EA88-26C0-1E49-B331-E393C28E4C4E}" destId="{CB724A09-0DEC-D449-991B-59FD04355DCF}" srcOrd="8" destOrd="0" presId="urn:microsoft.com/office/officeart/2005/8/layout/orgChart1"/>
    <dgm:cxn modelId="{458F1C30-90D6-498B-82C3-1A087B4A460D}" type="presParOf" srcId="{0116EA88-26C0-1E49-B331-E393C28E4C4E}" destId="{1D0C6602-BC38-6847-88CE-16CE934839DD}" srcOrd="9" destOrd="0" presId="urn:microsoft.com/office/officeart/2005/8/layout/orgChart1"/>
    <dgm:cxn modelId="{D1A965E8-068E-4167-9D45-53F58EFB5EED}" type="presParOf" srcId="{1D0C6602-BC38-6847-88CE-16CE934839DD}" destId="{981C3807-1BDD-6746-9E5B-E0B9B5E37074}" srcOrd="0" destOrd="0" presId="urn:microsoft.com/office/officeart/2005/8/layout/orgChart1"/>
    <dgm:cxn modelId="{48EB96BF-D509-4D9E-9921-74D38AF1791D}" type="presParOf" srcId="{981C3807-1BDD-6746-9E5B-E0B9B5E37074}" destId="{4E343B44-E2B2-0D43-A86E-97643CCF0055}" srcOrd="0" destOrd="0" presId="urn:microsoft.com/office/officeart/2005/8/layout/orgChart1"/>
    <dgm:cxn modelId="{7609BE86-E09C-4524-8608-D5C3581C5F96}" type="presParOf" srcId="{981C3807-1BDD-6746-9E5B-E0B9B5E37074}" destId="{DD4D6676-25DF-E74D-888C-F7F68CDE741F}" srcOrd="1" destOrd="0" presId="urn:microsoft.com/office/officeart/2005/8/layout/orgChart1"/>
    <dgm:cxn modelId="{571185E1-5147-4DA0-86CC-078C837E1641}" type="presParOf" srcId="{1D0C6602-BC38-6847-88CE-16CE934839DD}" destId="{1E359E3F-E2D8-204C-8738-8E632951CB28}" srcOrd="1" destOrd="0" presId="urn:microsoft.com/office/officeart/2005/8/layout/orgChart1"/>
    <dgm:cxn modelId="{066F4D63-BEF3-4695-9386-5E2EF4D9005B}" type="presParOf" srcId="{1E359E3F-E2D8-204C-8738-8E632951CB28}" destId="{EFF4528F-788F-684C-8312-4508BCA8BF14}" srcOrd="0" destOrd="0" presId="urn:microsoft.com/office/officeart/2005/8/layout/orgChart1"/>
    <dgm:cxn modelId="{92A64A90-3149-49E2-ACE5-653B9C4DA747}" type="presParOf" srcId="{1E359E3F-E2D8-204C-8738-8E632951CB28}" destId="{A15F1532-1F45-5A4C-BA45-2BC42C106CE5}" srcOrd="1" destOrd="0" presId="urn:microsoft.com/office/officeart/2005/8/layout/orgChart1"/>
    <dgm:cxn modelId="{85F34CE0-E79D-4A37-AF09-64190A39B32D}" type="presParOf" srcId="{A15F1532-1F45-5A4C-BA45-2BC42C106CE5}" destId="{E27D1D19-C4DD-B94E-B85D-2BD68174B4DF}" srcOrd="0" destOrd="0" presId="urn:microsoft.com/office/officeart/2005/8/layout/orgChart1"/>
    <dgm:cxn modelId="{A0520645-973C-418B-B576-98882F597435}" type="presParOf" srcId="{E27D1D19-C4DD-B94E-B85D-2BD68174B4DF}" destId="{F0F659F3-44B0-8D42-ABE9-DEDFADAA32AD}" srcOrd="0" destOrd="0" presId="urn:microsoft.com/office/officeart/2005/8/layout/orgChart1"/>
    <dgm:cxn modelId="{0097A0CD-3901-4DCB-84EC-F7FE1448F066}" type="presParOf" srcId="{E27D1D19-C4DD-B94E-B85D-2BD68174B4DF}" destId="{84EB2A2F-FCEF-4D4D-AB29-4668388C1F0B}" srcOrd="1" destOrd="0" presId="urn:microsoft.com/office/officeart/2005/8/layout/orgChart1"/>
    <dgm:cxn modelId="{658278E0-442F-4475-AFF6-F39A142F23ED}" type="presParOf" srcId="{A15F1532-1F45-5A4C-BA45-2BC42C106CE5}" destId="{5685460A-ED02-1144-9895-D7E99993F65C}" srcOrd="1" destOrd="0" presId="urn:microsoft.com/office/officeart/2005/8/layout/orgChart1"/>
    <dgm:cxn modelId="{07A52EEA-FE98-4781-8C4E-E275BE945E5F}" type="presParOf" srcId="{A15F1532-1F45-5A4C-BA45-2BC42C106CE5}" destId="{9A655669-8B3F-6142-B471-396C1127E622}" srcOrd="2" destOrd="0" presId="urn:microsoft.com/office/officeart/2005/8/layout/orgChart1"/>
    <dgm:cxn modelId="{412A371E-CDA3-4529-9D77-A158E3AC7171}" type="presParOf" srcId="{1E359E3F-E2D8-204C-8738-8E632951CB28}" destId="{70B4617C-4D51-164E-AD8B-04E8209528CD}" srcOrd="2" destOrd="0" presId="urn:microsoft.com/office/officeart/2005/8/layout/orgChart1"/>
    <dgm:cxn modelId="{695E8139-0813-424F-AA0B-5C30829F3BE3}" type="presParOf" srcId="{1E359E3F-E2D8-204C-8738-8E632951CB28}" destId="{896E7A47-5059-434D-BC73-BD87D258348F}" srcOrd="3" destOrd="0" presId="urn:microsoft.com/office/officeart/2005/8/layout/orgChart1"/>
    <dgm:cxn modelId="{9255EF5F-C351-4B94-BEE9-481F40B2A039}" type="presParOf" srcId="{896E7A47-5059-434D-BC73-BD87D258348F}" destId="{CF933B4E-822D-0448-A40F-0CD6ACCFE2EF}" srcOrd="0" destOrd="0" presId="urn:microsoft.com/office/officeart/2005/8/layout/orgChart1"/>
    <dgm:cxn modelId="{34F4E554-4D08-412F-8C72-F8A881E07E83}" type="presParOf" srcId="{CF933B4E-822D-0448-A40F-0CD6ACCFE2EF}" destId="{E83520AC-7A21-674E-AF5B-E96802AC5DAF}" srcOrd="0" destOrd="0" presId="urn:microsoft.com/office/officeart/2005/8/layout/orgChart1"/>
    <dgm:cxn modelId="{00E0BE05-3710-4C2E-B479-7C6824B220B1}" type="presParOf" srcId="{CF933B4E-822D-0448-A40F-0CD6ACCFE2EF}" destId="{15EE5078-2568-B249-BB78-D2298E3D8B94}" srcOrd="1" destOrd="0" presId="urn:microsoft.com/office/officeart/2005/8/layout/orgChart1"/>
    <dgm:cxn modelId="{21693EE3-FDCD-40BA-AC57-DE6D52B16896}" type="presParOf" srcId="{896E7A47-5059-434D-BC73-BD87D258348F}" destId="{2CC960A8-4706-6644-983C-789BE415C761}" srcOrd="1" destOrd="0" presId="urn:microsoft.com/office/officeart/2005/8/layout/orgChart1"/>
    <dgm:cxn modelId="{83FE888F-DBBD-4D8C-BB94-A5BA09246FAD}" type="presParOf" srcId="{896E7A47-5059-434D-BC73-BD87D258348F}" destId="{365AF13A-2FA7-E047-89C6-1A9CF572E876}" srcOrd="2" destOrd="0" presId="urn:microsoft.com/office/officeart/2005/8/layout/orgChart1"/>
    <dgm:cxn modelId="{3271E84E-98FF-4C97-B2C8-EB6EB09B764C}" type="presParOf" srcId="{1E359E3F-E2D8-204C-8738-8E632951CB28}" destId="{85E4F96D-215F-DE4F-8EB7-35A675B30E6F}" srcOrd="4" destOrd="0" presId="urn:microsoft.com/office/officeart/2005/8/layout/orgChart1"/>
    <dgm:cxn modelId="{EE61F672-3B67-4011-A354-5137518C79C1}" type="presParOf" srcId="{1E359E3F-E2D8-204C-8738-8E632951CB28}" destId="{8612C524-8BA8-9A46-B1FE-872E58E220CE}" srcOrd="5" destOrd="0" presId="urn:microsoft.com/office/officeart/2005/8/layout/orgChart1"/>
    <dgm:cxn modelId="{87BEA2A6-35A6-4D33-89C8-D07F23023158}" type="presParOf" srcId="{8612C524-8BA8-9A46-B1FE-872E58E220CE}" destId="{36DC2CE2-86A0-124E-B308-355CF5B420CC}" srcOrd="0" destOrd="0" presId="urn:microsoft.com/office/officeart/2005/8/layout/orgChart1"/>
    <dgm:cxn modelId="{E20642AA-DFD1-4B9E-9C3C-5A8C38262091}" type="presParOf" srcId="{36DC2CE2-86A0-124E-B308-355CF5B420CC}" destId="{2872021F-A77B-914A-B311-788121F2F266}" srcOrd="0" destOrd="0" presId="urn:microsoft.com/office/officeart/2005/8/layout/orgChart1"/>
    <dgm:cxn modelId="{A20CE606-E32D-490F-B37A-3EC6B16B199F}" type="presParOf" srcId="{36DC2CE2-86A0-124E-B308-355CF5B420CC}" destId="{DC1DCB71-14B8-4B4A-AE37-74586A5AD3A5}" srcOrd="1" destOrd="0" presId="urn:microsoft.com/office/officeart/2005/8/layout/orgChart1"/>
    <dgm:cxn modelId="{F8A84EF0-5F85-44B2-B49C-C19C0A0F3D47}" type="presParOf" srcId="{8612C524-8BA8-9A46-B1FE-872E58E220CE}" destId="{55B30B65-D5AC-BE48-8CBC-976942B9BC68}" srcOrd="1" destOrd="0" presId="urn:microsoft.com/office/officeart/2005/8/layout/orgChart1"/>
    <dgm:cxn modelId="{C599BC6A-8D8A-41AF-A7EA-17F9A24BC17F}" type="presParOf" srcId="{8612C524-8BA8-9A46-B1FE-872E58E220CE}" destId="{336ADB51-8A18-1A40-986D-8ABC5E36B68B}" srcOrd="2" destOrd="0" presId="urn:microsoft.com/office/officeart/2005/8/layout/orgChart1"/>
    <dgm:cxn modelId="{6F8D9644-8DAD-4C29-9E5F-61C15A6DE397}" type="presParOf" srcId="{1D0C6602-BC38-6847-88CE-16CE934839DD}" destId="{0EC8F577-5A7B-104B-93D4-024C87ABE7DE}" srcOrd="2" destOrd="0" presId="urn:microsoft.com/office/officeart/2005/8/layout/orgChart1"/>
    <dgm:cxn modelId="{21A4E8FA-3CC6-4D80-85F3-F5BE00565C2A}" type="presParOf" srcId="{0116EA88-26C0-1E49-B331-E393C28E4C4E}" destId="{DEF3AC8D-66C6-2844-A52D-1BB5BFD29693}" srcOrd="10" destOrd="0" presId="urn:microsoft.com/office/officeart/2005/8/layout/orgChart1"/>
    <dgm:cxn modelId="{9410BC4E-9F33-457F-9B38-2A8D555A6D08}" type="presParOf" srcId="{0116EA88-26C0-1E49-B331-E393C28E4C4E}" destId="{53B6503B-88AA-C446-9EB8-9ECFFE89B833}" srcOrd="11" destOrd="0" presId="urn:microsoft.com/office/officeart/2005/8/layout/orgChart1"/>
    <dgm:cxn modelId="{42B20931-02F2-4D71-992F-3165B94158DE}" type="presParOf" srcId="{53B6503B-88AA-C446-9EB8-9ECFFE89B833}" destId="{925CE9D3-51FB-DB42-ACBC-7584A5BBA39F}" srcOrd="0" destOrd="0" presId="urn:microsoft.com/office/officeart/2005/8/layout/orgChart1"/>
    <dgm:cxn modelId="{565F5EBC-49F9-48FD-A84F-57A5B674A1C7}" type="presParOf" srcId="{925CE9D3-51FB-DB42-ACBC-7584A5BBA39F}" destId="{FD387BF3-25F7-9940-AE73-C227225437B9}" srcOrd="0" destOrd="0" presId="urn:microsoft.com/office/officeart/2005/8/layout/orgChart1"/>
    <dgm:cxn modelId="{2210883D-E6A8-475B-A75D-824CABE3D91D}" type="presParOf" srcId="{925CE9D3-51FB-DB42-ACBC-7584A5BBA39F}" destId="{D936B792-6ECE-6B4F-9951-9BDDBC3B46DD}" srcOrd="1" destOrd="0" presId="urn:microsoft.com/office/officeart/2005/8/layout/orgChart1"/>
    <dgm:cxn modelId="{E0A60750-27CC-4CE3-80D9-B7EA3B949FC5}" type="presParOf" srcId="{53B6503B-88AA-C446-9EB8-9ECFFE89B833}" destId="{5CA058BD-BE86-3048-BCF1-B441930F6B59}" srcOrd="1" destOrd="0" presId="urn:microsoft.com/office/officeart/2005/8/layout/orgChart1"/>
    <dgm:cxn modelId="{A1E79C4D-EFE8-4157-82AE-381E6EC9B3A8}" type="presParOf" srcId="{53B6503B-88AA-C446-9EB8-9ECFFE89B833}" destId="{D25134C3-8CCC-F54A-B1AD-48B4A6DB6A6B}" srcOrd="2" destOrd="0" presId="urn:microsoft.com/office/officeart/2005/8/layout/orgChart1"/>
    <dgm:cxn modelId="{EC7D9ED7-FAA7-4FDB-8432-84BC56730639}" type="presParOf" srcId="{82C6AFDD-6012-C149-AA09-8C2D6F1F29E7}" destId="{582F4FC6-F55C-FC48-B2AD-C2DD9EBA8988}" srcOrd="2" destOrd="0" presId="urn:microsoft.com/office/officeart/2005/8/layout/orgChart1"/>
    <dgm:cxn modelId="{2C27AD3C-C634-49CA-9909-7F40DFE8563E}" type="presParOf" srcId="{582F4FC6-F55C-FC48-B2AD-C2DD9EBA8988}" destId="{001E8273-47D5-8740-BF6B-391B263B1DC3}" srcOrd="0" destOrd="0" presId="urn:microsoft.com/office/officeart/2005/8/layout/orgChart1"/>
    <dgm:cxn modelId="{6506164B-84CC-4138-AF91-8D243B3F8DFD}" type="presParOf" srcId="{582F4FC6-F55C-FC48-B2AD-C2DD9EBA8988}" destId="{ABE308E2-9630-0145-BEF4-545D9BEB6EF8}" srcOrd="1" destOrd="0" presId="urn:microsoft.com/office/officeart/2005/8/layout/orgChart1"/>
    <dgm:cxn modelId="{4CC0588F-2D7B-4DD3-B3A9-48B7F8EF84FA}" type="presParOf" srcId="{ABE308E2-9630-0145-BEF4-545D9BEB6EF8}" destId="{C6568204-9773-9E45-AED3-0BD80A2B9839}" srcOrd="0" destOrd="0" presId="urn:microsoft.com/office/officeart/2005/8/layout/orgChart1"/>
    <dgm:cxn modelId="{C22918CC-8371-4D7B-975B-B6A11054BFE7}" type="presParOf" srcId="{C6568204-9773-9E45-AED3-0BD80A2B9839}" destId="{6280D049-0D97-724D-B7CC-1A844EAEFD6B}" srcOrd="0" destOrd="0" presId="urn:microsoft.com/office/officeart/2005/8/layout/orgChart1"/>
    <dgm:cxn modelId="{59BC3F45-A683-4B50-BAC8-4AB2A20CC299}" type="presParOf" srcId="{C6568204-9773-9E45-AED3-0BD80A2B9839}" destId="{C4CF2E51-72BC-FD40-8361-0334217069BE}" srcOrd="1" destOrd="0" presId="urn:microsoft.com/office/officeart/2005/8/layout/orgChart1"/>
    <dgm:cxn modelId="{207082CB-C311-4901-B1C6-93E04E148BAA}" type="presParOf" srcId="{ABE308E2-9630-0145-BEF4-545D9BEB6EF8}" destId="{846824A4-71D8-C849-8258-74A91D39682B}" srcOrd="1" destOrd="0" presId="urn:microsoft.com/office/officeart/2005/8/layout/orgChart1"/>
    <dgm:cxn modelId="{268CE93B-EAE1-4594-9702-CAD51E9F5933}" type="presParOf" srcId="{ABE308E2-9630-0145-BEF4-545D9BEB6EF8}" destId="{42BEE6DE-9323-0E41-8CD4-717D3650774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76FAAD-51F3-4AFD-99A4-695C7D7A49A6}">
      <dsp:nvSpPr>
        <dsp:cNvPr id="0" name=""/>
        <dsp:cNvSpPr/>
      </dsp:nvSpPr>
      <dsp:spPr>
        <a:xfrm>
          <a:off x="4702" y="780972"/>
          <a:ext cx="1283462" cy="1444494"/>
        </a:xfrm>
        <a:prstGeom prst="roundRect">
          <a:avLst>
            <a:gd name="adj" fmla="val 10000"/>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a:latin typeface="標楷體" panose="03000509000000000000" pitchFamily="65" charset="-120"/>
              <a:ea typeface="標楷體" panose="03000509000000000000" pitchFamily="65" charset="-120"/>
            </a:rPr>
            <a:t>儀器設備安裝</a:t>
          </a:r>
          <a:r>
            <a:rPr lang="en-US" altLang="zh-TW" sz="1800" b="1" kern="1200" dirty="0">
              <a:latin typeface="標楷體" panose="03000509000000000000" pitchFamily="65" charset="-120"/>
              <a:ea typeface="標楷體" panose="03000509000000000000" pitchFamily="65" charset="-120"/>
            </a:rPr>
            <a:t>/</a:t>
          </a:r>
          <a:r>
            <a:rPr lang="zh-TW" altLang="en-US" sz="1800" b="1" kern="1200" dirty="0">
              <a:latin typeface="標楷體" panose="03000509000000000000" pitchFamily="65" charset="-120"/>
              <a:ea typeface="標楷體" panose="03000509000000000000" pitchFamily="65" charset="-120"/>
            </a:rPr>
            <a:t>確校</a:t>
          </a:r>
          <a:endParaRPr lang="en-US" altLang="zh-TW" sz="1800" b="1" kern="1200" dirty="0">
            <a:latin typeface="標楷體" panose="03000509000000000000" pitchFamily="65" charset="-120"/>
            <a:ea typeface="標楷體" panose="03000509000000000000" pitchFamily="65" charset="-120"/>
          </a:endParaRPr>
        </a:p>
        <a:p>
          <a:pPr lvl="0" algn="ctr" defTabSz="800100">
            <a:lnSpc>
              <a:spcPct val="90000"/>
            </a:lnSpc>
            <a:spcBef>
              <a:spcPct val="0"/>
            </a:spcBef>
            <a:spcAft>
              <a:spcPct val="35000"/>
            </a:spcAft>
          </a:pPr>
          <a:r>
            <a:rPr lang="en-US" sz="1200" b="1" kern="1200" dirty="0">
              <a:latin typeface="標楷體" panose="03000509000000000000" pitchFamily="65" charset="-120"/>
              <a:ea typeface="標楷體" panose="03000509000000000000" pitchFamily="65" charset="-120"/>
            </a:rPr>
            <a:t>3Q2018–1Q2019</a:t>
          </a:r>
        </a:p>
      </dsp:txBody>
      <dsp:txXfrm>
        <a:off x="42293" y="818563"/>
        <a:ext cx="1208280" cy="1369312"/>
      </dsp:txXfrm>
    </dsp:sp>
    <dsp:sp modelId="{4E48132F-A887-41A5-84A3-87D11814A414}">
      <dsp:nvSpPr>
        <dsp:cNvPr id="0" name=""/>
        <dsp:cNvSpPr/>
      </dsp:nvSpPr>
      <dsp:spPr>
        <a:xfrm>
          <a:off x="1416511" y="1344070"/>
          <a:ext cx="272094" cy="318298"/>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1416511" y="1407730"/>
        <a:ext cx="190466" cy="190978"/>
      </dsp:txXfrm>
    </dsp:sp>
    <dsp:sp modelId="{966DEA35-3818-4F6E-AB77-30D2B148E7DB}">
      <dsp:nvSpPr>
        <dsp:cNvPr id="0" name=""/>
        <dsp:cNvSpPr/>
      </dsp:nvSpPr>
      <dsp:spPr>
        <a:xfrm>
          <a:off x="1801549" y="780972"/>
          <a:ext cx="1385305" cy="1444494"/>
        </a:xfrm>
        <a:prstGeom prst="roundRect">
          <a:avLst>
            <a:gd name="adj" fmla="val 10000"/>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a:latin typeface="標楷體" panose="03000509000000000000" pitchFamily="65" charset="-120"/>
              <a:ea typeface="標楷體" panose="03000509000000000000" pitchFamily="65" charset="-120"/>
            </a:rPr>
            <a:t>製程導入及技術轉移</a:t>
          </a:r>
          <a:endParaRPr lang="en-US" altLang="zh-TW" sz="1800" b="1" kern="1200" dirty="0">
            <a:latin typeface="標楷體" panose="03000509000000000000" pitchFamily="65" charset="-120"/>
            <a:ea typeface="標楷體" panose="03000509000000000000" pitchFamily="65" charset="-120"/>
          </a:endParaRPr>
        </a:p>
        <a:p>
          <a:pPr lvl="0" algn="ctr" defTabSz="800100">
            <a:lnSpc>
              <a:spcPct val="90000"/>
            </a:lnSpc>
            <a:spcBef>
              <a:spcPct val="0"/>
            </a:spcBef>
            <a:spcAft>
              <a:spcPct val="35000"/>
            </a:spcAft>
          </a:pPr>
          <a:r>
            <a:rPr lang="en-US" sz="1200" b="1" kern="1200" dirty="0">
              <a:latin typeface="標楷體" panose="03000509000000000000" pitchFamily="65" charset="-120"/>
              <a:ea typeface="標楷體" panose="03000509000000000000" pitchFamily="65" charset="-120"/>
            </a:rPr>
            <a:t>3Q2018–2Q2019 </a:t>
          </a:r>
        </a:p>
      </dsp:txBody>
      <dsp:txXfrm>
        <a:off x="1842123" y="821546"/>
        <a:ext cx="1304157" cy="1363346"/>
      </dsp:txXfrm>
    </dsp:sp>
    <dsp:sp modelId="{BFEE9ADB-8E92-416E-A096-53C0EB4F67F5}">
      <dsp:nvSpPr>
        <dsp:cNvPr id="0" name=""/>
        <dsp:cNvSpPr/>
      </dsp:nvSpPr>
      <dsp:spPr>
        <a:xfrm>
          <a:off x="3315201" y="1344070"/>
          <a:ext cx="272094" cy="318298"/>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3315201" y="1407730"/>
        <a:ext cx="190466" cy="190978"/>
      </dsp:txXfrm>
    </dsp:sp>
    <dsp:sp modelId="{813B8C9F-629A-4B6D-8276-7ADAF66B60E1}">
      <dsp:nvSpPr>
        <dsp:cNvPr id="0" name=""/>
        <dsp:cNvSpPr/>
      </dsp:nvSpPr>
      <dsp:spPr>
        <a:xfrm>
          <a:off x="3700239" y="780972"/>
          <a:ext cx="1283462" cy="1444494"/>
        </a:xfrm>
        <a:prstGeom prst="roundRect">
          <a:avLst>
            <a:gd name="adj" fmla="val 10000"/>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a:latin typeface="標楷體" panose="03000509000000000000" pitchFamily="65" charset="-120"/>
              <a:ea typeface="標楷體" panose="03000509000000000000" pitchFamily="65" charset="-120"/>
            </a:rPr>
            <a:t>製程驗證</a:t>
          </a:r>
          <a:endParaRPr lang="en-US" altLang="zh-TW" sz="1800" b="1" kern="1200" dirty="0">
            <a:latin typeface="標楷體" panose="03000509000000000000" pitchFamily="65" charset="-120"/>
            <a:ea typeface="標楷體" panose="03000509000000000000" pitchFamily="65" charset="-120"/>
          </a:endParaRPr>
        </a:p>
        <a:p>
          <a:pPr lvl="0" algn="ctr" defTabSz="800100">
            <a:lnSpc>
              <a:spcPct val="90000"/>
            </a:lnSpc>
            <a:spcBef>
              <a:spcPct val="0"/>
            </a:spcBef>
            <a:spcAft>
              <a:spcPct val="35000"/>
            </a:spcAft>
          </a:pPr>
          <a:r>
            <a:rPr lang="en-US" sz="1800" b="1" kern="1200" dirty="0">
              <a:latin typeface="標楷體" panose="03000509000000000000" pitchFamily="65" charset="-120"/>
              <a:ea typeface="標楷體" panose="03000509000000000000" pitchFamily="65" charset="-120"/>
            </a:rPr>
            <a:t> </a:t>
          </a:r>
          <a:r>
            <a:rPr lang="en-US" sz="1200" b="1" kern="1200" dirty="0">
              <a:latin typeface="標楷體" panose="03000509000000000000" pitchFamily="65" charset="-120"/>
              <a:ea typeface="標楷體" panose="03000509000000000000" pitchFamily="65" charset="-120"/>
            </a:rPr>
            <a:t>2H/2019</a:t>
          </a:r>
        </a:p>
      </dsp:txBody>
      <dsp:txXfrm>
        <a:off x="3737830" y="818563"/>
        <a:ext cx="1208280" cy="1369312"/>
      </dsp:txXfrm>
    </dsp:sp>
    <dsp:sp modelId="{58559080-0A32-49F7-A79A-D1DD247D65BE}">
      <dsp:nvSpPr>
        <dsp:cNvPr id="0" name=""/>
        <dsp:cNvSpPr/>
      </dsp:nvSpPr>
      <dsp:spPr>
        <a:xfrm>
          <a:off x="5112048" y="1344070"/>
          <a:ext cx="272094" cy="318298"/>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5112048" y="1407730"/>
        <a:ext cx="190466" cy="190978"/>
      </dsp:txXfrm>
    </dsp:sp>
    <dsp:sp modelId="{1932BEDC-2D10-40A4-A502-B65A3F2326C3}">
      <dsp:nvSpPr>
        <dsp:cNvPr id="0" name=""/>
        <dsp:cNvSpPr/>
      </dsp:nvSpPr>
      <dsp:spPr>
        <a:xfrm>
          <a:off x="5497087" y="780972"/>
          <a:ext cx="1481346" cy="1444494"/>
        </a:xfrm>
        <a:prstGeom prst="roundRect">
          <a:avLst>
            <a:gd name="adj" fmla="val 10000"/>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en-US" sz="1800" b="1" kern="1200" dirty="0">
              <a:latin typeface="標楷體" panose="03000509000000000000" pitchFamily="65" charset="-120"/>
              <a:ea typeface="標楷體" panose="03000509000000000000" pitchFamily="65" charset="-120"/>
            </a:rPr>
            <a:t>12</a:t>
          </a:r>
          <a:r>
            <a:rPr lang="zh-TW" altLang="en-US" sz="1800" b="1" kern="1200" dirty="0">
              <a:latin typeface="標楷體" panose="03000509000000000000" pitchFamily="65" charset="-120"/>
              <a:ea typeface="標楷體" panose="03000509000000000000" pitchFamily="65" charset="-120"/>
            </a:rPr>
            <a:t>個月藥品安定性確認</a:t>
          </a:r>
          <a:endParaRPr lang="en-US" altLang="zh-TW" sz="1800" b="1" kern="1200" dirty="0">
            <a:latin typeface="標楷體" panose="03000509000000000000" pitchFamily="65" charset="-120"/>
            <a:ea typeface="標楷體" panose="03000509000000000000" pitchFamily="65" charset="-120"/>
          </a:endParaRPr>
        </a:p>
        <a:p>
          <a:pPr lvl="0" algn="ctr" defTabSz="800100">
            <a:lnSpc>
              <a:spcPct val="90000"/>
            </a:lnSpc>
            <a:spcBef>
              <a:spcPct val="0"/>
            </a:spcBef>
            <a:spcAft>
              <a:spcPct val="35000"/>
            </a:spcAft>
          </a:pPr>
          <a:r>
            <a:rPr lang="en-US" altLang="zh-TW" sz="1800" b="1" kern="1200" dirty="0">
              <a:latin typeface="標楷體" panose="03000509000000000000" pitchFamily="65" charset="-120"/>
              <a:ea typeface="標楷體" panose="03000509000000000000" pitchFamily="65" charset="-120"/>
            </a:rPr>
            <a:t>FDA </a:t>
          </a:r>
          <a:r>
            <a:rPr lang="zh-TW" altLang="zh-TW" sz="1800" b="1" kern="1200" dirty="0">
              <a:latin typeface="標楷體" panose="03000509000000000000" pitchFamily="65" charset="-120"/>
              <a:ea typeface="標楷體" panose="03000509000000000000" pitchFamily="65" charset="-120"/>
            </a:rPr>
            <a:t>查廠</a:t>
          </a:r>
          <a:r>
            <a:rPr lang="zh-TW" altLang="en-US" sz="1800" b="1" kern="1200" dirty="0">
              <a:latin typeface="標楷體" panose="03000509000000000000" pitchFamily="65" charset="-120"/>
              <a:ea typeface="標楷體" panose="03000509000000000000" pitchFamily="65" charset="-120"/>
            </a:rPr>
            <a:t> </a:t>
          </a:r>
          <a:endParaRPr lang="en-US" altLang="zh-TW" sz="1800" b="1" kern="1200" dirty="0">
            <a:latin typeface="標楷體" panose="03000509000000000000" pitchFamily="65" charset="-120"/>
            <a:ea typeface="標楷體" panose="03000509000000000000" pitchFamily="65" charset="-120"/>
          </a:endParaRPr>
        </a:p>
        <a:p>
          <a:pPr lvl="0" algn="ctr" defTabSz="800100">
            <a:lnSpc>
              <a:spcPct val="90000"/>
            </a:lnSpc>
            <a:spcBef>
              <a:spcPct val="0"/>
            </a:spcBef>
            <a:spcAft>
              <a:spcPct val="35000"/>
            </a:spcAft>
          </a:pPr>
          <a:r>
            <a:rPr lang="en-US" sz="1200" b="1" kern="1200" dirty="0">
              <a:solidFill>
                <a:schemeClr val="tx1"/>
              </a:solidFill>
              <a:latin typeface="標楷體" panose="03000509000000000000" pitchFamily="65" charset="-120"/>
              <a:ea typeface="標楷體" panose="03000509000000000000" pitchFamily="65" charset="-120"/>
            </a:rPr>
            <a:t>3Q2019-4Q2020</a:t>
          </a:r>
        </a:p>
      </dsp:txBody>
      <dsp:txXfrm>
        <a:off x="5539395" y="823280"/>
        <a:ext cx="1396730" cy="1359878"/>
      </dsp:txXfrm>
    </dsp:sp>
    <dsp:sp modelId="{DDCF692B-BA12-437F-9619-04D4BCEA8238}">
      <dsp:nvSpPr>
        <dsp:cNvPr id="0" name=""/>
        <dsp:cNvSpPr/>
      </dsp:nvSpPr>
      <dsp:spPr>
        <a:xfrm>
          <a:off x="7106779" y="1344070"/>
          <a:ext cx="272094" cy="318298"/>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7106779" y="1407730"/>
        <a:ext cx="190466" cy="190978"/>
      </dsp:txXfrm>
    </dsp:sp>
    <dsp:sp modelId="{DF8CD72A-1240-4DBA-A666-169E3C9547B5}">
      <dsp:nvSpPr>
        <dsp:cNvPr id="0" name=""/>
        <dsp:cNvSpPr/>
      </dsp:nvSpPr>
      <dsp:spPr>
        <a:xfrm>
          <a:off x="7491818" y="780972"/>
          <a:ext cx="1288455" cy="1444494"/>
        </a:xfrm>
        <a:prstGeom prst="roundRect">
          <a:avLst>
            <a:gd name="adj" fmla="val 10000"/>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a:latin typeface="標楷體" panose="03000509000000000000" pitchFamily="65" charset="-120"/>
              <a:ea typeface="標楷體" panose="03000509000000000000" pitchFamily="65" charset="-120"/>
            </a:rPr>
            <a:t>商業生產</a:t>
          </a:r>
          <a:endParaRPr lang="en-US" sz="1400" b="1" kern="1200" dirty="0">
            <a:latin typeface="標楷體" panose="03000509000000000000" pitchFamily="65" charset="-120"/>
            <a:ea typeface="標楷體" panose="03000509000000000000" pitchFamily="65" charset="-120"/>
          </a:endParaRPr>
        </a:p>
      </dsp:txBody>
      <dsp:txXfrm>
        <a:off x="7529556" y="818710"/>
        <a:ext cx="1212979" cy="13690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E8273-47D5-8740-BF6B-391B263B1DC3}">
      <dsp:nvSpPr>
        <dsp:cNvPr id="0" name=""/>
        <dsp:cNvSpPr/>
      </dsp:nvSpPr>
      <dsp:spPr>
        <a:xfrm>
          <a:off x="4277917" y="545575"/>
          <a:ext cx="114570" cy="484644"/>
        </a:xfrm>
        <a:custGeom>
          <a:avLst/>
          <a:gdLst/>
          <a:ahLst/>
          <a:cxnLst/>
          <a:rect l="0" t="0" r="0" b="0"/>
          <a:pathLst>
            <a:path>
              <a:moveTo>
                <a:pt x="114570" y="0"/>
              </a:moveTo>
              <a:lnTo>
                <a:pt x="114570" y="484644"/>
              </a:lnTo>
              <a:lnTo>
                <a:pt x="0" y="484644"/>
              </a:lnTo>
            </a:path>
          </a:pathLst>
        </a:custGeom>
        <a:noFill/>
        <a:ln w="12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EF3AC8D-66C6-2844-A52D-1BB5BFD29693}">
      <dsp:nvSpPr>
        <dsp:cNvPr id="0" name=""/>
        <dsp:cNvSpPr/>
      </dsp:nvSpPr>
      <dsp:spPr>
        <a:xfrm>
          <a:off x="4392488" y="545575"/>
          <a:ext cx="3393546" cy="986574"/>
        </a:xfrm>
        <a:custGeom>
          <a:avLst/>
          <a:gdLst/>
          <a:ahLst/>
          <a:cxnLst/>
          <a:rect l="0" t="0" r="0" b="0"/>
          <a:pathLst>
            <a:path>
              <a:moveTo>
                <a:pt x="0" y="0"/>
              </a:moveTo>
              <a:lnTo>
                <a:pt x="0" y="872003"/>
              </a:lnTo>
              <a:lnTo>
                <a:pt x="3393546" y="872003"/>
              </a:lnTo>
              <a:lnTo>
                <a:pt x="3393546" y="986574"/>
              </a:lnTo>
            </a:path>
          </a:pathLst>
        </a:custGeom>
        <a:noFill/>
        <a:ln w="12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E4F96D-215F-DE4F-8EB7-35A675B30E6F}">
      <dsp:nvSpPr>
        <dsp:cNvPr id="0" name=""/>
        <dsp:cNvSpPr/>
      </dsp:nvSpPr>
      <dsp:spPr>
        <a:xfrm>
          <a:off x="5839973" y="2077725"/>
          <a:ext cx="191516" cy="2051364"/>
        </a:xfrm>
        <a:custGeom>
          <a:avLst/>
          <a:gdLst/>
          <a:ahLst/>
          <a:cxnLst/>
          <a:rect l="0" t="0" r="0" b="0"/>
          <a:pathLst>
            <a:path>
              <a:moveTo>
                <a:pt x="0" y="0"/>
              </a:moveTo>
              <a:lnTo>
                <a:pt x="0" y="2051364"/>
              </a:lnTo>
              <a:lnTo>
                <a:pt x="191516" y="2051364"/>
              </a:lnTo>
            </a:path>
          </a:pathLst>
        </a:custGeom>
        <a:noFill/>
        <a:ln w="12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0B4617C-4D51-164E-AD8B-04E8209528CD}">
      <dsp:nvSpPr>
        <dsp:cNvPr id="0" name=""/>
        <dsp:cNvSpPr/>
      </dsp:nvSpPr>
      <dsp:spPr>
        <a:xfrm>
          <a:off x="5839973" y="2077725"/>
          <a:ext cx="191516" cy="1276647"/>
        </a:xfrm>
        <a:custGeom>
          <a:avLst/>
          <a:gdLst/>
          <a:ahLst/>
          <a:cxnLst/>
          <a:rect l="0" t="0" r="0" b="0"/>
          <a:pathLst>
            <a:path>
              <a:moveTo>
                <a:pt x="0" y="0"/>
              </a:moveTo>
              <a:lnTo>
                <a:pt x="0" y="1276647"/>
              </a:lnTo>
              <a:lnTo>
                <a:pt x="191516" y="1276647"/>
              </a:lnTo>
            </a:path>
          </a:pathLst>
        </a:custGeom>
        <a:noFill/>
        <a:ln w="12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FF4528F-788F-684C-8312-4508BCA8BF14}">
      <dsp:nvSpPr>
        <dsp:cNvPr id="0" name=""/>
        <dsp:cNvSpPr/>
      </dsp:nvSpPr>
      <dsp:spPr>
        <a:xfrm>
          <a:off x="5839973" y="2077725"/>
          <a:ext cx="191516" cy="501929"/>
        </a:xfrm>
        <a:custGeom>
          <a:avLst/>
          <a:gdLst/>
          <a:ahLst/>
          <a:cxnLst/>
          <a:rect l="0" t="0" r="0" b="0"/>
          <a:pathLst>
            <a:path>
              <a:moveTo>
                <a:pt x="0" y="0"/>
              </a:moveTo>
              <a:lnTo>
                <a:pt x="0" y="501929"/>
              </a:lnTo>
              <a:lnTo>
                <a:pt x="191516" y="501929"/>
              </a:lnTo>
            </a:path>
          </a:pathLst>
        </a:custGeom>
        <a:noFill/>
        <a:ln w="12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B724A09-0DEC-D449-991B-59FD04355DCF}">
      <dsp:nvSpPr>
        <dsp:cNvPr id="0" name=""/>
        <dsp:cNvSpPr/>
      </dsp:nvSpPr>
      <dsp:spPr>
        <a:xfrm>
          <a:off x="4392488" y="545575"/>
          <a:ext cx="1958196" cy="986574"/>
        </a:xfrm>
        <a:custGeom>
          <a:avLst/>
          <a:gdLst/>
          <a:ahLst/>
          <a:cxnLst/>
          <a:rect l="0" t="0" r="0" b="0"/>
          <a:pathLst>
            <a:path>
              <a:moveTo>
                <a:pt x="0" y="0"/>
              </a:moveTo>
              <a:lnTo>
                <a:pt x="0" y="872003"/>
              </a:lnTo>
              <a:lnTo>
                <a:pt x="1958196" y="872003"/>
              </a:lnTo>
              <a:lnTo>
                <a:pt x="1958196" y="986574"/>
              </a:lnTo>
            </a:path>
          </a:pathLst>
        </a:custGeom>
        <a:noFill/>
        <a:ln w="12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00E9A73-44C5-DE46-99FA-38513C267516}">
      <dsp:nvSpPr>
        <dsp:cNvPr id="0" name=""/>
        <dsp:cNvSpPr/>
      </dsp:nvSpPr>
      <dsp:spPr>
        <a:xfrm>
          <a:off x="4501117" y="2077725"/>
          <a:ext cx="163672" cy="2068970"/>
        </a:xfrm>
        <a:custGeom>
          <a:avLst/>
          <a:gdLst/>
          <a:ahLst/>
          <a:cxnLst/>
          <a:rect l="0" t="0" r="0" b="0"/>
          <a:pathLst>
            <a:path>
              <a:moveTo>
                <a:pt x="0" y="0"/>
              </a:moveTo>
              <a:lnTo>
                <a:pt x="0" y="2068970"/>
              </a:lnTo>
              <a:lnTo>
                <a:pt x="163672" y="2068970"/>
              </a:lnTo>
            </a:path>
          </a:pathLst>
        </a:custGeom>
        <a:noFill/>
        <a:ln w="12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47527D-4B11-EA48-A9E2-D05E3888DB05}">
      <dsp:nvSpPr>
        <dsp:cNvPr id="0" name=""/>
        <dsp:cNvSpPr/>
      </dsp:nvSpPr>
      <dsp:spPr>
        <a:xfrm>
          <a:off x="4501117" y="2077725"/>
          <a:ext cx="163672" cy="1276647"/>
        </a:xfrm>
        <a:custGeom>
          <a:avLst/>
          <a:gdLst/>
          <a:ahLst/>
          <a:cxnLst/>
          <a:rect l="0" t="0" r="0" b="0"/>
          <a:pathLst>
            <a:path>
              <a:moveTo>
                <a:pt x="0" y="0"/>
              </a:moveTo>
              <a:lnTo>
                <a:pt x="0" y="1276647"/>
              </a:lnTo>
              <a:lnTo>
                <a:pt x="163672" y="1276647"/>
              </a:lnTo>
            </a:path>
          </a:pathLst>
        </a:custGeom>
        <a:noFill/>
        <a:ln w="12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F9B7BC7-8B9E-E640-B874-FEC57FBB0C37}">
      <dsp:nvSpPr>
        <dsp:cNvPr id="0" name=""/>
        <dsp:cNvSpPr/>
      </dsp:nvSpPr>
      <dsp:spPr>
        <a:xfrm>
          <a:off x="4501117" y="2077725"/>
          <a:ext cx="163672" cy="501929"/>
        </a:xfrm>
        <a:custGeom>
          <a:avLst/>
          <a:gdLst/>
          <a:ahLst/>
          <a:cxnLst/>
          <a:rect l="0" t="0" r="0" b="0"/>
          <a:pathLst>
            <a:path>
              <a:moveTo>
                <a:pt x="0" y="0"/>
              </a:moveTo>
              <a:lnTo>
                <a:pt x="0" y="501929"/>
              </a:lnTo>
              <a:lnTo>
                <a:pt x="163672" y="501929"/>
              </a:lnTo>
            </a:path>
          </a:pathLst>
        </a:custGeom>
        <a:noFill/>
        <a:ln w="12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5A671BE-327E-8740-B5EB-CC2570093B37}">
      <dsp:nvSpPr>
        <dsp:cNvPr id="0" name=""/>
        <dsp:cNvSpPr/>
      </dsp:nvSpPr>
      <dsp:spPr>
        <a:xfrm>
          <a:off x="4392488" y="545575"/>
          <a:ext cx="545090" cy="986574"/>
        </a:xfrm>
        <a:custGeom>
          <a:avLst/>
          <a:gdLst/>
          <a:ahLst/>
          <a:cxnLst/>
          <a:rect l="0" t="0" r="0" b="0"/>
          <a:pathLst>
            <a:path>
              <a:moveTo>
                <a:pt x="0" y="0"/>
              </a:moveTo>
              <a:lnTo>
                <a:pt x="0" y="872003"/>
              </a:lnTo>
              <a:lnTo>
                <a:pt x="545090" y="872003"/>
              </a:lnTo>
              <a:lnTo>
                <a:pt x="545090" y="986574"/>
              </a:lnTo>
            </a:path>
          </a:pathLst>
        </a:custGeom>
        <a:noFill/>
        <a:ln w="12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F3B2558-EEE5-5B44-81FA-E178983DFA7D}">
      <dsp:nvSpPr>
        <dsp:cNvPr id="0" name=""/>
        <dsp:cNvSpPr/>
      </dsp:nvSpPr>
      <dsp:spPr>
        <a:xfrm>
          <a:off x="3180824" y="2077725"/>
          <a:ext cx="163672" cy="2844008"/>
        </a:xfrm>
        <a:custGeom>
          <a:avLst/>
          <a:gdLst/>
          <a:ahLst/>
          <a:cxnLst/>
          <a:rect l="0" t="0" r="0" b="0"/>
          <a:pathLst>
            <a:path>
              <a:moveTo>
                <a:pt x="0" y="0"/>
              </a:moveTo>
              <a:lnTo>
                <a:pt x="0" y="2844008"/>
              </a:lnTo>
              <a:lnTo>
                <a:pt x="163672" y="2844008"/>
              </a:lnTo>
            </a:path>
          </a:pathLst>
        </a:custGeom>
        <a:noFill/>
        <a:ln w="12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F4C7EB4-034C-D648-926D-4C61193812C0}">
      <dsp:nvSpPr>
        <dsp:cNvPr id="0" name=""/>
        <dsp:cNvSpPr/>
      </dsp:nvSpPr>
      <dsp:spPr>
        <a:xfrm>
          <a:off x="3180824" y="2077725"/>
          <a:ext cx="163672" cy="2068970"/>
        </a:xfrm>
        <a:custGeom>
          <a:avLst/>
          <a:gdLst/>
          <a:ahLst/>
          <a:cxnLst/>
          <a:rect l="0" t="0" r="0" b="0"/>
          <a:pathLst>
            <a:path>
              <a:moveTo>
                <a:pt x="0" y="0"/>
              </a:moveTo>
              <a:lnTo>
                <a:pt x="0" y="2068970"/>
              </a:lnTo>
              <a:lnTo>
                <a:pt x="163672" y="2068970"/>
              </a:lnTo>
            </a:path>
          </a:pathLst>
        </a:custGeom>
        <a:noFill/>
        <a:ln w="12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552CDB9-0ED4-E646-9A1D-AFA561A3E0A6}">
      <dsp:nvSpPr>
        <dsp:cNvPr id="0" name=""/>
        <dsp:cNvSpPr/>
      </dsp:nvSpPr>
      <dsp:spPr>
        <a:xfrm>
          <a:off x="3180824" y="2077725"/>
          <a:ext cx="163672" cy="1276647"/>
        </a:xfrm>
        <a:custGeom>
          <a:avLst/>
          <a:gdLst/>
          <a:ahLst/>
          <a:cxnLst/>
          <a:rect l="0" t="0" r="0" b="0"/>
          <a:pathLst>
            <a:path>
              <a:moveTo>
                <a:pt x="0" y="0"/>
              </a:moveTo>
              <a:lnTo>
                <a:pt x="0" y="1276647"/>
              </a:lnTo>
              <a:lnTo>
                <a:pt x="163672" y="1276647"/>
              </a:lnTo>
            </a:path>
          </a:pathLst>
        </a:custGeom>
        <a:noFill/>
        <a:ln w="12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97E84DD-B48B-8748-99D3-06E1B47C2264}">
      <dsp:nvSpPr>
        <dsp:cNvPr id="0" name=""/>
        <dsp:cNvSpPr/>
      </dsp:nvSpPr>
      <dsp:spPr>
        <a:xfrm>
          <a:off x="3180824" y="2077725"/>
          <a:ext cx="163672" cy="501929"/>
        </a:xfrm>
        <a:custGeom>
          <a:avLst/>
          <a:gdLst/>
          <a:ahLst/>
          <a:cxnLst/>
          <a:rect l="0" t="0" r="0" b="0"/>
          <a:pathLst>
            <a:path>
              <a:moveTo>
                <a:pt x="0" y="0"/>
              </a:moveTo>
              <a:lnTo>
                <a:pt x="0" y="501929"/>
              </a:lnTo>
              <a:lnTo>
                <a:pt x="163672" y="501929"/>
              </a:lnTo>
            </a:path>
          </a:pathLst>
        </a:custGeom>
        <a:noFill/>
        <a:ln w="12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039B3E6-0626-A344-BB17-DB1D9543FF8E}">
      <dsp:nvSpPr>
        <dsp:cNvPr id="0" name=""/>
        <dsp:cNvSpPr/>
      </dsp:nvSpPr>
      <dsp:spPr>
        <a:xfrm>
          <a:off x="3617284" y="545575"/>
          <a:ext cx="775203" cy="986574"/>
        </a:xfrm>
        <a:custGeom>
          <a:avLst/>
          <a:gdLst/>
          <a:ahLst/>
          <a:cxnLst/>
          <a:rect l="0" t="0" r="0" b="0"/>
          <a:pathLst>
            <a:path>
              <a:moveTo>
                <a:pt x="775203" y="0"/>
              </a:moveTo>
              <a:lnTo>
                <a:pt x="775203" y="872003"/>
              </a:lnTo>
              <a:lnTo>
                <a:pt x="0" y="872003"/>
              </a:lnTo>
              <a:lnTo>
                <a:pt x="0" y="986574"/>
              </a:lnTo>
            </a:path>
          </a:pathLst>
        </a:custGeom>
        <a:noFill/>
        <a:ln w="12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85A250E-82E0-0646-83B4-0BDCDD7E67E7}">
      <dsp:nvSpPr>
        <dsp:cNvPr id="0" name=""/>
        <dsp:cNvSpPr/>
      </dsp:nvSpPr>
      <dsp:spPr>
        <a:xfrm>
          <a:off x="1860530" y="2077725"/>
          <a:ext cx="163672" cy="2082173"/>
        </a:xfrm>
        <a:custGeom>
          <a:avLst/>
          <a:gdLst/>
          <a:ahLst/>
          <a:cxnLst/>
          <a:rect l="0" t="0" r="0" b="0"/>
          <a:pathLst>
            <a:path>
              <a:moveTo>
                <a:pt x="0" y="0"/>
              </a:moveTo>
              <a:lnTo>
                <a:pt x="0" y="2082173"/>
              </a:lnTo>
              <a:lnTo>
                <a:pt x="163672" y="2082173"/>
              </a:lnTo>
            </a:path>
          </a:pathLst>
        </a:custGeom>
        <a:noFill/>
        <a:ln w="12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51B23E-F83E-D44E-A72C-4B8C1E9F264F}">
      <dsp:nvSpPr>
        <dsp:cNvPr id="0" name=""/>
        <dsp:cNvSpPr/>
      </dsp:nvSpPr>
      <dsp:spPr>
        <a:xfrm>
          <a:off x="1860530" y="2077725"/>
          <a:ext cx="163672" cy="1276647"/>
        </a:xfrm>
        <a:custGeom>
          <a:avLst/>
          <a:gdLst/>
          <a:ahLst/>
          <a:cxnLst/>
          <a:rect l="0" t="0" r="0" b="0"/>
          <a:pathLst>
            <a:path>
              <a:moveTo>
                <a:pt x="0" y="0"/>
              </a:moveTo>
              <a:lnTo>
                <a:pt x="0" y="1276647"/>
              </a:lnTo>
              <a:lnTo>
                <a:pt x="163672" y="1276647"/>
              </a:lnTo>
            </a:path>
          </a:pathLst>
        </a:custGeom>
        <a:noFill/>
        <a:ln w="12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449C307-B002-5D43-9617-F416E9673B74}">
      <dsp:nvSpPr>
        <dsp:cNvPr id="0" name=""/>
        <dsp:cNvSpPr/>
      </dsp:nvSpPr>
      <dsp:spPr>
        <a:xfrm>
          <a:off x="1860530" y="2077725"/>
          <a:ext cx="163672" cy="501929"/>
        </a:xfrm>
        <a:custGeom>
          <a:avLst/>
          <a:gdLst/>
          <a:ahLst/>
          <a:cxnLst/>
          <a:rect l="0" t="0" r="0" b="0"/>
          <a:pathLst>
            <a:path>
              <a:moveTo>
                <a:pt x="0" y="0"/>
              </a:moveTo>
              <a:lnTo>
                <a:pt x="0" y="501929"/>
              </a:lnTo>
              <a:lnTo>
                <a:pt x="163672" y="501929"/>
              </a:lnTo>
            </a:path>
          </a:pathLst>
        </a:custGeom>
        <a:noFill/>
        <a:ln w="12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B928895-E016-BA44-80D5-AFB3BBF73017}">
      <dsp:nvSpPr>
        <dsp:cNvPr id="0" name=""/>
        <dsp:cNvSpPr/>
      </dsp:nvSpPr>
      <dsp:spPr>
        <a:xfrm>
          <a:off x="2296991" y="545575"/>
          <a:ext cx="2095496" cy="986574"/>
        </a:xfrm>
        <a:custGeom>
          <a:avLst/>
          <a:gdLst/>
          <a:ahLst/>
          <a:cxnLst/>
          <a:rect l="0" t="0" r="0" b="0"/>
          <a:pathLst>
            <a:path>
              <a:moveTo>
                <a:pt x="2095496" y="0"/>
              </a:moveTo>
              <a:lnTo>
                <a:pt x="2095496" y="872003"/>
              </a:lnTo>
              <a:lnTo>
                <a:pt x="0" y="872003"/>
              </a:lnTo>
              <a:lnTo>
                <a:pt x="0" y="986574"/>
              </a:lnTo>
            </a:path>
          </a:pathLst>
        </a:custGeom>
        <a:noFill/>
        <a:ln w="12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45C245-FFEF-564A-AFE2-0BFB98FF57C9}">
      <dsp:nvSpPr>
        <dsp:cNvPr id="0" name=""/>
        <dsp:cNvSpPr/>
      </dsp:nvSpPr>
      <dsp:spPr>
        <a:xfrm>
          <a:off x="540237" y="2077725"/>
          <a:ext cx="163672" cy="2844008"/>
        </a:xfrm>
        <a:custGeom>
          <a:avLst/>
          <a:gdLst/>
          <a:ahLst/>
          <a:cxnLst/>
          <a:rect l="0" t="0" r="0" b="0"/>
          <a:pathLst>
            <a:path>
              <a:moveTo>
                <a:pt x="0" y="0"/>
              </a:moveTo>
              <a:lnTo>
                <a:pt x="0" y="2844008"/>
              </a:lnTo>
              <a:lnTo>
                <a:pt x="163672" y="2844008"/>
              </a:lnTo>
            </a:path>
          </a:pathLst>
        </a:custGeom>
        <a:noFill/>
        <a:ln w="12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ADFB9C8-2EC6-7D45-877D-D10E26F86A86}">
      <dsp:nvSpPr>
        <dsp:cNvPr id="0" name=""/>
        <dsp:cNvSpPr/>
      </dsp:nvSpPr>
      <dsp:spPr>
        <a:xfrm>
          <a:off x="540237" y="2077725"/>
          <a:ext cx="163672" cy="2068970"/>
        </a:xfrm>
        <a:custGeom>
          <a:avLst/>
          <a:gdLst/>
          <a:ahLst/>
          <a:cxnLst/>
          <a:rect l="0" t="0" r="0" b="0"/>
          <a:pathLst>
            <a:path>
              <a:moveTo>
                <a:pt x="0" y="0"/>
              </a:moveTo>
              <a:lnTo>
                <a:pt x="0" y="2068970"/>
              </a:lnTo>
              <a:lnTo>
                <a:pt x="163672" y="2068970"/>
              </a:lnTo>
            </a:path>
          </a:pathLst>
        </a:custGeom>
        <a:noFill/>
        <a:ln w="12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0ED8ECE-A036-0540-AEDD-9F690EC6A78B}">
      <dsp:nvSpPr>
        <dsp:cNvPr id="0" name=""/>
        <dsp:cNvSpPr/>
      </dsp:nvSpPr>
      <dsp:spPr>
        <a:xfrm>
          <a:off x="540237" y="2077725"/>
          <a:ext cx="163672" cy="1276647"/>
        </a:xfrm>
        <a:custGeom>
          <a:avLst/>
          <a:gdLst/>
          <a:ahLst/>
          <a:cxnLst/>
          <a:rect l="0" t="0" r="0" b="0"/>
          <a:pathLst>
            <a:path>
              <a:moveTo>
                <a:pt x="0" y="0"/>
              </a:moveTo>
              <a:lnTo>
                <a:pt x="0" y="1276647"/>
              </a:lnTo>
              <a:lnTo>
                <a:pt x="163672" y="1276647"/>
              </a:lnTo>
            </a:path>
          </a:pathLst>
        </a:custGeom>
        <a:noFill/>
        <a:ln w="12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0F12E52-01CF-FE4F-9441-0EFB92712392}">
      <dsp:nvSpPr>
        <dsp:cNvPr id="0" name=""/>
        <dsp:cNvSpPr/>
      </dsp:nvSpPr>
      <dsp:spPr>
        <a:xfrm>
          <a:off x="540237" y="2077725"/>
          <a:ext cx="163672" cy="501929"/>
        </a:xfrm>
        <a:custGeom>
          <a:avLst/>
          <a:gdLst/>
          <a:ahLst/>
          <a:cxnLst/>
          <a:rect l="0" t="0" r="0" b="0"/>
          <a:pathLst>
            <a:path>
              <a:moveTo>
                <a:pt x="0" y="0"/>
              </a:moveTo>
              <a:lnTo>
                <a:pt x="0" y="501929"/>
              </a:lnTo>
              <a:lnTo>
                <a:pt x="163672" y="501929"/>
              </a:lnTo>
            </a:path>
          </a:pathLst>
        </a:custGeom>
        <a:noFill/>
        <a:ln w="12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008416E-2377-404A-9DFC-7B07D5AC313A}">
      <dsp:nvSpPr>
        <dsp:cNvPr id="0" name=""/>
        <dsp:cNvSpPr/>
      </dsp:nvSpPr>
      <dsp:spPr>
        <a:xfrm>
          <a:off x="976698" y="545575"/>
          <a:ext cx="3415789" cy="986574"/>
        </a:xfrm>
        <a:custGeom>
          <a:avLst/>
          <a:gdLst/>
          <a:ahLst/>
          <a:cxnLst/>
          <a:rect l="0" t="0" r="0" b="0"/>
          <a:pathLst>
            <a:path>
              <a:moveTo>
                <a:pt x="3415789" y="0"/>
              </a:moveTo>
              <a:lnTo>
                <a:pt x="3415789" y="872003"/>
              </a:lnTo>
              <a:lnTo>
                <a:pt x="0" y="872003"/>
              </a:lnTo>
              <a:lnTo>
                <a:pt x="0" y="986574"/>
              </a:lnTo>
            </a:path>
          </a:pathLst>
        </a:custGeom>
        <a:noFill/>
        <a:ln w="12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E8B549-0B9E-1347-825F-B72588C846A2}">
      <dsp:nvSpPr>
        <dsp:cNvPr id="0" name=""/>
        <dsp:cNvSpPr/>
      </dsp:nvSpPr>
      <dsp:spPr>
        <a:xfrm>
          <a:off x="3846912" y="0"/>
          <a:ext cx="1091151" cy="545575"/>
        </a:xfrm>
        <a:prstGeom prst="rect">
          <a:avLst/>
        </a:prstGeom>
        <a:solidFill>
          <a:srgbClr val="7030A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TW" altLang="en-US" sz="1400" kern="1200" dirty="0">
              <a:latin typeface="標楷體" panose="03000509000000000000" pitchFamily="65" charset="-120"/>
              <a:ea typeface="標楷體" panose="03000509000000000000" pitchFamily="65" charset="-120"/>
            </a:rPr>
            <a:t>技術長</a:t>
          </a:r>
          <a:endParaRPr lang="en-US" sz="1400" kern="1200" dirty="0">
            <a:latin typeface="標楷體" panose="03000509000000000000" pitchFamily="65" charset="-120"/>
            <a:ea typeface="標楷體" panose="03000509000000000000" pitchFamily="65" charset="-120"/>
          </a:endParaRPr>
        </a:p>
      </dsp:txBody>
      <dsp:txXfrm>
        <a:off x="3846912" y="0"/>
        <a:ext cx="1091151" cy="545575"/>
      </dsp:txXfrm>
    </dsp:sp>
    <dsp:sp modelId="{FB70F415-8A6E-1841-A893-1805CB6B7E6B}">
      <dsp:nvSpPr>
        <dsp:cNvPr id="0" name=""/>
        <dsp:cNvSpPr/>
      </dsp:nvSpPr>
      <dsp:spPr>
        <a:xfrm>
          <a:off x="431122" y="1532149"/>
          <a:ext cx="1091151" cy="545575"/>
        </a:xfrm>
        <a:prstGeom prst="rect">
          <a:avLst/>
        </a:prstGeom>
        <a:solidFill>
          <a:srgbClr val="7030A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TW" altLang="en-US" sz="1400" kern="1200" dirty="0">
              <a:latin typeface="標楷體" panose="03000509000000000000" pitchFamily="65" charset="-120"/>
              <a:ea typeface="標楷體" panose="03000509000000000000" pitchFamily="65" charset="-120"/>
            </a:rPr>
            <a:t>廠務處</a:t>
          </a:r>
          <a:endParaRPr lang="en-US" sz="1400" kern="1200" dirty="0">
            <a:latin typeface="標楷體" panose="03000509000000000000" pitchFamily="65" charset="-120"/>
            <a:ea typeface="標楷體" panose="03000509000000000000" pitchFamily="65" charset="-120"/>
          </a:endParaRPr>
        </a:p>
      </dsp:txBody>
      <dsp:txXfrm>
        <a:off x="431122" y="1532149"/>
        <a:ext cx="1091151" cy="545575"/>
      </dsp:txXfrm>
    </dsp:sp>
    <dsp:sp modelId="{DDA6FCE5-35E9-0347-B842-3E5D78CF448D}">
      <dsp:nvSpPr>
        <dsp:cNvPr id="0" name=""/>
        <dsp:cNvSpPr/>
      </dsp:nvSpPr>
      <dsp:spPr>
        <a:xfrm>
          <a:off x="703910" y="2306867"/>
          <a:ext cx="1091151" cy="545575"/>
        </a:xfrm>
        <a:prstGeom prst="rect">
          <a:avLst/>
        </a:prstGeom>
        <a:solidFill>
          <a:srgbClr val="7030A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TW" altLang="en-US" sz="1400" kern="1200" dirty="0">
              <a:latin typeface="標楷體" panose="03000509000000000000" pitchFamily="65" charset="-120"/>
              <a:ea typeface="標楷體" panose="03000509000000000000" pitchFamily="65" charset="-120"/>
            </a:rPr>
            <a:t>廠務工程</a:t>
          </a:r>
          <a:endParaRPr lang="en-US" sz="1400" kern="1200" dirty="0">
            <a:latin typeface="標楷體" panose="03000509000000000000" pitchFamily="65" charset="-120"/>
            <a:ea typeface="標楷體" panose="03000509000000000000" pitchFamily="65" charset="-120"/>
          </a:endParaRPr>
        </a:p>
      </dsp:txBody>
      <dsp:txXfrm>
        <a:off x="703910" y="2306867"/>
        <a:ext cx="1091151" cy="545575"/>
      </dsp:txXfrm>
    </dsp:sp>
    <dsp:sp modelId="{3F1EB2B3-2E9A-4447-BEFF-F2A9FA3305C2}">
      <dsp:nvSpPr>
        <dsp:cNvPr id="0" name=""/>
        <dsp:cNvSpPr/>
      </dsp:nvSpPr>
      <dsp:spPr>
        <a:xfrm>
          <a:off x="703910" y="3081584"/>
          <a:ext cx="1091151" cy="545575"/>
        </a:xfrm>
        <a:prstGeom prst="rect">
          <a:avLst/>
        </a:prstGeom>
        <a:solidFill>
          <a:srgbClr val="7030A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TW" altLang="en-US" sz="1400" kern="1200" dirty="0">
              <a:latin typeface="標楷體" panose="03000509000000000000" pitchFamily="65" charset="-120"/>
              <a:ea typeface="標楷體" panose="03000509000000000000" pitchFamily="65" charset="-120"/>
            </a:rPr>
            <a:t>設備保養</a:t>
          </a:r>
          <a:endParaRPr lang="en-US" sz="1400" kern="1200" dirty="0">
            <a:latin typeface="標楷體" panose="03000509000000000000" pitchFamily="65" charset="-120"/>
            <a:ea typeface="標楷體" panose="03000509000000000000" pitchFamily="65" charset="-120"/>
          </a:endParaRPr>
        </a:p>
      </dsp:txBody>
      <dsp:txXfrm>
        <a:off x="703910" y="3081584"/>
        <a:ext cx="1091151" cy="545575"/>
      </dsp:txXfrm>
    </dsp:sp>
    <dsp:sp modelId="{857EE995-A8C6-9443-9B83-F9DC1EF26BD7}">
      <dsp:nvSpPr>
        <dsp:cNvPr id="0" name=""/>
        <dsp:cNvSpPr/>
      </dsp:nvSpPr>
      <dsp:spPr>
        <a:xfrm>
          <a:off x="703910" y="3873908"/>
          <a:ext cx="1091151" cy="545575"/>
        </a:xfrm>
        <a:prstGeom prst="rect">
          <a:avLst/>
        </a:prstGeom>
        <a:solidFill>
          <a:srgbClr val="7030A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TW" altLang="en-US" sz="1400" kern="1200" dirty="0">
              <a:latin typeface="標楷體" panose="03000509000000000000" pitchFamily="65" charset="-120"/>
              <a:ea typeface="標楷體" panose="03000509000000000000" pitchFamily="65" charset="-120"/>
            </a:rPr>
            <a:t>環安衛</a:t>
          </a:r>
          <a:endParaRPr lang="en-US" sz="1400" kern="1200" dirty="0">
            <a:latin typeface="標楷體" panose="03000509000000000000" pitchFamily="65" charset="-120"/>
            <a:ea typeface="標楷體" panose="03000509000000000000" pitchFamily="65" charset="-120"/>
          </a:endParaRPr>
        </a:p>
      </dsp:txBody>
      <dsp:txXfrm>
        <a:off x="703910" y="3873908"/>
        <a:ext cx="1091151" cy="545575"/>
      </dsp:txXfrm>
    </dsp:sp>
    <dsp:sp modelId="{AD2FA4E1-BF83-E647-8F5B-868C01E79AF1}">
      <dsp:nvSpPr>
        <dsp:cNvPr id="0" name=""/>
        <dsp:cNvSpPr/>
      </dsp:nvSpPr>
      <dsp:spPr>
        <a:xfrm>
          <a:off x="703910" y="4648946"/>
          <a:ext cx="1091151" cy="545575"/>
        </a:xfrm>
        <a:prstGeom prst="rect">
          <a:avLst/>
        </a:prstGeom>
        <a:solidFill>
          <a:srgbClr val="FF990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TW" altLang="en-US" sz="1400" kern="1200" dirty="0">
              <a:latin typeface="標楷體" panose="03000509000000000000" pitchFamily="65" charset="-120"/>
              <a:ea typeface="標楷體" panose="03000509000000000000" pitchFamily="65" charset="-120"/>
            </a:rPr>
            <a:t>外包廠商</a:t>
          </a:r>
          <a:endParaRPr lang="en-US" sz="1400" kern="1200" dirty="0">
            <a:latin typeface="標楷體" panose="03000509000000000000" pitchFamily="65" charset="-120"/>
            <a:ea typeface="標楷體" panose="03000509000000000000" pitchFamily="65" charset="-120"/>
          </a:endParaRPr>
        </a:p>
      </dsp:txBody>
      <dsp:txXfrm>
        <a:off x="703910" y="4648946"/>
        <a:ext cx="1091151" cy="545575"/>
      </dsp:txXfrm>
    </dsp:sp>
    <dsp:sp modelId="{2E66C444-3953-A94B-A1EA-3987EA147667}">
      <dsp:nvSpPr>
        <dsp:cNvPr id="0" name=""/>
        <dsp:cNvSpPr/>
      </dsp:nvSpPr>
      <dsp:spPr>
        <a:xfrm>
          <a:off x="1751415" y="1532149"/>
          <a:ext cx="1091151" cy="545575"/>
        </a:xfrm>
        <a:prstGeom prst="rect">
          <a:avLst/>
        </a:prstGeom>
        <a:solidFill>
          <a:srgbClr val="7030A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TW" altLang="en-US" sz="1400" kern="1200" dirty="0">
              <a:latin typeface="標楷體" panose="03000509000000000000" pitchFamily="65" charset="-120"/>
              <a:ea typeface="標楷體" panose="03000509000000000000" pitchFamily="65" charset="-120"/>
            </a:rPr>
            <a:t>製造技術處</a:t>
          </a:r>
          <a:endParaRPr lang="en-US" sz="1400" kern="1200" dirty="0">
            <a:latin typeface="標楷體" panose="03000509000000000000" pitchFamily="65" charset="-120"/>
            <a:ea typeface="標楷體" panose="03000509000000000000" pitchFamily="65" charset="-120"/>
          </a:endParaRPr>
        </a:p>
      </dsp:txBody>
      <dsp:txXfrm>
        <a:off x="1751415" y="1532149"/>
        <a:ext cx="1091151" cy="545575"/>
      </dsp:txXfrm>
    </dsp:sp>
    <dsp:sp modelId="{C4392ACB-A85E-8D45-A8C4-F4EEED181657}">
      <dsp:nvSpPr>
        <dsp:cNvPr id="0" name=""/>
        <dsp:cNvSpPr/>
      </dsp:nvSpPr>
      <dsp:spPr>
        <a:xfrm>
          <a:off x="2024203" y="2306867"/>
          <a:ext cx="1091151" cy="545575"/>
        </a:xfrm>
        <a:prstGeom prst="rect">
          <a:avLst/>
        </a:prstGeom>
        <a:solidFill>
          <a:srgbClr val="7030A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TW" altLang="en-US" sz="1400" kern="1200" dirty="0">
              <a:latin typeface="標楷體" panose="03000509000000000000" pitchFamily="65" charset="-120"/>
              <a:ea typeface="標楷體" panose="03000509000000000000" pitchFamily="65" charset="-120"/>
            </a:rPr>
            <a:t>製造</a:t>
          </a:r>
          <a:endParaRPr lang="en-US" sz="1400" kern="1200" dirty="0">
            <a:solidFill>
              <a:srgbClr val="FF0000"/>
            </a:solidFill>
            <a:latin typeface="標楷體" panose="03000509000000000000" pitchFamily="65" charset="-120"/>
            <a:ea typeface="標楷體" panose="03000509000000000000" pitchFamily="65" charset="-120"/>
          </a:endParaRPr>
        </a:p>
      </dsp:txBody>
      <dsp:txXfrm>
        <a:off x="2024203" y="2306867"/>
        <a:ext cx="1091151" cy="545575"/>
      </dsp:txXfrm>
    </dsp:sp>
    <dsp:sp modelId="{E00C3F1F-D840-6845-B702-1D9753D840B3}">
      <dsp:nvSpPr>
        <dsp:cNvPr id="0" name=""/>
        <dsp:cNvSpPr/>
      </dsp:nvSpPr>
      <dsp:spPr>
        <a:xfrm>
          <a:off x="2024203" y="3081584"/>
          <a:ext cx="1091151" cy="545575"/>
        </a:xfrm>
        <a:prstGeom prst="rect">
          <a:avLst/>
        </a:prstGeom>
        <a:solidFill>
          <a:srgbClr val="7030A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TW" altLang="en-US" sz="1400" kern="1200" dirty="0">
              <a:latin typeface="標楷體" panose="03000509000000000000" pitchFamily="65" charset="-120"/>
              <a:ea typeface="標楷體" panose="03000509000000000000" pitchFamily="65" charset="-120"/>
            </a:rPr>
            <a:t>生產支援</a:t>
          </a:r>
          <a:endParaRPr lang="en-US" sz="1400" kern="1200" dirty="0">
            <a:solidFill>
              <a:srgbClr val="FF0000"/>
            </a:solidFill>
            <a:latin typeface="標楷體" panose="03000509000000000000" pitchFamily="65" charset="-120"/>
            <a:ea typeface="標楷體" panose="03000509000000000000" pitchFamily="65" charset="-120"/>
          </a:endParaRPr>
        </a:p>
      </dsp:txBody>
      <dsp:txXfrm>
        <a:off x="2024203" y="3081584"/>
        <a:ext cx="1091151" cy="545575"/>
      </dsp:txXfrm>
    </dsp:sp>
    <dsp:sp modelId="{2A075624-6345-7A48-8B0C-C80FEE48745D}">
      <dsp:nvSpPr>
        <dsp:cNvPr id="0" name=""/>
        <dsp:cNvSpPr/>
      </dsp:nvSpPr>
      <dsp:spPr>
        <a:xfrm>
          <a:off x="2024203" y="3887111"/>
          <a:ext cx="1091151" cy="545575"/>
        </a:xfrm>
        <a:prstGeom prst="rect">
          <a:avLst/>
        </a:prstGeom>
        <a:solidFill>
          <a:srgbClr val="FF990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TW" altLang="en-US" sz="1400" kern="1200" dirty="0">
              <a:latin typeface="標楷體" panose="03000509000000000000" pitchFamily="65" charset="-120"/>
              <a:ea typeface="標楷體" panose="03000509000000000000" pitchFamily="65" charset="-120"/>
            </a:rPr>
            <a:t>外包廠商</a:t>
          </a:r>
          <a:endParaRPr lang="en-US" sz="1400" kern="1200" dirty="0">
            <a:latin typeface="標楷體" panose="03000509000000000000" pitchFamily="65" charset="-120"/>
            <a:ea typeface="標楷體" panose="03000509000000000000" pitchFamily="65" charset="-120"/>
          </a:endParaRPr>
        </a:p>
      </dsp:txBody>
      <dsp:txXfrm>
        <a:off x="2024203" y="3887111"/>
        <a:ext cx="1091151" cy="545575"/>
      </dsp:txXfrm>
    </dsp:sp>
    <dsp:sp modelId="{1DACAB9D-CD0A-E84F-8DA6-A58BECC1BCA0}">
      <dsp:nvSpPr>
        <dsp:cNvPr id="0" name=""/>
        <dsp:cNvSpPr/>
      </dsp:nvSpPr>
      <dsp:spPr>
        <a:xfrm>
          <a:off x="3071709" y="1532149"/>
          <a:ext cx="1091151" cy="545575"/>
        </a:xfrm>
        <a:prstGeom prst="rect">
          <a:avLst/>
        </a:prstGeom>
        <a:solidFill>
          <a:srgbClr val="7030A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TW" altLang="en-US" sz="1400" kern="1200" dirty="0">
              <a:latin typeface="標楷體" panose="03000509000000000000" pitchFamily="65" charset="-120"/>
              <a:ea typeface="標楷體" panose="03000509000000000000" pitchFamily="65" charset="-120"/>
            </a:rPr>
            <a:t>品保處</a:t>
          </a:r>
          <a:endParaRPr lang="en-US" sz="1400" kern="1200" dirty="0">
            <a:latin typeface="標楷體" panose="03000509000000000000" pitchFamily="65" charset="-120"/>
            <a:ea typeface="標楷體" panose="03000509000000000000" pitchFamily="65" charset="-120"/>
          </a:endParaRPr>
        </a:p>
      </dsp:txBody>
      <dsp:txXfrm>
        <a:off x="3071709" y="1532149"/>
        <a:ext cx="1091151" cy="545575"/>
      </dsp:txXfrm>
    </dsp:sp>
    <dsp:sp modelId="{362F417D-702D-6F41-BB65-CEB311BC5B01}">
      <dsp:nvSpPr>
        <dsp:cNvPr id="0" name=""/>
        <dsp:cNvSpPr/>
      </dsp:nvSpPr>
      <dsp:spPr>
        <a:xfrm>
          <a:off x="3344496" y="2306867"/>
          <a:ext cx="1091151" cy="545575"/>
        </a:xfrm>
        <a:prstGeom prst="rect">
          <a:avLst/>
        </a:prstGeom>
        <a:solidFill>
          <a:srgbClr val="7030A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TW" altLang="en-US" sz="1400" kern="1200" dirty="0">
              <a:latin typeface="標楷體" panose="03000509000000000000" pitchFamily="65" charset="-120"/>
              <a:ea typeface="標楷體" panose="03000509000000000000" pitchFamily="65" charset="-120"/>
            </a:rPr>
            <a:t>稽核與查核</a:t>
          </a:r>
          <a:endParaRPr lang="en-US" sz="1400" kern="1200" dirty="0">
            <a:latin typeface="標楷體" panose="03000509000000000000" pitchFamily="65" charset="-120"/>
            <a:ea typeface="標楷體" panose="03000509000000000000" pitchFamily="65" charset="-120"/>
          </a:endParaRPr>
        </a:p>
      </dsp:txBody>
      <dsp:txXfrm>
        <a:off x="3344496" y="2306867"/>
        <a:ext cx="1091151" cy="545575"/>
      </dsp:txXfrm>
    </dsp:sp>
    <dsp:sp modelId="{3CBD7510-296E-1A4C-B693-06B3BD73741F}">
      <dsp:nvSpPr>
        <dsp:cNvPr id="0" name=""/>
        <dsp:cNvSpPr/>
      </dsp:nvSpPr>
      <dsp:spPr>
        <a:xfrm>
          <a:off x="3344496" y="3081584"/>
          <a:ext cx="1091151" cy="545575"/>
        </a:xfrm>
        <a:prstGeom prst="rect">
          <a:avLst/>
        </a:prstGeom>
        <a:solidFill>
          <a:srgbClr val="7030A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TW" altLang="en-US" sz="1400" kern="1200" dirty="0">
              <a:latin typeface="標楷體" panose="03000509000000000000" pitchFamily="65" charset="-120"/>
              <a:ea typeface="標楷體" panose="03000509000000000000" pitchFamily="65" charset="-120"/>
            </a:rPr>
            <a:t>品質管理文件</a:t>
          </a:r>
          <a:r>
            <a:rPr lang="en-US" altLang="zh-TW" sz="1400" kern="1200" dirty="0">
              <a:latin typeface="標楷體" panose="03000509000000000000" pitchFamily="65" charset="-120"/>
              <a:ea typeface="標楷體" panose="03000509000000000000" pitchFamily="65" charset="-120"/>
            </a:rPr>
            <a:t>/</a:t>
          </a:r>
          <a:r>
            <a:rPr lang="zh-TW" altLang="en-US" sz="1400" kern="1200" dirty="0">
              <a:latin typeface="標楷體" panose="03000509000000000000" pitchFamily="65" charset="-120"/>
              <a:ea typeface="標楷體" panose="03000509000000000000" pitchFamily="65" charset="-120"/>
            </a:rPr>
            <a:t>系統建置</a:t>
          </a:r>
          <a:endParaRPr lang="en-US" sz="1400" kern="1200" dirty="0">
            <a:latin typeface="標楷體" panose="03000509000000000000" pitchFamily="65" charset="-120"/>
            <a:ea typeface="標楷體" panose="03000509000000000000" pitchFamily="65" charset="-120"/>
          </a:endParaRPr>
        </a:p>
      </dsp:txBody>
      <dsp:txXfrm>
        <a:off x="3344496" y="3081584"/>
        <a:ext cx="1091151" cy="545575"/>
      </dsp:txXfrm>
    </dsp:sp>
    <dsp:sp modelId="{1A965FC7-3B3F-8B45-A93F-0284B2345A5C}">
      <dsp:nvSpPr>
        <dsp:cNvPr id="0" name=""/>
        <dsp:cNvSpPr/>
      </dsp:nvSpPr>
      <dsp:spPr>
        <a:xfrm>
          <a:off x="3344496" y="3873908"/>
          <a:ext cx="1091151" cy="545575"/>
        </a:xfrm>
        <a:prstGeom prst="rect">
          <a:avLst/>
        </a:prstGeom>
        <a:solidFill>
          <a:srgbClr val="7030A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TW" altLang="en-US" sz="1400" kern="1200" dirty="0">
              <a:latin typeface="標楷體" panose="03000509000000000000" pitchFamily="65" charset="-120"/>
              <a:ea typeface="標楷體" panose="03000509000000000000" pitchFamily="65" charset="-120"/>
            </a:rPr>
            <a:t>產品放行</a:t>
          </a:r>
          <a:endParaRPr lang="en-US" sz="1400" kern="1200" dirty="0">
            <a:latin typeface="標楷體" panose="03000509000000000000" pitchFamily="65" charset="-120"/>
            <a:ea typeface="標楷體" panose="03000509000000000000" pitchFamily="65" charset="-120"/>
          </a:endParaRPr>
        </a:p>
      </dsp:txBody>
      <dsp:txXfrm>
        <a:off x="3344496" y="3873908"/>
        <a:ext cx="1091151" cy="545575"/>
      </dsp:txXfrm>
    </dsp:sp>
    <dsp:sp modelId="{A0C29EA2-488B-974C-BC60-8866EA076DAB}">
      <dsp:nvSpPr>
        <dsp:cNvPr id="0" name=""/>
        <dsp:cNvSpPr/>
      </dsp:nvSpPr>
      <dsp:spPr>
        <a:xfrm>
          <a:off x="3344496" y="4648946"/>
          <a:ext cx="1091151" cy="545575"/>
        </a:xfrm>
        <a:prstGeom prst="rect">
          <a:avLst/>
        </a:prstGeom>
        <a:solidFill>
          <a:srgbClr val="FF990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TW" altLang="en-US" sz="1400" kern="1200" dirty="0">
              <a:latin typeface="標楷體" panose="03000509000000000000" pitchFamily="65" charset="-120"/>
              <a:ea typeface="標楷體" panose="03000509000000000000" pitchFamily="65" charset="-120"/>
            </a:rPr>
            <a:t>顧問</a:t>
          </a:r>
          <a:endParaRPr lang="en-US" sz="1400" kern="1200" dirty="0">
            <a:latin typeface="標楷體" panose="03000509000000000000" pitchFamily="65" charset="-120"/>
            <a:ea typeface="標楷體" panose="03000509000000000000" pitchFamily="65" charset="-120"/>
          </a:endParaRPr>
        </a:p>
      </dsp:txBody>
      <dsp:txXfrm>
        <a:off x="3344496" y="4648946"/>
        <a:ext cx="1091151" cy="545575"/>
      </dsp:txXfrm>
    </dsp:sp>
    <dsp:sp modelId="{B1F3CDC6-FD77-584C-916E-9590F83FF5DA}">
      <dsp:nvSpPr>
        <dsp:cNvPr id="0" name=""/>
        <dsp:cNvSpPr/>
      </dsp:nvSpPr>
      <dsp:spPr>
        <a:xfrm>
          <a:off x="4392002" y="1532149"/>
          <a:ext cx="1091151" cy="545575"/>
        </a:xfrm>
        <a:prstGeom prst="rect">
          <a:avLst/>
        </a:prstGeom>
        <a:solidFill>
          <a:srgbClr val="7030A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TW" altLang="en-US" sz="1400" kern="1200" dirty="0">
              <a:latin typeface="標楷體" panose="03000509000000000000" pitchFamily="65" charset="-120"/>
              <a:ea typeface="標楷體" panose="03000509000000000000" pitchFamily="65" charset="-120"/>
            </a:rPr>
            <a:t>品管處</a:t>
          </a:r>
          <a:endParaRPr lang="en-US" sz="1400" kern="1200" dirty="0">
            <a:latin typeface="標楷體" panose="03000509000000000000" pitchFamily="65" charset="-120"/>
            <a:ea typeface="標楷體" panose="03000509000000000000" pitchFamily="65" charset="-120"/>
          </a:endParaRPr>
        </a:p>
      </dsp:txBody>
      <dsp:txXfrm>
        <a:off x="4392002" y="1532149"/>
        <a:ext cx="1091151" cy="545575"/>
      </dsp:txXfrm>
    </dsp:sp>
    <dsp:sp modelId="{9FC4585A-184E-A64E-BBBB-28D48911A24D}">
      <dsp:nvSpPr>
        <dsp:cNvPr id="0" name=""/>
        <dsp:cNvSpPr/>
      </dsp:nvSpPr>
      <dsp:spPr>
        <a:xfrm>
          <a:off x="4664790" y="2306867"/>
          <a:ext cx="1091151" cy="545575"/>
        </a:xfrm>
        <a:prstGeom prst="rect">
          <a:avLst/>
        </a:prstGeom>
        <a:solidFill>
          <a:srgbClr val="7030A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TW" altLang="en-US" sz="1400" kern="1200" dirty="0">
              <a:solidFill>
                <a:schemeClr val="tx1"/>
              </a:solidFill>
              <a:latin typeface="標楷體" panose="03000509000000000000" pitchFamily="65" charset="-120"/>
              <a:ea typeface="標楷體" panose="03000509000000000000" pitchFamily="65" charset="-120"/>
            </a:rPr>
            <a:t>分析</a:t>
          </a:r>
          <a:endParaRPr lang="en-US" sz="1400" kern="1200" dirty="0">
            <a:solidFill>
              <a:schemeClr val="tx1"/>
            </a:solidFill>
            <a:latin typeface="標楷體" panose="03000509000000000000" pitchFamily="65" charset="-120"/>
            <a:ea typeface="標楷體" panose="03000509000000000000" pitchFamily="65" charset="-120"/>
          </a:endParaRPr>
        </a:p>
      </dsp:txBody>
      <dsp:txXfrm>
        <a:off x="4664790" y="2306867"/>
        <a:ext cx="1091151" cy="545575"/>
      </dsp:txXfrm>
    </dsp:sp>
    <dsp:sp modelId="{AC13B299-E8F2-1144-BCA4-870133E4664D}">
      <dsp:nvSpPr>
        <dsp:cNvPr id="0" name=""/>
        <dsp:cNvSpPr/>
      </dsp:nvSpPr>
      <dsp:spPr>
        <a:xfrm>
          <a:off x="4664790" y="3081584"/>
          <a:ext cx="1091151" cy="545575"/>
        </a:xfrm>
        <a:prstGeom prst="rect">
          <a:avLst/>
        </a:prstGeom>
        <a:solidFill>
          <a:srgbClr val="7030A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TW" altLang="en-US" sz="1400" kern="1200" dirty="0">
              <a:latin typeface="標楷體" panose="03000509000000000000" pitchFamily="65" charset="-120"/>
              <a:ea typeface="標楷體" panose="03000509000000000000" pitchFamily="65" charset="-120"/>
            </a:rPr>
            <a:t>微生物與</a:t>
          </a:r>
          <a:endParaRPr lang="en-US" altLang="zh-TW" sz="1400" kern="1200" dirty="0">
            <a:latin typeface="標楷體" panose="03000509000000000000" pitchFamily="65" charset="-120"/>
            <a:ea typeface="標楷體" panose="03000509000000000000" pitchFamily="65" charset="-120"/>
          </a:endParaRPr>
        </a:p>
        <a:p>
          <a:pPr lvl="0" algn="ctr" defTabSz="622300">
            <a:lnSpc>
              <a:spcPct val="90000"/>
            </a:lnSpc>
            <a:spcBef>
              <a:spcPct val="0"/>
            </a:spcBef>
            <a:spcAft>
              <a:spcPct val="35000"/>
            </a:spcAft>
          </a:pPr>
          <a:r>
            <a:rPr lang="zh-TW" altLang="en-US" sz="1400" kern="1200" dirty="0">
              <a:latin typeface="標楷體" panose="03000509000000000000" pitchFamily="65" charset="-120"/>
              <a:ea typeface="標楷體" panose="03000509000000000000" pitchFamily="65" charset="-120"/>
            </a:rPr>
            <a:t>環境監測</a:t>
          </a:r>
          <a:endParaRPr lang="en-US" sz="1400" kern="1200" dirty="0">
            <a:solidFill>
              <a:srgbClr val="FF0000"/>
            </a:solidFill>
            <a:latin typeface="標楷體" panose="03000509000000000000" pitchFamily="65" charset="-120"/>
            <a:ea typeface="標楷體" panose="03000509000000000000" pitchFamily="65" charset="-120"/>
          </a:endParaRPr>
        </a:p>
      </dsp:txBody>
      <dsp:txXfrm>
        <a:off x="4664790" y="3081584"/>
        <a:ext cx="1091151" cy="545575"/>
      </dsp:txXfrm>
    </dsp:sp>
    <dsp:sp modelId="{1F90987C-6AD1-2B49-A66C-6C087C94154F}">
      <dsp:nvSpPr>
        <dsp:cNvPr id="0" name=""/>
        <dsp:cNvSpPr/>
      </dsp:nvSpPr>
      <dsp:spPr>
        <a:xfrm>
          <a:off x="4664790" y="3873908"/>
          <a:ext cx="1091151" cy="545575"/>
        </a:xfrm>
        <a:prstGeom prst="rect">
          <a:avLst/>
        </a:prstGeom>
        <a:solidFill>
          <a:srgbClr val="FF990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TW" altLang="en-US" sz="1400" kern="1200" dirty="0">
              <a:latin typeface="標楷體" panose="03000509000000000000" pitchFamily="65" charset="-120"/>
              <a:ea typeface="標楷體" panose="03000509000000000000" pitchFamily="65" charset="-120"/>
            </a:rPr>
            <a:t>顧問</a:t>
          </a:r>
          <a:endParaRPr lang="en-US" sz="1400" kern="1200" dirty="0">
            <a:latin typeface="標楷體" panose="03000509000000000000" pitchFamily="65" charset="-120"/>
            <a:ea typeface="標楷體" panose="03000509000000000000" pitchFamily="65" charset="-120"/>
          </a:endParaRPr>
        </a:p>
      </dsp:txBody>
      <dsp:txXfrm>
        <a:off x="4664790" y="3873908"/>
        <a:ext cx="1091151" cy="545575"/>
      </dsp:txXfrm>
    </dsp:sp>
    <dsp:sp modelId="{4E343B44-E2B2-0D43-A86E-97643CCF0055}">
      <dsp:nvSpPr>
        <dsp:cNvPr id="0" name=""/>
        <dsp:cNvSpPr/>
      </dsp:nvSpPr>
      <dsp:spPr>
        <a:xfrm>
          <a:off x="5712295" y="1532149"/>
          <a:ext cx="1276778" cy="545575"/>
        </a:xfrm>
        <a:prstGeom prst="rect">
          <a:avLst/>
        </a:prstGeom>
        <a:solidFill>
          <a:srgbClr val="7030A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TW" altLang="en-US" sz="1400" kern="1200" dirty="0">
              <a:latin typeface="標楷體" panose="03000509000000000000" pitchFamily="65" charset="-120"/>
              <a:ea typeface="標楷體" panose="03000509000000000000" pitchFamily="65" charset="-120"/>
            </a:rPr>
            <a:t>供應鏈管理</a:t>
          </a:r>
          <a:endParaRPr lang="en-US" sz="1400" kern="1200" dirty="0">
            <a:latin typeface="標楷體" panose="03000509000000000000" pitchFamily="65" charset="-120"/>
            <a:ea typeface="標楷體" panose="03000509000000000000" pitchFamily="65" charset="-120"/>
          </a:endParaRPr>
        </a:p>
      </dsp:txBody>
      <dsp:txXfrm>
        <a:off x="5712295" y="1532149"/>
        <a:ext cx="1276778" cy="545575"/>
      </dsp:txXfrm>
    </dsp:sp>
    <dsp:sp modelId="{F0F659F3-44B0-8D42-ABE9-DEDFADAA32AD}">
      <dsp:nvSpPr>
        <dsp:cNvPr id="0" name=""/>
        <dsp:cNvSpPr/>
      </dsp:nvSpPr>
      <dsp:spPr>
        <a:xfrm>
          <a:off x="6031490" y="2306867"/>
          <a:ext cx="1091151" cy="545575"/>
        </a:xfrm>
        <a:prstGeom prst="rect">
          <a:avLst/>
        </a:prstGeom>
        <a:solidFill>
          <a:srgbClr val="7030A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TW" altLang="en-US" sz="1400" kern="1200" dirty="0">
              <a:latin typeface="標楷體" panose="03000509000000000000" pitchFamily="65" charset="-120"/>
              <a:ea typeface="標楷體" panose="03000509000000000000" pitchFamily="65" charset="-120"/>
            </a:rPr>
            <a:t>採購</a:t>
          </a:r>
          <a:endParaRPr lang="en-US" sz="1400" kern="1200" dirty="0">
            <a:latin typeface="標楷體" panose="03000509000000000000" pitchFamily="65" charset="-120"/>
            <a:ea typeface="標楷體" panose="03000509000000000000" pitchFamily="65" charset="-120"/>
          </a:endParaRPr>
        </a:p>
      </dsp:txBody>
      <dsp:txXfrm>
        <a:off x="6031490" y="2306867"/>
        <a:ext cx="1091151" cy="545575"/>
      </dsp:txXfrm>
    </dsp:sp>
    <dsp:sp modelId="{E83520AC-7A21-674E-AF5B-E96802AC5DAF}">
      <dsp:nvSpPr>
        <dsp:cNvPr id="0" name=""/>
        <dsp:cNvSpPr/>
      </dsp:nvSpPr>
      <dsp:spPr>
        <a:xfrm>
          <a:off x="6031490" y="3081584"/>
          <a:ext cx="1091151" cy="545575"/>
        </a:xfrm>
        <a:prstGeom prst="rect">
          <a:avLst/>
        </a:prstGeom>
        <a:solidFill>
          <a:srgbClr val="7030A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TW" altLang="en-US" sz="1400" kern="1200" dirty="0">
              <a:latin typeface="標楷體" panose="03000509000000000000" pitchFamily="65" charset="-120"/>
              <a:ea typeface="標楷體" panose="03000509000000000000" pitchFamily="65" charset="-120"/>
            </a:rPr>
            <a:t>物料管理</a:t>
          </a:r>
          <a:endParaRPr lang="en-US" sz="1400" kern="1200" dirty="0">
            <a:latin typeface="標楷體" panose="03000509000000000000" pitchFamily="65" charset="-120"/>
            <a:ea typeface="標楷體" panose="03000509000000000000" pitchFamily="65" charset="-120"/>
          </a:endParaRPr>
        </a:p>
      </dsp:txBody>
      <dsp:txXfrm>
        <a:off x="6031490" y="3081584"/>
        <a:ext cx="1091151" cy="545575"/>
      </dsp:txXfrm>
    </dsp:sp>
    <dsp:sp modelId="{2872021F-A77B-914A-B311-788121F2F266}">
      <dsp:nvSpPr>
        <dsp:cNvPr id="0" name=""/>
        <dsp:cNvSpPr/>
      </dsp:nvSpPr>
      <dsp:spPr>
        <a:xfrm>
          <a:off x="6031490" y="3856302"/>
          <a:ext cx="1091151" cy="545575"/>
        </a:xfrm>
        <a:prstGeom prst="rect">
          <a:avLst/>
        </a:prstGeom>
        <a:solidFill>
          <a:srgbClr val="7030A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TW" altLang="en-US" sz="1400" kern="1200" dirty="0">
              <a:latin typeface="標楷體" panose="03000509000000000000" pitchFamily="65" charset="-120"/>
              <a:ea typeface="標楷體" panose="03000509000000000000" pitchFamily="65" charset="-120"/>
            </a:rPr>
            <a:t>供應商管理</a:t>
          </a:r>
          <a:endParaRPr lang="en-US" sz="1400" kern="1200" dirty="0">
            <a:latin typeface="標楷體" panose="03000509000000000000" pitchFamily="65" charset="-120"/>
            <a:ea typeface="標楷體" panose="03000509000000000000" pitchFamily="65" charset="-120"/>
          </a:endParaRPr>
        </a:p>
      </dsp:txBody>
      <dsp:txXfrm>
        <a:off x="6031490" y="3856302"/>
        <a:ext cx="1091151" cy="545575"/>
      </dsp:txXfrm>
    </dsp:sp>
    <dsp:sp modelId="{FD387BF3-25F7-9940-AE73-C227225437B9}">
      <dsp:nvSpPr>
        <dsp:cNvPr id="0" name=""/>
        <dsp:cNvSpPr/>
      </dsp:nvSpPr>
      <dsp:spPr>
        <a:xfrm>
          <a:off x="7218215" y="1532149"/>
          <a:ext cx="1135637" cy="545575"/>
        </a:xfrm>
        <a:prstGeom prst="rect">
          <a:avLst/>
        </a:prstGeom>
        <a:solidFill>
          <a:srgbClr val="7030A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TW" altLang="en-US" sz="1400" kern="1200" dirty="0">
              <a:latin typeface="標楷體" panose="03000509000000000000" pitchFamily="65" charset="-120"/>
              <a:ea typeface="標楷體" panose="03000509000000000000" pitchFamily="65" charset="-120"/>
            </a:rPr>
            <a:t>專案管理處</a:t>
          </a:r>
          <a:endParaRPr lang="en-US" sz="1600" kern="1200" dirty="0">
            <a:latin typeface="標楷體" panose="03000509000000000000" pitchFamily="65" charset="-120"/>
            <a:ea typeface="標楷體" panose="03000509000000000000" pitchFamily="65" charset="-120"/>
          </a:endParaRPr>
        </a:p>
      </dsp:txBody>
      <dsp:txXfrm>
        <a:off x="7218215" y="1532149"/>
        <a:ext cx="1135637" cy="545575"/>
      </dsp:txXfrm>
    </dsp:sp>
    <dsp:sp modelId="{6280D049-0D97-724D-B7CC-1A844EAEFD6B}">
      <dsp:nvSpPr>
        <dsp:cNvPr id="0" name=""/>
        <dsp:cNvSpPr/>
      </dsp:nvSpPr>
      <dsp:spPr>
        <a:xfrm>
          <a:off x="3186765" y="757432"/>
          <a:ext cx="1091151" cy="545575"/>
        </a:xfrm>
        <a:prstGeom prst="rect">
          <a:avLst/>
        </a:prstGeom>
        <a:solidFill>
          <a:srgbClr val="7030A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TW" altLang="en-US" sz="1400" kern="1200" dirty="0">
              <a:latin typeface="標楷體" panose="03000509000000000000" pitchFamily="65" charset="-120"/>
              <a:ea typeface="標楷體" panose="03000509000000000000" pitchFamily="65" charset="-120"/>
            </a:rPr>
            <a:t>行政</a:t>
          </a:r>
          <a:endParaRPr lang="en-US" sz="1400" kern="1200" dirty="0">
            <a:latin typeface="標楷體" panose="03000509000000000000" pitchFamily="65" charset="-120"/>
            <a:ea typeface="標楷體" panose="03000509000000000000" pitchFamily="65" charset="-120"/>
          </a:endParaRPr>
        </a:p>
      </dsp:txBody>
      <dsp:txXfrm>
        <a:off x="3186765" y="757432"/>
        <a:ext cx="1091151" cy="5455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64853A5E-7361-41B1-BA35-341308B20AE7}" type="datetimeFigureOut">
              <a:rPr lang="zh-TW" altLang="en-US" smtClean="0"/>
              <a:pPr/>
              <a:t>2018/5/22</a:t>
            </a:fld>
            <a:endParaRPr lang="zh-TW" altLang="en-US"/>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4CFE11B0-D86F-44E1-9960-D6FCD1EDD0E1}" type="slidenum">
              <a:rPr lang="zh-TW" altLang="en-US" smtClean="0"/>
              <a:pPr/>
              <a:t>‹#›</a:t>
            </a:fld>
            <a:endParaRPr lang="zh-TW" altLang="en-US"/>
          </a:p>
        </p:txBody>
      </p:sp>
    </p:spTree>
    <p:extLst>
      <p:ext uri="{BB962C8B-B14F-4D97-AF65-F5344CB8AC3E}">
        <p14:creationId xmlns:p14="http://schemas.microsoft.com/office/powerpoint/2010/main" val="1971814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3011"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43012" name="投影片編號版面配置區 3"/>
          <p:cNvSpPr>
            <a:spLocks noGrp="1"/>
          </p:cNvSpPr>
          <p:nvPr>
            <p:ph type="sldNum" sz="quarter" idx="5"/>
          </p:nvPr>
        </p:nvSpPr>
        <p:spPr bwMode="auto">
          <a:noFill/>
          <a:ln>
            <a:miter lim="800000"/>
            <a:headEnd/>
            <a:tailEnd/>
          </a:ln>
        </p:spPr>
        <p:txBody>
          <a:bodyPr/>
          <a:lstStyle/>
          <a:p>
            <a:fld id="{BF8A079E-A86D-461A-A20E-13F6FE5E5A3A}" type="slidenum">
              <a:rPr lang="en-US" altLang="zh-TW"/>
              <a:pPr/>
              <a:t>1</a:t>
            </a:fld>
            <a:endParaRPr lang="en-US" altLang="zh-TW" dirty="0"/>
          </a:p>
        </p:txBody>
      </p:sp>
    </p:spTree>
    <p:extLst>
      <p:ext uri="{BB962C8B-B14F-4D97-AF65-F5344CB8AC3E}">
        <p14:creationId xmlns:p14="http://schemas.microsoft.com/office/powerpoint/2010/main" val="2972083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TW" dirty="0"/>
          </a:p>
        </p:txBody>
      </p:sp>
    </p:spTree>
    <p:extLst>
      <p:ext uri="{BB962C8B-B14F-4D97-AF65-F5344CB8AC3E}">
        <p14:creationId xmlns:p14="http://schemas.microsoft.com/office/powerpoint/2010/main" val="3784119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3795"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a:p>
        </p:txBody>
      </p:sp>
    </p:spTree>
    <p:extLst>
      <p:ext uri="{BB962C8B-B14F-4D97-AF65-F5344CB8AC3E}">
        <p14:creationId xmlns:p14="http://schemas.microsoft.com/office/powerpoint/2010/main" val="541993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3795"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a:p>
        </p:txBody>
      </p:sp>
    </p:spTree>
    <p:extLst>
      <p:ext uri="{BB962C8B-B14F-4D97-AF65-F5344CB8AC3E}">
        <p14:creationId xmlns:p14="http://schemas.microsoft.com/office/powerpoint/2010/main" val="3903200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3795"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a:p>
        </p:txBody>
      </p:sp>
    </p:spTree>
    <p:extLst>
      <p:ext uri="{BB962C8B-B14F-4D97-AF65-F5344CB8AC3E}">
        <p14:creationId xmlns:p14="http://schemas.microsoft.com/office/powerpoint/2010/main" val="1055243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Mention AMRI and Irvine</a:t>
            </a:r>
          </a:p>
          <a:p>
            <a:endParaRPr lang="en-US" dirty="0">
              <a:ea typeface="ＭＳ Ｐゴシック" charset="0"/>
              <a:cs typeface="ＭＳ Ｐゴシック" charset="0"/>
            </a:endParaRP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ea typeface="ＭＳ Ｐゴシック" charset="0"/>
                <a:cs typeface="ＭＳ Ｐゴシック" charset="0"/>
              </a:defRPr>
            </a:lvl1pPr>
            <a:lvl2pPr marL="729276" indent="-280490" eaLnBrk="0" hangingPunct="0">
              <a:defRPr sz="2400" b="1">
                <a:solidFill>
                  <a:schemeClr val="tx1"/>
                </a:solidFill>
                <a:latin typeface="Tahoma" charset="0"/>
                <a:ea typeface="ＭＳ Ｐゴシック" charset="0"/>
              </a:defRPr>
            </a:lvl2pPr>
            <a:lvl3pPr marL="1121962" indent="-224392" eaLnBrk="0" hangingPunct="0">
              <a:defRPr sz="2400" b="1">
                <a:solidFill>
                  <a:schemeClr val="tx1"/>
                </a:solidFill>
                <a:latin typeface="Tahoma" charset="0"/>
                <a:ea typeface="ＭＳ Ｐゴシック" charset="0"/>
              </a:defRPr>
            </a:lvl3pPr>
            <a:lvl4pPr marL="1570747" indent="-224392" eaLnBrk="0" hangingPunct="0">
              <a:defRPr sz="2400" b="1">
                <a:solidFill>
                  <a:schemeClr val="tx1"/>
                </a:solidFill>
                <a:latin typeface="Tahoma" charset="0"/>
                <a:ea typeface="ＭＳ Ｐゴシック" charset="0"/>
              </a:defRPr>
            </a:lvl4pPr>
            <a:lvl5pPr marL="2019533" indent="-224392" eaLnBrk="0" hangingPunct="0">
              <a:defRPr sz="2400" b="1">
                <a:solidFill>
                  <a:schemeClr val="tx1"/>
                </a:solidFill>
                <a:latin typeface="Tahoma" charset="0"/>
                <a:ea typeface="ＭＳ Ｐゴシック" charset="0"/>
              </a:defRPr>
            </a:lvl5pPr>
            <a:lvl6pPr marL="2468317" indent="-224392" eaLnBrk="0" fontAlgn="base" hangingPunct="0">
              <a:spcBef>
                <a:spcPct val="0"/>
              </a:spcBef>
              <a:spcAft>
                <a:spcPct val="0"/>
              </a:spcAft>
              <a:defRPr sz="2400" b="1">
                <a:solidFill>
                  <a:schemeClr val="tx1"/>
                </a:solidFill>
                <a:latin typeface="Tahoma" charset="0"/>
                <a:ea typeface="ＭＳ Ｐゴシック" charset="0"/>
              </a:defRPr>
            </a:lvl6pPr>
            <a:lvl7pPr marL="2917102" indent="-224392" eaLnBrk="0" fontAlgn="base" hangingPunct="0">
              <a:spcBef>
                <a:spcPct val="0"/>
              </a:spcBef>
              <a:spcAft>
                <a:spcPct val="0"/>
              </a:spcAft>
              <a:defRPr sz="2400" b="1">
                <a:solidFill>
                  <a:schemeClr val="tx1"/>
                </a:solidFill>
                <a:latin typeface="Tahoma" charset="0"/>
                <a:ea typeface="ＭＳ Ｐゴシック" charset="0"/>
              </a:defRPr>
            </a:lvl7pPr>
            <a:lvl8pPr marL="3365887" indent="-224392" eaLnBrk="0" fontAlgn="base" hangingPunct="0">
              <a:spcBef>
                <a:spcPct val="0"/>
              </a:spcBef>
              <a:spcAft>
                <a:spcPct val="0"/>
              </a:spcAft>
              <a:defRPr sz="2400" b="1">
                <a:solidFill>
                  <a:schemeClr val="tx1"/>
                </a:solidFill>
                <a:latin typeface="Tahoma" charset="0"/>
                <a:ea typeface="ＭＳ Ｐゴシック" charset="0"/>
              </a:defRPr>
            </a:lvl8pPr>
            <a:lvl9pPr marL="3814672" indent="-224392"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fld id="{F5072153-9204-184B-B46D-476293ABAA7A}" type="slidenum">
              <a:rPr lang="en-US" sz="1200" b="0"/>
              <a:pPr eaLnBrk="1" hangingPunct="1"/>
              <a:t>20</a:t>
            </a:fld>
            <a:endParaRPr lang="en-US" sz="1200" b="0" dirty="0"/>
          </a:p>
        </p:txBody>
      </p:sp>
    </p:spTree>
    <p:extLst>
      <p:ext uri="{BB962C8B-B14F-4D97-AF65-F5344CB8AC3E}">
        <p14:creationId xmlns:p14="http://schemas.microsoft.com/office/powerpoint/2010/main" val="2940214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8" name="日期版面配置區 27"/>
          <p:cNvSpPr>
            <a:spLocks noGrp="1"/>
          </p:cNvSpPr>
          <p:nvPr>
            <p:ph type="dt" sz="half" idx="10"/>
          </p:nvPr>
        </p:nvSpPr>
        <p:spPr/>
        <p:txBody>
          <a:bodyPr/>
          <a:lstStyle/>
          <a:p>
            <a:fld id="{3AE3F641-073B-45BA-AA76-7269023E1A1C}" type="datetimeFigureOut">
              <a:rPr lang="zh-TW" altLang="en-US" smtClean="0"/>
              <a:pPr/>
              <a:t>2018/5/22</a:t>
            </a:fld>
            <a:endParaRPr lang="zh-TW" altLang="en-US"/>
          </a:p>
        </p:txBody>
      </p:sp>
      <p:sp>
        <p:nvSpPr>
          <p:cNvPr id="17" name="頁尾版面配置區 16"/>
          <p:cNvSpPr>
            <a:spLocks noGrp="1"/>
          </p:cNvSpPr>
          <p:nvPr>
            <p:ph type="ftr" sz="quarter" idx="11"/>
          </p:nvPr>
        </p:nvSpPr>
        <p:spPr/>
        <p:txBody>
          <a:bodyPr/>
          <a:lstStyle/>
          <a:p>
            <a:endParaRPr lang="zh-TW" altLang="en-US"/>
          </a:p>
        </p:txBody>
      </p:sp>
      <p:sp>
        <p:nvSpPr>
          <p:cNvPr id="29" name="投影片編號版面配置區 28"/>
          <p:cNvSpPr>
            <a:spLocks noGrp="1"/>
          </p:cNvSpPr>
          <p:nvPr>
            <p:ph type="sldNum" sz="quarter" idx="12"/>
          </p:nvPr>
        </p:nvSpPr>
        <p:spPr/>
        <p:txBody>
          <a:bodyPr/>
          <a:lstStyle/>
          <a:p>
            <a:fld id="{472DA11F-5121-4F95-B6E2-F699D7B0EE6E}" type="slidenum">
              <a:rPr lang="zh-TW" altLang="en-US" smtClean="0"/>
              <a:pPr/>
              <a:t>‹#›</a:t>
            </a:fld>
            <a:endParaRPr lang="zh-TW" altLang="en-US"/>
          </a:p>
        </p:txBody>
      </p:sp>
      <p:sp>
        <p:nvSpPr>
          <p:cNvPr id="32" name="矩形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矩形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矩形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矩形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2" name="矩形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標題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zh-TW" altLang="en-US"/>
              <a:t>按一下以編輯母片標題樣式</a:t>
            </a:r>
            <a:endParaRPr kumimoji="0" lang="en-US"/>
          </a:p>
        </p:txBody>
      </p:sp>
      <p:sp>
        <p:nvSpPr>
          <p:cNvPr id="9" name="副標題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a:t>按一下以編輯母片副標題樣式</a:t>
            </a:r>
            <a:endParaRPr kumimoji="0" lang="en-US"/>
          </a:p>
        </p:txBody>
      </p:sp>
      <p:sp>
        <p:nvSpPr>
          <p:cNvPr id="56" name="矩形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5" name="矩形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6" name="矩形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7" name="矩形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3AE3F641-073B-45BA-AA76-7269023E1A1C}" type="datetimeFigureOut">
              <a:rPr lang="zh-TW" altLang="en-US" smtClean="0"/>
              <a:pPr/>
              <a:t>2018/5/22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72DA11F-5121-4F95-B6E2-F699D7B0EE6E}"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1981200" cy="5851525"/>
          </a:xfrm>
        </p:spPr>
        <p:txBody>
          <a:bodyPr vert="eaVert" anchor="ct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609600" y="274639"/>
            <a:ext cx="5867400" cy="5851525"/>
          </a:xfrm>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3AE3F641-073B-45BA-AA76-7269023E1A1C}" type="datetimeFigureOut">
              <a:rPr lang="zh-TW" altLang="en-US" smtClean="0"/>
              <a:pPr/>
              <a:t>2018/5/22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72DA11F-5121-4F95-B6E2-F699D7B0EE6E}"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a:xfrm>
            <a:off x="1765300" y="6416675"/>
            <a:ext cx="5562600" cy="365125"/>
          </a:xfrm>
        </p:spPr>
        <p:txBody>
          <a:bodyPr/>
          <a:lstStyle>
            <a:lvl1pPr algn="ctr">
              <a:defRPr smtClean="0"/>
            </a:lvl1pPr>
            <a:extLst/>
          </a:lstStyle>
          <a:p>
            <a:pPr>
              <a:defRPr/>
            </a:pPr>
            <a:r>
              <a:rPr lang="en-US" altLang="zh-TW" dirty="0"/>
              <a:t>TaiMed Biologics</a:t>
            </a:r>
            <a:endParaRPr lang="zh-TW" altLang="en-US" dirty="0"/>
          </a:p>
        </p:txBody>
      </p:sp>
      <p:sp>
        <p:nvSpPr>
          <p:cNvPr id="5" name="Slide Number Placeholder 5"/>
          <p:cNvSpPr>
            <a:spLocks noGrp="1"/>
          </p:cNvSpPr>
          <p:nvPr>
            <p:ph type="sldNum" sz="quarter" idx="11"/>
          </p:nvPr>
        </p:nvSpPr>
        <p:spPr/>
        <p:txBody>
          <a:bodyPr/>
          <a:lstStyle>
            <a:lvl1pPr>
              <a:defRPr/>
            </a:lvl1pPr>
            <a:extLst/>
          </a:lstStyle>
          <a:p>
            <a:pPr>
              <a:defRPr/>
            </a:pPr>
            <a:fld id="{10FE617F-C922-48F8-BCF0-24EE49F6EC65}" type="slidenum">
              <a:rPr lang="zh-TW" altLang="en-US"/>
              <a:pPr>
                <a:defRPr/>
              </a:pPr>
              <a:t>‹#›</a:t>
            </a:fld>
            <a:endParaRPr lang="zh-TW" altLang="en-US" dirty="0"/>
          </a:p>
        </p:txBody>
      </p:sp>
    </p:spTree>
    <p:extLst>
      <p:ext uri="{BB962C8B-B14F-4D97-AF65-F5344CB8AC3E}">
        <p14:creationId xmlns:p14="http://schemas.microsoft.com/office/powerpoint/2010/main" val="2953034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r>
              <a:rPr lang="en-US" altLang="zh-TW" dirty="0"/>
              <a:t>TaiMed Biologics</a:t>
            </a:r>
            <a:endParaRPr lang="zh-TW" altLang="en-US" dirty="0"/>
          </a:p>
        </p:txBody>
      </p:sp>
      <p:sp>
        <p:nvSpPr>
          <p:cNvPr id="3" name="Slide Number Placeholder 22"/>
          <p:cNvSpPr>
            <a:spLocks noGrp="1"/>
          </p:cNvSpPr>
          <p:nvPr>
            <p:ph type="sldNum" sz="quarter" idx="11"/>
          </p:nvPr>
        </p:nvSpPr>
        <p:spPr/>
        <p:txBody>
          <a:bodyPr/>
          <a:lstStyle>
            <a:lvl1pPr>
              <a:defRPr/>
            </a:lvl1pPr>
          </a:lstStyle>
          <a:p>
            <a:pPr>
              <a:defRPr/>
            </a:pPr>
            <a:fld id="{0E57B96F-BFAD-44F0-94AE-E86EA329D936}" type="slidenum">
              <a:rPr lang="zh-TW" altLang="en-US"/>
              <a:pPr>
                <a:defRPr/>
              </a:pPr>
              <a:t>‹#›</a:t>
            </a:fld>
            <a:endParaRPr lang="zh-TW" altLang="en-US"/>
          </a:p>
        </p:txBody>
      </p:sp>
    </p:spTree>
    <p:extLst>
      <p:ext uri="{BB962C8B-B14F-4D97-AF65-F5344CB8AC3E}">
        <p14:creationId xmlns:p14="http://schemas.microsoft.com/office/powerpoint/2010/main" val="2372026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章節標題">
    <p:spTree>
      <p:nvGrpSpPr>
        <p:cNvPr id="1" name=""/>
        <p:cNvGrpSpPr/>
        <p:nvPr/>
      </p:nvGrpSpPr>
      <p:grpSpPr>
        <a:xfrm>
          <a:off x="0" y="0"/>
          <a:ext cx="0" cy="0"/>
          <a:chOff x="0" y="0"/>
          <a:chExt cx="0" cy="0"/>
        </a:xfrm>
      </p:grpSpPr>
      <p:sp>
        <p:nvSpPr>
          <p:cNvPr id="4" name="Freeform 13"/>
          <p:cNvSpPr>
            <a:spLocks/>
          </p:cNvSpPr>
          <p:nvPr/>
        </p:nvSpPr>
        <p:spPr bwMode="auto">
          <a:xfrm>
            <a:off x="4829175" y="1073150"/>
            <a:ext cx="4321175" cy="5791200"/>
          </a:xfrm>
          <a:custGeom>
            <a:avLst/>
            <a:gdLst>
              <a:gd name="T0" fmla="*/ 0 w 2736"/>
              <a:gd name="T1" fmla="*/ 2147483647 h 3648"/>
              <a:gd name="T2" fmla="*/ 2147483647 w 2736"/>
              <a:gd name="T3" fmla="*/ 2147483647 h 3648"/>
              <a:gd name="T4" fmla="*/ 2147483647 w 2736"/>
              <a:gd name="T5" fmla="*/ 0 h 3648"/>
              <a:gd name="T6" fmla="*/ 2147483647 w 2736"/>
              <a:gd name="T7" fmla="*/ 2147483647 h 3648"/>
              <a:gd name="T8" fmla="*/ 2147483647 w 2736"/>
              <a:gd name="T9" fmla="*/ 2147483647 h 3648"/>
              <a:gd name="T10" fmla="*/ 2147483647 w 2736"/>
              <a:gd name="T11" fmla="*/ 2147483647 h 3648"/>
              <a:gd name="T12" fmla="*/ 0 w 2736"/>
              <a:gd name="T13" fmla="*/ 2147483647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p:spPr>
        <p:txBody>
          <a:bodyPr/>
          <a:lstStyle/>
          <a:p>
            <a:pPr fontAlgn="base">
              <a:spcBef>
                <a:spcPct val="0"/>
              </a:spcBef>
              <a:spcAft>
                <a:spcPct val="0"/>
              </a:spcAft>
            </a:pPr>
            <a:endParaRPr lang="zh-TW" altLang="en-US">
              <a:solidFill>
                <a:prstClr val="white"/>
              </a:solidFill>
              <a:cs typeface="Arial" charset="0"/>
            </a:endParaRPr>
          </a:p>
        </p:txBody>
      </p:sp>
      <p:sp>
        <p:nvSpPr>
          <p:cNvPr id="5" name="Freeform 14"/>
          <p:cNvSpPr>
            <a:spLocks/>
          </p:cNvSpPr>
          <p:nvPr/>
        </p:nvSpPr>
        <p:spPr bwMode="auto">
          <a:xfrm>
            <a:off x="374650" y="0"/>
            <a:ext cx="5513388" cy="6615113"/>
          </a:xfrm>
          <a:custGeom>
            <a:avLst/>
            <a:gdLst>
              <a:gd name="T0" fmla="*/ 0 w 3504"/>
              <a:gd name="T1" fmla="*/ 2147483647 h 4128"/>
              <a:gd name="T2" fmla="*/ 0 w 3504"/>
              <a:gd name="T3" fmla="*/ 2147483647 h 4128"/>
              <a:gd name="T4" fmla="*/ 2147483647 w 3504"/>
              <a:gd name="T5" fmla="*/ 2147483647 h 4128"/>
              <a:gd name="T6" fmla="*/ 2147483647 w 3504"/>
              <a:gd name="T7" fmla="*/ 0 h 4128"/>
              <a:gd name="T8" fmla="*/ 2147483647 w 3504"/>
              <a:gd name="T9" fmla="*/ 0 h 4128"/>
              <a:gd name="T10" fmla="*/ 2147483647 w 3504"/>
              <a:gd name="T11" fmla="*/ 2147483647 h 4128"/>
              <a:gd name="T12" fmla="*/ 0 w 3504"/>
              <a:gd name="T13" fmla="*/ 2147483647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p:spPr>
        <p:txBody>
          <a:bodyPr/>
          <a:lstStyle/>
          <a:p>
            <a:pPr fontAlgn="base">
              <a:spcBef>
                <a:spcPct val="0"/>
              </a:spcBef>
              <a:spcAft>
                <a:spcPct val="0"/>
              </a:spcAft>
            </a:pPr>
            <a:endParaRPr lang="zh-TW" altLang="en-US">
              <a:solidFill>
                <a:prstClr val="white"/>
              </a:solidFill>
              <a:cs typeface="Arial" charset="0"/>
            </a:endParaRPr>
          </a:p>
        </p:txBody>
      </p:sp>
      <p:sp>
        <p:nvSpPr>
          <p:cNvPr id="6" name="Freeform 12"/>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dirty="0">
              <a:solidFill>
                <a:prstClr val="white"/>
              </a:solidFill>
              <a:cs typeface="Arial" charset="0"/>
            </a:endParaRPr>
          </a:p>
        </p:txBody>
      </p:sp>
      <p:sp>
        <p:nvSpPr>
          <p:cNvPr id="7"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solidFill>
                <a:prstClr val="white"/>
              </a:solidFill>
              <a:cs typeface="Arial" charset="0"/>
            </a:endParaRPr>
          </a:p>
        </p:txBody>
      </p:sp>
      <p:sp>
        <p:nvSpPr>
          <p:cNvPr id="8"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solidFill>
                <a:prstClr val="white"/>
              </a:solidFill>
              <a:cs typeface="Arial" charset="0"/>
            </a:endParaRPr>
          </a:p>
        </p:txBody>
      </p:sp>
      <p:sp>
        <p:nvSpPr>
          <p:cNvPr id="9"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solidFill>
                <a:prstClr val="white"/>
              </a:solidFill>
              <a:cs typeface="Arial" charset="0"/>
            </a:endParaRPr>
          </a:p>
        </p:txBody>
      </p:sp>
      <p:sp>
        <p:nvSpPr>
          <p:cNvPr id="10"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solidFill>
                <a:prstClr val="white"/>
              </a:solidFill>
              <a:cs typeface="Arial" charset="0"/>
            </a:endParaRPr>
          </a:p>
        </p:txBody>
      </p:sp>
      <p:sp>
        <p:nvSpPr>
          <p:cNvPr id="11"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solidFill>
                <a:prstClr val="white"/>
              </a:solidFill>
              <a:cs typeface="Arial" charset="0"/>
            </a:endParaRPr>
          </a:p>
        </p:txBody>
      </p:sp>
      <p:sp>
        <p:nvSpPr>
          <p:cNvPr id="12"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solidFill>
                <a:prstClr val="white"/>
              </a:solidFill>
              <a:cs typeface="Arial" charset="0"/>
            </a:endParaRPr>
          </a:p>
        </p:txBody>
      </p:sp>
      <p:sp>
        <p:nvSpPr>
          <p:cNvPr id="13"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solidFill>
                <a:prstClr val="white"/>
              </a:solidFill>
              <a:cs typeface="Arial" charset="0"/>
            </a:endParaRPr>
          </a:p>
        </p:txBody>
      </p:sp>
      <p:sp>
        <p:nvSpPr>
          <p:cNvPr id="14"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solidFill>
                <a:prstClr val="white"/>
              </a:solidFill>
              <a:cs typeface="Arial" charset="0"/>
            </a:endParaRPr>
          </a:p>
        </p:txBody>
      </p:sp>
      <p:sp>
        <p:nvSpPr>
          <p:cNvPr id="15"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solidFill>
                <a:prstClr val="white"/>
              </a:solidFill>
              <a:cs typeface="Arial" charset="0"/>
            </a:endParaRPr>
          </a:p>
        </p:txBody>
      </p:sp>
      <p:sp>
        <p:nvSpPr>
          <p:cNvPr id="16" name="Freeform 24"/>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solidFill>
                <a:prstClr val="white"/>
              </a:solidFill>
              <a:cs typeface="Arial" charset="0"/>
            </a:endParaRPr>
          </a:p>
        </p:txBody>
      </p:sp>
      <p:sp>
        <p:nvSpPr>
          <p:cNvPr id="17" name="Freeform 25"/>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solidFill>
                <a:prstClr val="white"/>
              </a:solidFill>
              <a:cs typeface="Arial" charset="0"/>
            </a:endParaRPr>
          </a:p>
        </p:txBody>
      </p:sp>
      <p:sp>
        <p:nvSpPr>
          <p:cNvPr id="18"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dirty="0">
              <a:solidFill>
                <a:prstClr val="white"/>
              </a:solidFill>
              <a:cs typeface="Arial" charset="0"/>
            </a:endParaRPr>
          </a:p>
        </p:txBody>
      </p:sp>
      <p:sp>
        <p:nvSpPr>
          <p:cNvPr id="19" name="Rectangle 6"/>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srgbClr val="FFFFFF"/>
              </a:solidFill>
              <a:ea typeface="新細明體" pitchFamily="18" charset="-120"/>
            </a:endParaRPr>
          </a:p>
        </p:txBody>
      </p:sp>
      <p:sp>
        <p:nvSpPr>
          <p:cNvPr id="20" name="Rectangle 7"/>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srgbClr val="FFFFFF"/>
              </a:solidFill>
              <a:ea typeface="新細明體" pitchFamily="18" charset="-120"/>
            </a:endParaRPr>
          </a:p>
        </p:txBody>
      </p:sp>
      <p:sp>
        <p:nvSpPr>
          <p:cNvPr id="21" name="Rectangle 8"/>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srgbClr val="FFFFFF"/>
              </a:solidFill>
              <a:ea typeface="新細明體" pitchFamily="18" charset="-120"/>
            </a:endParaRPr>
          </a:p>
        </p:txBody>
      </p:sp>
      <p:sp>
        <p:nvSpPr>
          <p:cNvPr id="22" name="Rectangle 9"/>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srgbClr val="FFFFFF"/>
              </a:solidFill>
              <a:ea typeface="新細明體" pitchFamily="18" charset="-120"/>
            </a:endParaRPr>
          </a:p>
        </p:txBody>
      </p:sp>
      <p:sp>
        <p:nvSpPr>
          <p:cNvPr id="23" name="Rectangle 10"/>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srgbClr val="FFFFFF"/>
              </a:solidFill>
              <a:ea typeface="新細明體" pitchFamily="18" charset="-120"/>
            </a:endParaRPr>
          </a:p>
        </p:txBody>
      </p:sp>
      <p:sp>
        <p:nvSpPr>
          <p:cNvPr id="24" name="Rectangle 11"/>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srgbClr val="FFFFFF"/>
              </a:solidFill>
              <a:ea typeface="新細明體" pitchFamily="18" charset="-120"/>
            </a:endParaRPr>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zh-TW" altLang="en-US"/>
              <a:t>按一下以編輯母片文字樣式</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zh-TW" altLang="en-US"/>
              <a:t>按一下以編輯母片標題樣式</a:t>
            </a:r>
            <a:endParaRPr lang="en-US"/>
          </a:p>
        </p:txBody>
      </p:sp>
      <p:sp>
        <p:nvSpPr>
          <p:cNvPr id="25" name="Footer Placeholder 4"/>
          <p:cNvSpPr>
            <a:spLocks noGrp="1"/>
          </p:cNvSpPr>
          <p:nvPr>
            <p:ph type="ftr" sz="quarter" idx="10"/>
          </p:nvPr>
        </p:nvSpPr>
        <p:spPr/>
        <p:txBody>
          <a:bodyPr/>
          <a:lstStyle>
            <a:lvl1pPr>
              <a:defRPr/>
            </a:lvl1pPr>
          </a:lstStyle>
          <a:p>
            <a:r>
              <a:rPr lang="en-US" altLang="zh-TW" dirty="0"/>
              <a:t>Confidential and Proprietary – TMB USA</a:t>
            </a:r>
            <a:endParaRPr lang="zh-TW" altLang="en-US"/>
          </a:p>
        </p:txBody>
      </p:sp>
      <p:sp>
        <p:nvSpPr>
          <p:cNvPr id="26" name="Slide Number Placeholder 5"/>
          <p:cNvSpPr>
            <a:spLocks noGrp="1"/>
          </p:cNvSpPr>
          <p:nvPr>
            <p:ph type="sldNum" sz="quarter" idx="11"/>
          </p:nvPr>
        </p:nvSpPr>
        <p:spPr/>
        <p:txBody>
          <a:bodyPr/>
          <a:lstStyle>
            <a:lvl1pPr>
              <a:defRPr/>
            </a:lvl1pPr>
          </a:lstStyle>
          <a:p>
            <a:fld id="{D2850DA7-4FD5-446E-ADBB-DDD944ECD92A}" type="slidenum">
              <a:rPr lang="zh-TW" altLang="en-US"/>
              <a:pPr/>
              <a:t>‹#›</a:t>
            </a:fld>
            <a:endParaRPr lang="zh-TW" altLang="en-US"/>
          </a:p>
        </p:txBody>
      </p:sp>
    </p:spTree>
    <p:extLst>
      <p:ext uri="{BB962C8B-B14F-4D97-AF65-F5344CB8AC3E}">
        <p14:creationId xmlns:p14="http://schemas.microsoft.com/office/powerpoint/2010/main" val="2218546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a:t>Click to edit Master title style</a:t>
            </a:r>
          </a:p>
        </p:txBody>
      </p:sp>
      <p:sp>
        <p:nvSpPr>
          <p:cNvPr id="3" name="Date Placeholder 13"/>
          <p:cNvSpPr>
            <a:spLocks noGrp="1"/>
          </p:cNvSpPr>
          <p:nvPr>
            <p:ph type="dt" sz="half" idx="10"/>
          </p:nvPr>
        </p:nvSpPr>
        <p:spPr>
          <a:xfrm>
            <a:off x="0" y="6416675"/>
            <a:ext cx="1333500" cy="365125"/>
          </a:xfrm>
          <a:prstGeom prst="rect">
            <a:avLst/>
          </a:prstGeom>
        </p:spPr>
        <p:txBody>
          <a:bodyPr vert="horz" wrap="square" lIns="91440" tIns="45720" rIns="91440" bIns="45720" numCol="1" anchor="t" anchorCtr="0" compatLnSpc="1">
            <a:prstTxWarp prst="textNoShape">
              <a:avLst/>
            </a:prstTxWarp>
          </a:bodyPr>
          <a:lstStyle>
            <a:lvl1pPr algn="ctr">
              <a:defRPr kumimoji="0" smtClean="0">
                <a:latin typeface="Arial" charset="0"/>
                <a:cs typeface="+mn-cs"/>
              </a:defRPr>
            </a:lvl1pPr>
          </a:lstStyle>
          <a:p>
            <a:pPr fontAlgn="base">
              <a:spcBef>
                <a:spcPct val="0"/>
              </a:spcBef>
              <a:spcAft>
                <a:spcPct val="0"/>
              </a:spcAft>
              <a:defRPr/>
            </a:pPr>
            <a:endParaRPr lang="zh-TW" altLang="en-US">
              <a:solidFill>
                <a:prstClr val="white"/>
              </a:solidFill>
            </a:endParaRPr>
          </a:p>
        </p:txBody>
      </p:sp>
      <p:sp>
        <p:nvSpPr>
          <p:cNvPr id="4" name="Footer Placeholder 2"/>
          <p:cNvSpPr>
            <a:spLocks noGrp="1"/>
          </p:cNvSpPr>
          <p:nvPr>
            <p:ph type="ftr" sz="quarter" idx="11"/>
          </p:nvPr>
        </p:nvSpPr>
        <p:spPr>
          <a:xfrm>
            <a:off x="1816100" y="6391275"/>
            <a:ext cx="5562600" cy="365125"/>
          </a:xfrm>
        </p:spPr>
        <p:txBody>
          <a:bodyPr/>
          <a:lstStyle>
            <a:lvl1pPr>
              <a:defRPr smtClean="0"/>
            </a:lvl1pPr>
          </a:lstStyle>
          <a:p>
            <a:pPr>
              <a:defRPr/>
            </a:pPr>
            <a:endParaRPr lang="zh-TW" altLang="en-US"/>
          </a:p>
        </p:txBody>
      </p:sp>
      <p:sp>
        <p:nvSpPr>
          <p:cNvPr id="5" name="Slide Number Placeholder 22"/>
          <p:cNvSpPr>
            <a:spLocks noGrp="1"/>
          </p:cNvSpPr>
          <p:nvPr>
            <p:ph type="sldNum" sz="quarter" idx="12"/>
          </p:nvPr>
        </p:nvSpPr>
        <p:spPr/>
        <p:txBody>
          <a:bodyPr/>
          <a:lstStyle>
            <a:lvl1pPr>
              <a:defRPr smtClean="0"/>
            </a:lvl1pPr>
          </a:lstStyle>
          <a:p>
            <a:pPr>
              <a:defRPr/>
            </a:pPr>
            <a:fld id="{66E38BAC-93CE-410E-96A8-A7A0B248BC70}" type="slidenum">
              <a:rPr lang="zh-TW" altLang="en-US"/>
              <a:pPr>
                <a:defRPr/>
              </a:pPr>
              <a:t>‹#›</a:t>
            </a:fld>
            <a:endParaRPr lang="zh-TW" altLang="en-US"/>
          </a:p>
        </p:txBody>
      </p:sp>
    </p:spTree>
    <p:extLst>
      <p:ext uri="{BB962C8B-B14F-4D97-AF65-F5344CB8AC3E}">
        <p14:creationId xmlns:p14="http://schemas.microsoft.com/office/powerpoint/2010/main" val="2209869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cs typeface="+mn-cs"/>
              </a:defRPr>
            </a:lvl1pPr>
            <a:extLst/>
          </a:lstStyle>
          <a:p>
            <a:pPr fontAlgn="base">
              <a:spcBef>
                <a:spcPct val="0"/>
              </a:spcBef>
              <a:spcAft>
                <a:spcPct val="0"/>
              </a:spcAft>
              <a:defRPr/>
            </a:pPr>
            <a:endParaRPr lang="zh-TW" altLang="en-US">
              <a:solidFill>
                <a:prstClr val="white"/>
              </a:solidFill>
            </a:endParaRPr>
          </a:p>
        </p:txBody>
      </p:sp>
      <p:sp>
        <p:nvSpPr>
          <p:cNvPr id="5" name="Footer Placeholder 4"/>
          <p:cNvSpPr>
            <a:spLocks noGrp="1"/>
          </p:cNvSpPr>
          <p:nvPr>
            <p:ph type="ftr" sz="quarter" idx="11"/>
          </p:nvPr>
        </p:nvSpPr>
        <p:spPr/>
        <p:txBody>
          <a:bodyPr/>
          <a:lstStyle>
            <a:lvl1pPr>
              <a:defRPr/>
            </a:lvl1pPr>
            <a:extLst/>
          </a:lstStyle>
          <a:p>
            <a:pPr>
              <a:defRPr/>
            </a:pPr>
            <a:endParaRPr lang="zh-TW" altLang="en-US"/>
          </a:p>
        </p:txBody>
      </p:sp>
      <p:sp>
        <p:nvSpPr>
          <p:cNvPr id="6" name="Slide Number Placeholder 5"/>
          <p:cNvSpPr>
            <a:spLocks noGrp="1"/>
          </p:cNvSpPr>
          <p:nvPr>
            <p:ph type="sldNum" sz="quarter" idx="12"/>
          </p:nvPr>
        </p:nvSpPr>
        <p:spPr/>
        <p:txBody>
          <a:bodyPr/>
          <a:lstStyle>
            <a:lvl1pPr>
              <a:defRPr/>
            </a:lvl1pPr>
            <a:extLst/>
          </a:lstStyle>
          <a:p>
            <a:pPr>
              <a:defRPr/>
            </a:pPr>
            <a:fld id="{23AE6EF2-E8E8-423B-A106-B4EC61011A6D}" type="slidenum">
              <a:rPr lang="zh-TW" altLang="en-US"/>
              <a:pPr>
                <a:defRPr/>
              </a:pPr>
              <a:t>‹#›</a:t>
            </a:fld>
            <a:endParaRPr lang="zh-TW" altLang="en-US"/>
          </a:p>
        </p:txBody>
      </p:sp>
    </p:spTree>
    <p:extLst>
      <p:ext uri="{BB962C8B-B14F-4D97-AF65-F5344CB8AC3E}">
        <p14:creationId xmlns:p14="http://schemas.microsoft.com/office/powerpoint/2010/main" val="3761198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19088" y="852488"/>
            <a:ext cx="8281987" cy="949325"/>
          </a:xfrm>
        </p:spPr>
        <p:txBody>
          <a:bodyPr/>
          <a:lstStyle/>
          <a:p>
            <a:r>
              <a:rPr lang="en-US"/>
              <a:t>Click to edit Master title style</a:t>
            </a:r>
          </a:p>
        </p:txBody>
      </p:sp>
      <p:sp>
        <p:nvSpPr>
          <p:cNvPr id="3" name="Table Placeholder 2"/>
          <p:cNvSpPr>
            <a:spLocks noGrp="1"/>
          </p:cNvSpPr>
          <p:nvPr>
            <p:ph type="tbl" idx="1"/>
          </p:nvPr>
        </p:nvSpPr>
        <p:spPr>
          <a:xfrm>
            <a:off x="503238" y="1889125"/>
            <a:ext cx="8137525" cy="4398963"/>
          </a:xfrm>
        </p:spPr>
        <p:txBody>
          <a:bodyPr>
            <a:normAutofit/>
          </a:bodyPr>
          <a:lstStyle/>
          <a:p>
            <a:pPr lvl="0"/>
            <a:endParaRPr lang="en-US" noProof="0" dirty="0"/>
          </a:p>
        </p:txBody>
      </p:sp>
      <p:sp>
        <p:nvSpPr>
          <p:cNvPr id="4" name="Slide Number Placeholder 3"/>
          <p:cNvSpPr>
            <a:spLocks noGrp="1"/>
          </p:cNvSpPr>
          <p:nvPr>
            <p:ph type="sldNum" sz="quarter" idx="10"/>
          </p:nvPr>
        </p:nvSpPr>
        <p:spPr>
          <a:xfrm>
            <a:off x="6789738" y="6296025"/>
            <a:ext cx="2133600" cy="476250"/>
          </a:xfrm>
        </p:spPr>
        <p:txBody>
          <a:bodyPr/>
          <a:lstStyle>
            <a:lvl1pPr>
              <a:defRPr smtClean="0"/>
            </a:lvl1pPr>
          </a:lstStyle>
          <a:p>
            <a:pPr>
              <a:defRPr/>
            </a:pPr>
            <a:fld id="{CB3BDA87-8E2E-40C1-ADC7-B431CA7B6FEB}" type="slidenum">
              <a:rPr lang="en-US" altLang="zh-TW"/>
              <a:pPr>
                <a:defRPr/>
              </a:pPr>
              <a:t>‹#›</a:t>
            </a:fld>
            <a:endParaRPr lang="en-US" altLang="zh-TW" dirty="0"/>
          </a:p>
        </p:txBody>
      </p:sp>
    </p:spTree>
    <p:extLst>
      <p:ext uri="{BB962C8B-B14F-4D97-AF65-F5344CB8AC3E}">
        <p14:creationId xmlns:p14="http://schemas.microsoft.com/office/powerpoint/2010/main" val="275939283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01 cover b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53694" cy="6883855"/>
          </a:xfrm>
          <a:prstGeom prst="rect">
            <a:avLst/>
          </a:prstGeom>
        </p:spPr>
      </p:pic>
      <p:sp>
        <p:nvSpPr>
          <p:cNvPr id="9" name="Title 1"/>
          <p:cNvSpPr>
            <a:spLocks noGrp="1"/>
          </p:cNvSpPr>
          <p:nvPr>
            <p:ph type="ctrTitle"/>
          </p:nvPr>
        </p:nvSpPr>
        <p:spPr>
          <a:xfrm>
            <a:off x="506414" y="3942865"/>
            <a:ext cx="8274321" cy="825003"/>
          </a:xfrm>
          <a:prstGeom prst="rect">
            <a:avLst/>
          </a:prstGeom>
        </p:spPr>
        <p:txBody>
          <a:bodyPr wrap="square" lIns="0" tIns="45720" rIns="0" bIns="45720" anchor="ctr">
            <a:noAutofit/>
          </a:bodyPr>
          <a:lstStyle>
            <a:lvl1pPr algn="l">
              <a:defRPr sz="2800" b="0" spc="300">
                <a:solidFill>
                  <a:schemeClr val="bg1"/>
                </a:solidFill>
                <a:latin typeface="+mj-lt"/>
                <a:ea typeface="Verdana" pitchFamily="34" charset="0"/>
                <a:cs typeface="Arial" pitchFamily="34" charset="0"/>
              </a:defRPr>
            </a:lvl1pPr>
          </a:lstStyle>
          <a:p>
            <a:r>
              <a:rPr lang="en-US" dirty="0"/>
              <a:t>Click to edit Master title style</a:t>
            </a:r>
          </a:p>
        </p:txBody>
      </p:sp>
      <p:sp>
        <p:nvSpPr>
          <p:cNvPr id="13" name="Text Placeholder 12"/>
          <p:cNvSpPr>
            <a:spLocks noGrp="1"/>
          </p:cNvSpPr>
          <p:nvPr>
            <p:ph type="body" sz="quarter" idx="10" hasCustomPrompt="1"/>
          </p:nvPr>
        </p:nvSpPr>
        <p:spPr>
          <a:xfrm>
            <a:off x="521933" y="5067693"/>
            <a:ext cx="8258530" cy="452967"/>
          </a:xfrm>
          <a:noFill/>
          <a:ln w="9525">
            <a:noFill/>
            <a:miter lim="800000"/>
            <a:headEnd/>
            <a:tailEnd/>
          </a:ln>
        </p:spPr>
        <p:txBody>
          <a:bodyPr vert="horz" wrap="square" lIns="0" tIns="45720" rIns="0" bIns="45720" numCol="1" anchor="ctr" anchorCtr="0" compatLnSpc="1">
            <a:prstTxWarp prst="textNoShape">
              <a:avLst/>
            </a:prstTxWarp>
            <a:noAutofit/>
          </a:bodyPr>
          <a:lstStyle>
            <a:lvl1pPr marL="0" indent="0">
              <a:buNone/>
              <a:defRPr lang="en-US" sz="1100" spc="300" dirty="0">
                <a:solidFill>
                  <a:schemeClr val="bg1"/>
                </a:solidFill>
                <a:latin typeface="+mj-lt"/>
                <a:ea typeface="Verdana" pitchFamily="34" charset="0"/>
                <a:cs typeface="Arial" pitchFamily="34" charset="0"/>
              </a:defRPr>
            </a:lvl1pPr>
          </a:lstStyle>
          <a:p>
            <a:pPr lvl="0">
              <a:spcBef>
                <a:spcPct val="0"/>
              </a:spcBef>
              <a:spcAft>
                <a:spcPct val="0"/>
              </a:spcAft>
            </a:pPr>
            <a:r>
              <a:rPr lang="en-US" dirty="0"/>
              <a:t>Click to edit Master title style</a:t>
            </a:r>
          </a:p>
        </p:txBody>
      </p:sp>
      <p:pic>
        <p:nvPicPr>
          <p:cNvPr id="12" name="Picture 11">
            <a:extLst>
              <a:ext uri="{FF2B5EF4-FFF2-40B4-BE49-F238E27FC236}">
                <a16:creationId xmlns="" xmlns:a16="http://schemas.microsoft.com/office/drawing/2014/main" id="{79CDD9F8-2FA3-4D48-B4C0-5B82045DABF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1933" y="1494116"/>
            <a:ext cx="3749621" cy="1471483"/>
          </a:xfrm>
          <a:prstGeom prst="rect">
            <a:avLst/>
          </a:prstGeom>
        </p:spPr>
      </p:pic>
    </p:spTree>
    <p:extLst>
      <p:ext uri="{BB962C8B-B14F-4D97-AF65-F5344CB8AC3E}">
        <p14:creationId xmlns:p14="http://schemas.microsoft.com/office/powerpoint/2010/main" val="1837412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1468" y="582507"/>
            <a:ext cx="8521065" cy="720000"/>
          </a:xfrm>
        </p:spPr>
        <p:txBody>
          <a:bodyPr/>
          <a:lstStyle/>
          <a:p>
            <a:r>
              <a:rPr lang="en-US" dirty="0"/>
              <a:t>Click to edit Master title style</a:t>
            </a:r>
          </a:p>
        </p:txBody>
      </p:sp>
      <p:sp>
        <p:nvSpPr>
          <p:cNvPr id="9" name="Slide Number Placeholder 8"/>
          <p:cNvSpPr>
            <a:spLocks noGrp="1"/>
          </p:cNvSpPr>
          <p:nvPr>
            <p:ph type="sldNum" sz="quarter" idx="15"/>
          </p:nvPr>
        </p:nvSpPr>
        <p:spPr>
          <a:xfrm>
            <a:off x="4380908" y="6492875"/>
            <a:ext cx="338868" cy="365125"/>
          </a:xfrm>
        </p:spPr>
        <p:txBody>
          <a:bodyPr/>
          <a:lstStyle/>
          <a:p>
            <a:fld id="{99921478-9A63-450E-8942-C240FE31B1C1}" type="slidenum">
              <a:rPr lang="en-US" smtClean="0"/>
              <a:pPr/>
              <a:t>‹#›</a:t>
            </a:fld>
            <a:endParaRPr lang="en-US" dirty="0"/>
          </a:p>
        </p:txBody>
      </p:sp>
      <p:sp>
        <p:nvSpPr>
          <p:cNvPr id="10" name="Footer Placeholder 9"/>
          <p:cNvSpPr>
            <a:spLocks noGrp="1"/>
          </p:cNvSpPr>
          <p:nvPr>
            <p:ph type="ftr" sz="quarter" idx="16"/>
          </p:nvPr>
        </p:nvSpPr>
        <p:spPr>
          <a:xfrm>
            <a:off x="431578" y="6483925"/>
            <a:ext cx="5952712" cy="365127"/>
          </a:xfrm>
          <a:prstGeom prst="rect">
            <a:avLst/>
          </a:prstGeom>
        </p:spPr>
        <p:txBody>
          <a:bodyPr/>
          <a:lstStyle>
            <a:lvl1pPr>
              <a:defRPr sz="1400"/>
            </a:lvl1pPr>
          </a:lstStyle>
          <a:p>
            <a:r>
              <a:rPr lang="en-US" dirty="0">
                <a:solidFill>
                  <a:prstClr val="black"/>
                </a:solidFill>
              </a:rPr>
              <a:t>TaiMed Biologics Confidential &amp; Proprietary </a:t>
            </a:r>
          </a:p>
        </p:txBody>
      </p:sp>
      <p:sp>
        <p:nvSpPr>
          <p:cNvPr id="11" name="Content Placeholder 10"/>
          <p:cNvSpPr>
            <a:spLocks noGrp="1"/>
          </p:cNvSpPr>
          <p:nvPr>
            <p:ph sz="quarter" idx="18"/>
          </p:nvPr>
        </p:nvSpPr>
        <p:spPr>
          <a:xfrm>
            <a:off x="432000" y="1368000"/>
            <a:ext cx="8280000" cy="5040000"/>
          </a:xfrm>
        </p:spPr>
        <p:txBody>
          <a:bodyPr/>
          <a:lstStyle>
            <a:lvl1pPr>
              <a:spcAft>
                <a:spcPts val="1200"/>
              </a:spcAft>
              <a:defRPr/>
            </a:lvl1pPr>
            <a:lvl2pPr>
              <a:spcAft>
                <a:spcPts val="1200"/>
              </a:spcAft>
              <a:defRPr/>
            </a:lvl2pPr>
            <a:lvl3pPr>
              <a:spcAft>
                <a:spcPts val="1200"/>
              </a:spcAf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直線接點 5">
            <a:extLst>
              <a:ext uri="{FF2B5EF4-FFF2-40B4-BE49-F238E27FC236}">
                <a16:creationId xmlns="" xmlns:a16="http://schemas.microsoft.com/office/drawing/2014/main" id="{692C3343-E135-4B3D-A6CC-A99E8E20DE89}"/>
              </a:ext>
            </a:extLst>
          </p:cNvPr>
          <p:cNvCxnSpPr/>
          <p:nvPr userDrawn="1"/>
        </p:nvCxnSpPr>
        <p:spPr>
          <a:xfrm>
            <a:off x="431578" y="6483923"/>
            <a:ext cx="3604845" cy="2"/>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286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3AE3F641-073B-45BA-AA76-7269023E1A1C}" type="datetimeFigureOut">
              <a:rPr lang="zh-TW" altLang="en-US" smtClean="0"/>
              <a:pPr/>
              <a:t>2018/5/22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72DA11F-5121-4F95-B6E2-F699D7B0EE6E}" type="slidenum">
              <a:rPr lang="zh-TW" altLang="en-US" smtClean="0"/>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bg1"/>
        </a:solidFill>
        <a:effectLst/>
      </p:bgPr>
    </p:bg>
    <p:spTree>
      <p:nvGrpSpPr>
        <p:cNvPr id="1" name=""/>
        <p:cNvGrpSpPr/>
        <p:nvPr/>
      </p:nvGrpSpPr>
      <p:grpSpPr>
        <a:xfrm>
          <a:off x="0" y="0"/>
          <a:ext cx="0" cy="0"/>
          <a:chOff x="0" y="0"/>
          <a:chExt cx="0" cy="0"/>
        </a:xfrm>
      </p:grpSpPr>
      <p:pic>
        <p:nvPicPr>
          <p:cNvPr id="6" name="Picture 5" descr="02 text b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55000" cy="6858000"/>
          </a:xfrm>
          <a:prstGeom prst="rect">
            <a:avLst/>
          </a:prstGeom>
        </p:spPr>
      </p:pic>
      <p:sp>
        <p:nvSpPr>
          <p:cNvPr id="20" name="Title 1"/>
          <p:cNvSpPr>
            <a:spLocks noGrp="1"/>
          </p:cNvSpPr>
          <p:nvPr>
            <p:ph type="ctrTitle"/>
          </p:nvPr>
        </p:nvSpPr>
        <p:spPr>
          <a:xfrm>
            <a:off x="506413" y="2489326"/>
            <a:ext cx="8301990" cy="1879349"/>
          </a:xfrm>
          <a:prstGeom prst="rect">
            <a:avLst/>
          </a:prstGeom>
        </p:spPr>
        <p:txBody>
          <a:bodyPr lIns="0" tIns="0" rIns="0" bIns="0" anchor="ctr">
            <a:noAutofit/>
          </a:bodyPr>
          <a:lstStyle>
            <a:lvl1pPr algn="l">
              <a:defRPr sz="3000" b="0" spc="300">
                <a:solidFill>
                  <a:schemeClr val="accent1"/>
                </a:solidFill>
                <a:latin typeface="+mj-lt"/>
                <a:ea typeface="Verdana" pitchFamily="34" charset="0"/>
                <a:cs typeface="Arial" pitchFamily="34" charset="0"/>
              </a:defRPr>
            </a:lvl1pPr>
          </a:lstStyle>
          <a:p>
            <a:r>
              <a:rPr lang="en-US" dirty="0"/>
              <a:t>Click to edit Master title style</a:t>
            </a:r>
          </a:p>
        </p:txBody>
      </p:sp>
      <p:sp>
        <p:nvSpPr>
          <p:cNvPr id="4" name="Slide Number Placeholder 8">
            <a:extLst>
              <a:ext uri="{FF2B5EF4-FFF2-40B4-BE49-F238E27FC236}">
                <a16:creationId xmlns="" xmlns:a16="http://schemas.microsoft.com/office/drawing/2014/main" id="{52A0C636-015A-4EA6-A510-88087CD275EB}"/>
              </a:ext>
            </a:extLst>
          </p:cNvPr>
          <p:cNvSpPr>
            <a:spLocks noGrp="1"/>
          </p:cNvSpPr>
          <p:nvPr>
            <p:ph type="sldNum" sz="quarter" idx="15"/>
          </p:nvPr>
        </p:nvSpPr>
        <p:spPr>
          <a:xfrm>
            <a:off x="4380908" y="6492875"/>
            <a:ext cx="338868" cy="365125"/>
          </a:xfrm>
        </p:spPr>
        <p:txBody>
          <a:bodyPr/>
          <a:lstStyle/>
          <a:p>
            <a:fld id="{99921478-9A63-450E-8942-C240FE31B1C1}" type="slidenum">
              <a:rPr lang="en-US" smtClean="0"/>
              <a:pPr/>
              <a:t>‹#›</a:t>
            </a:fld>
            <a:endParaRPr lang="en-US" dirty="0"/>
          </a:p>
        </p:txBody>
      </p:sp>
      <p:sp>
        <p:nvSpPr>
          <p:cNvPr id="5" name="Footer Placeholder 9"/>
          <p:cNvSpPr>
            <a:spLocks noGrp="1"/>
          </p:cNvSpPr>
          <p:nvPr>
            <p:ph type="ftr" sz="quarter" idx="16"/>
          </p:nvPr>
        </p:nvSpPr>
        <p:spPr>
          <a:xfrm>
            <a:off x="431578" y="6483925"/>
            <a:ext cx="5952712" cy="365127"/>
          </a:xfrm>
          <a:prstGeom prst="rect">
            <a:avLst/>
          </a:prstGeom>
        </p:spPr>
        <p:txBody>
          <a:bodyPr/>
          <a:lstStyle>
            <a:lvl1pPr>
              <a:defRPr sz="1400"/>
            </a:lvl1pPr>
          </a:lstStyle>
          <a:p>
            <a:r>
              <a:rPr lang="en-US" dirty="0">
                <a:solidFill>
                  <a:prstClr val="black"/>
                </a:solidFill>
              </a:rPr>
              <a:t>TaiMed Biologics Confidential &amp; Proprietary </a:t>
            </a:r>
          </a:p>
        </p:txBody>
      </p:sp>
      <p:cxnSp>
        <p:nvCxnSpPr>
          <p:cNvPr id="7" name="直線接點 6">
            <a:extLst>
              <a:ext uri="{FF2B5EF4-FFF2-40B4-BE49-F238E27FC236}">
                <a16:creationId xmlns="" xmlns:a16="http://schemas.microsoft.com/office/drawing/2014/main" id="{692C3343-E135-4B3D-A6CC-A99E8E20DE89}"/>
              </a:ext>
            </a:extLst>
          </p:cNvPr>
          <p:cNvCxnSpPr/>
          <p:nvPr userDrawn="1"/>
        </p:nvCxnSpPr>
        <p:spPr>
          <a:xfrm>
            <a:off x="431578" y="6483923"/>
            <a:ext cx="3604845" cy="2"/>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pic>
        <p:nvPicPr>
          <p:cNvPr id="8" name="Picture 2">
            <a:extLst>
              <a:ext uri="{FF2B5EF4-FFF2-40B4-BE49-F238E27FC236}">
                <a16:creationId xmlns="" xmlns:a16="http://schemas.microsoft.com/office/drawing/2014/main" id="{FD977213-436A-496D-A59A-0756FE30510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23392" y="6583151"/>
            <a:ext cx="733732" cy="288000"/>
          </a:xfrm>
          <a:prstGeom prst="rect">
            <a:avLst/>
          </a:prstGeom>
        </p:spPr>
      </p:pic>
    </p:spTree>
    <p:extLst>
      <p:ext uri="{BB962C8B-B14F-4D97-AF65-F5344CB8AC3E}">
        <p14:creationId xmlns:p14="http://schemas.microsoft.com/office/powerpoint/2010/main" val="1795776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ent Area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16573" y="1816946"/>
            <a:ext cx="4055428" cy="4389967"/>
          </a:xfrm>
          <a:prstGeom prst="rect">
            <a:avLst/>
          </a:prstGeom>
        </p:spPr>
        <p:txBody>
          <a:bodyPr lIns="0" tIns="0" rIns="0" bIns="0">
            <a:normAutofit/>
          </a:bodyPr>
          <a:lstStyle>
            <a:lvl1pPr>
              <a:defRPr sz="2000">
                <a:latin typeface="+mn-lt"/>
              </a:defRPr>
            </a:lvl1pPr>
            <a:lvl2pPr>
              <a:defRPr sz="1600">
                <a:latin typeface="+mn-lt"/>
              </a:defRPr>
            </a:lvl2pPr>
            <a:lvl3pPr>
              <a:defRPr sz="1400">
                <a:latin typeface="+mn-lt"/>
              </a:defRPr>
            </a:lvl3pPr>
            <a:lvl4pPr>
              <a:defRPr sz="1200">
                <a:latin typeface="+mn-lt"/>
              </a:defRPr>
            </a:lvl4pPr>
            <a:lvl5pPr>
              <a:defRPr sz="11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58627" y="1816946"/>
            <a:ext cx="4059936" cy="4391236"/>
          </a:xfrm>
          <a:prstGeom prst="rect">
            <a:avLst/>
          </a:prstGeom>
        </p:spPr>
        <p:txBody>
          <a:bodyPr lIns="0" tIns="0" rIns="0" bIns="0">
            <a:normAutofit/>
          </a:bodyPr>
          <a:lstStyle>
            <a:lvl1pPr>
              <a:defRPr sz="2000">
                <a:latin typeface="+mn-lt"/>
              </a:defRPr>
            </a:lvl1pPr>
            <a:lvl2pPr>
              <a:defRPr sz="1600">
                <a:latin typeface="+mn-lt"/>
              </a:defRPr>
            </a:lvl2pPr>
            <a:lvl3pPr>
              <a:defRPr sz="1400">
                <a:latin typeface="+mn-lt"/>
              </a:defRPr>
            </a:lvl3pPr>
            <a:lvl4pPr>
              <a:defRPr sz="1200">
                <a:latin typeface="+mn-lt"/>
              </a:defRPr>
            </a:lvl4pPr>
            <a:lvl5pPr>
              <a:defRPr sz="11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p:cNvSpPr>
            <a:spLocks noGrp="1"/>
          </p:cNvSpPr>
          <p:nvPr>
            <p:ph type="dt" sz="half" idx="10"/>
          </p:nvPr>
        </p:nvSpPr>
        <p:spPr>
          <a:xfrm>
            <a:off x="6390640" y="6379419"/>
            <a:ext cx="1203446" cy="365128"/>
          </a:xfrm>
          <a:prstGeom prst="rect">
            <a:avLst/>
          </a:prstGeom>
        </p:spPr>
        <p:txBody>
          <a:bodyPr/>
          <a:lstStyle>
            <a:lvl1pPr>
              <a:defRPr>
                <a:latin typeface="+mn-lt"/>
              </a:defRPr>
            </a:lvl1pPr>
          </a:lstStyle>
          <a:p>
            <a:fld id="{0E2D7E66-D731-4318-8B14-EB0E7CE36BE8}" type="datetime1">
              <a:rPr lang="en-US" altLang="zh-TW" smtClean="0">
                <a:solidFill>
                  <a:prstClr val="black"/>
                </a:solidFill>
              </a:rPr>
              <a:pPr/>
              <a:t>5/22/2018</a:t>
            </a:fld>
            <a:endParaRPr lang="en-US" dirty="0">
              <a:solidFill>
                <a:prstClr val="black"/>
              </a:solidFill>
            </a:endParaRPr>
          </a:p>
        </p:txBody>
      </p:sp>
      <p:sp>
        <p:nvSpPr>
          <p:cNvPr id="14" name="Title 13"/>
          <p:cNvSpPr>
            <a:spLocks noGrp="1"/>
          </p:cNvSpPr>
          <p:nvPr>
            <p:ph type="title"/>
          </p:nvPr>
        </p:nvSpPr>
        <p:spPr/>
        <p:txBody>
          <a:bodyPr/>
          <a:lstStyle/>
          <a:p>
            <a:r>
              <a:rPr lang="en-US" dirty="0"/>
              <a:t>Click to edit Master title style</a:t>
            </a:r>
          </a:p>
        </p:txBody>
      </p:sp>
      <p:sp>
        <p:nvSpPr>
          <p:cNvPr id="8" name="Slide Number Placeholder 8">
            <a:extLst>
              <a:ext uri="{FF2B5EF4-FFF2-40B4-BE49-F238E27FC236}">
                <a16:creationId xmlns="" xmlns:a16="http://schemas.microsoft.com/office/drawing/2014/main" id="{D3503BEF-7A02-4CBF-9A27-E0C2092515F0}"/>
              </a:ext>
            </a:extLst>
          </p:cNvPr>
          <p:cNvSpPr>
            <a:spLocks noGrp="1"/>
          </p:cNvSpPr>
          <p:nvPr>
            <p:ph type="sldNum" sz="quarter" idx="15"/>
          </p:nvPr>
        </p:nvSpPr>
        <p:spPr>
          <a:xfrm>
            <a:off x="4380908" y="6492875"/>
            <a:ext cx="338868" cy="365125"/>
          </a:xfrm>
        </p:spPr>
        <p:txBody>
          <a:bodyPr/>
          <a:lstStyle/>
          <a:p>
            <a:fld id="{99921478-9A63-450E-8942-C240FE31B1C1}" type="slidenum">
              <a:rPr lang="en-US" smtClean="0"/>
              <a:pPr/>
              <a:t>‹#›</a:t>
            </a:fld>
            <a:endParaRPr lang="en-US" dirty="0"/>
          </a:p>
        </p:txBody>
      </p:sp>
      <p:cxnSp>
        <p:nvCxnSpPr>
          <p:cNvPr id="11" name="直線接點 10">
            <a:extLst>
              <a:ext uri="{FF2B5EF4-FFF2-40B4-BE49-F238E27FC236}">
                <a16:creationId xmlns="" xmlns:a16="http://schemas.microsoft.com/office/drawing/2014/main" id="{7CF08879-2FEE-441F-994A-D22D964B9F36}"/>
              </a:ext>
            </a:extLst>
          </p:cNvPr>
          <p:cNvCxnSpPr/>
          <p:nvPr userDrawn="1"/>
        </p:nvCxnSpPr>
        <p:spPr>
          <a:xfrm>
            <a:off x="431578" y="6483923"/>
            <a:ext cx="3604845" cy="2"/>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Footer Placeholder 9">
            <a:extLst>
              <a:ext uri="{FF2B5EF4-FFF2-40B4-BE49-F238E27FC236}">
                <a16:creationId xmlns="" xmlns:a16="http://schemas.microsoft.com/office/drawing/2014/main" id="{87BEE419-2E4E-4F57-903D-09A7955CE6AC}"/>
              </a:ext>
            </a:extLst>
          </p:cNvPr>
          <p:cNvSpPr>
            <a:spLocks noGrp="1"/>
          </p:cNvSpPr>
          <p:nvPr>
            <p:ph type="ftr" sz="quarter" idx="16"/>
          </p:nvPr>
        </p:nvSpPr>
        <p:spPr>
          <a:xfrm>
            <a:off x="431578" y="6483925"/>
            <a:ext cx="5952712" cy="365127"/>
          </a:xfrm>
          <a:prstGeom prst="rect">
            <a:avLst/>
          </a:prstGeom>
        </p:spPr>
        <p:txBody>
          <a:bodyPr/>
          <a:lstStyle>
            <a:lvl1pPr>
              <a:defRPr sz="1400"/>
            </a:lvl1pPr>
          </a:lstStyle>
          <a:p>
            <a:r>
              <a:rPr lang="en-US" dirty="0">
                <a:solidFill>
                  <a:prstClr val="black"/>
                </a:solidFill>
              </a:rPr>
              <a:t>TaiMed Biologics Confidential &amp; Proprietary </a:t>
            </a:r>
          </a:p>
        </p:txBody>
      </p:sp>
      <p:cxnSp>
        <p:nvCxnSpPr>
          <p:cNvPr id="10" name="直線接點 9">
            <a:extLst>
              <a:ext uri="{FF2B5EF4-FFF2-40B4-BE49-F238E27FC236}">
                <a16:creationId xmlns="" xmlns:a16="http://schemas.microsoft.com/office/drawing/2014/main" id="{692C3343-E135-4B3D-A6CC-A99E8E20DE89}"/>
              </a:ext>
            </a:extLst>
          </p:cNvPr>
          <p:cNvCxnSpPr/>
          <p:nvPr userDrawn="1"/>
        </p:nvCxnSpPr>
        <p:spPr>
          <a:xfrm>
            <a:off x="440855" y="6477297"/>
            <a:ext cx="3604845" cy="2"/>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006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6" name="Slide Number Placeholder 8">
            <a:extLst>
              <a:ext uri="{FF2B5EF4-FFF2-40B4-BE49-F238E27FC236}">
                <a16:creationId xmlns="" xmlns:a16="http://schemas.microsoft.com/office/drawing/2014/main" id="{E43E85C3-6103-4240-9D29-9E3D2CD4FB2F}"/>
              </a:ext>
            </a:extLst>
          </p:cNvPr>
          <p:cNvSpPr>
            <a:spLocks noGrp="1"/>
          </p:cNvSpPr>
          <p:nvPr>
            <p:ph type="sldNum" sz="quarter" idx="15"/>
          </p:nvPr>
        </p:nvSpPr>
        <p:spPr>
          <a:xfrm>
            <a:off x="4380908" y="6492875"/>
            <a:ext cx="338868" cy="365125"/>
          </a:xfrm>
        </p:spPr>
        <p:txBody>
          <a:bodyPr/>
          <a:lstStyle/>
          <a:p>
            <a:fld id="{99921478-9A63-450E-8942-C240FE31B1C1}" type="slidenum">
              <a:rPr lang="en-US" smtClean="0"/>
              <a:pPr/>
              <a:t>‹#›</a:t>
            </a:fld>
            <a:endParaRPr lang="en-US" dirty="0"/>
          </a:p>
        </p:txBody>
      </p:sp>
      <p:pic>
        <p:nvPicPr>
          <p:cNvPr id="15" name="Picture 2" descr="logo">
            <a:extLst>
              <a:ext uri="{FF2B5EF4-FFF2-40B4-BE49-F238E27FC236}">
                <a16:creationId xmlns="" xmlns:a16="http://schemas.microsoft.com/office/drawing/2014/main" id="{2732F5A6-9DE2-4AD7-9EC9-570E69E30C9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66435" y="6584998"/>
            <a:ext cx="961382" cy="28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796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892828" y="85098"/>
            <a:ext cx="5793971" cy="1143000"/>
          </a:xfrm>
          <a:prstGeom prst="rect">
            <a:avLst/>
          </a:prstGeom>
          <a:solidFill>
            <a:schemeClr val="bg1">
              <a:alpha val="28000"/>
            </a:schemeClr>
          </a:solidFill>
        </p:spPr>
        <p:txBody>
          <a:bodyPr/>
          <a:lstStyle>
            <a:lvl1pPr algn="r">
              <a:lnSpc>
                <a:spcPct val="150000"/>
              </a:lnSpc>
              <a:defRPr sz="3200">
                <a:solidFill>
                  <a:srgbClr val="A22A3F"/>
                </a:solidFill>
              </a:defRPr>
            </a:lvl1pPr>
          </a:lstStyle>
          <a:p>
            <a:r>
              <a:rPr lang="fr-FR" dirty="0"/>
              <a:t>Modifiez le style du titre</a:t>
            </a:r>
            <a:endParaRPr lang="fr-CA" dirty="0"/>
          </a:p>
        </p:txBody>
      </p:sp>
      <p:sp>
        <p:nvSpPr>
          <p:cNvPr id="3" name="Espace réservé du contenu 2"/>
          <p:cNvSpPr>
            <a:spLocks noGrp="1"/>
          </p:cNvSpPr>
          <p:nvPr>
            <p:ph idx="1"/>
          </p:nvPr>
        </p:nvSpPr>
        <p:spPr>
          <a:xfrm>
            <a:off x="1052622" y="1493870"/>
            <a:ext cx="7634177" cy="4525963"/>
          </a:xfrm>
          <a:prstGeom prst="rect">
            <a:avLst/>
          </a:prstGeom>
        </p:spPr>
        <p:txBody>
          <a:bodyPr/>
          <a:lstStyle>
            <a:lvl1pPr marL="457200" indent="-457200">
              <a:buFont typeface="Arial" panose="020B0604020202020204" pitchFamily="34" charset="0"/>
              <a:buChar char="•"/>
              <a:defRPr sz="2000"/>
            </a:lvl1pPr>
            <a:lvl2pPr marL="914400" indent="-457200">
              <a:buFont typeface="Arial" panose="020B0604020202020204" pitchFamily="34" charset="0"/>
              <a:buChar char="•"/>
              <a:defRPr sz="1800"/>
            </a:lvl2pPr>
            <a:lvl3pPr marL="1257300" indent="-342900">
              <a:buFont typeface="Arial" panose="020B0604020202020204" pitchFamily="34" charset="0"/>
              <a:buChar char="•"/>
              <a:defRPr sz="1800"/>
            </a:lvl3pPr>
            <a:lvl4pPr marL="1714500" indent="-342900">
              <a:buFont typeface="Arial" panose="020B0604020202020204" pitchFamily="34" charset="0"/>
              <a:buChar char="•"/>
              <a:defRPr sz="1800"/>
            </a:lvl4pPr>
            <a:lvl5pPr marL="2114550" indent="-285750">
              <a:buFont typeface="Arial" panose="020B0604020202020204" pitchFamily="34" charset="0"/>
              <a:buChar char="•"/>
              <a:defRPr sz="18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a:xfrm>
            <a:off x="6457950" y="6484687"/>
            <a:ext cx="2057400" cy="365125"/>
          </a:xfrm>
          <a:prstGeom prst="rect">
            <a:avLst/>
          </a:prstGeom>
        </p:spPr>
        <p:txBody>
          <a:bodyPr/>
          <a:lstStyle>
            <a:lvl1pPr algn="r">
              <a:defRPr sz="1200">
                <a:solidFill>
                  <a:srgbClr val="A22A3F"/>
                </a:solidFill>
              </a:defRPr>
            </a:lvl1pPr>
          </a:lstStyle>
          <a:p>
            <a:fld id="{2F1370E0-E705-42BF-B8DF-1A2AC44FD8DC}" type="slidenum">
              <a:rPr lang="fr-CA" smtClean="0"/>
              <a:pPr/>
              <a:t>‹#›</a:t>
            </a:fld>
            <a:endParaRPr lang="fr-CA" dirty="0"/>
          </a:p>
        </p:txBody>
      </p:sp>
    </p:spTree>
    <p:extLst>
      <p:ext uri="{BB962C8B-B14F-4D97-AF65-F5344CB8AC3E}">
        <p14:creationId xmlns:p14="http://schemas.microsoft.com/office/powerpoint/2010/main" val="1286373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74097"/>
            <a:ext cx="7772400" cy="681036"/>
          </a:xfrm>
        </p:spPr>
        <p:txBody>
          <a:bodyPr/>
          <a:lstStyle>
            <a:lvl1pPr algn="ctr">
              <a:defRPr>
                <a:latin typeface="Times New Roman" panose="02020603050405020304" pitchFamily="18" charset="0"/>
                <a:ea typeface="標楷體" panose="03000509000000000000" pitchFamily="65" charset="-120"/>
                <a:cs typeface="Times New Roman" panose="02020603050405020304" pitchFamily="18" charset="0"/>
              </a:defRPr>
            </a:lvl1pPr>
            <a:extLst/>
          </a:lstStyle>
          <a:p>
            <a:r>
              <a:rPr lang="en-US"/>
              <a:t>Click to edit Master title style</a:t>
            </a:r>
          </a:p>
        </p:txBody>
      </p:sp>
      <p:sp>
        <p:nvSpPr>
          <p:cNvPr id="3" name="Content Placeholder 2"/>
          <p:cNvSpPr>
            <a:spLocks noGrp="1"/>
          </p:cNvSpPr>
          <p:nvPr>
            <p:ph idx="1"/>
          </p:nvPr>
        </p:nvSpPr>
        <p:spPr>
          <a:xfrm>
            <a:off x="914400" y="1066800"/>
            <a:ext cx="7772400" cy="5289550"/>
          </a:xfrm>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vl2pPr>
              <a:defRPr>
                <a:latin typeface="Times New Roman" panose="02020603050405020304" pitchFamily="18" charset="0"/>
                <a:ea typeface="標楷體" panose="03000509000000000000" pitchFamily="65" charset="-120"/>
                <a:cs typeface="Times New Roman" panose="02020603050405020304" pitchFamily="18" charset="0"/>
              </a:defRPr>
            </a:lvl2pPr>
            <a:lvl3pPr>
              <a:defRPr>
                <a:latin typeface="Times New Roman" panose="02020603050405020304" pitchFamily="18" charset="0"/>
                <a:ea typeface="標楷體" panose="03000509000000000000" pitchFamily="65" charset="-120"/>
                <a:cs typeface="Times New Roman" panose="02020603050405020304" pitchFamily="18" charset="0"/>
              </a:defRPr>
            </a:lvl3pPr>
            <a:lvl4pPr>
              <a:defRPr>
                <a:latin typeface="Times New Roman" panose="02020603050405020304" pitchFamily="18" charset="0"/>
                <a:ea typeface="標楷體" panose="03000509000000000000" pitchFamily="65" charset="-120"/>
                <a:cs typeface="Times New Roman" panose="02020603050405020304" pitchFamily="18" charset="0"/>
              </a:defRPr>
            </a:lvl4pPr>
            <a:lvl5pPr>
              <a:defRPr>
                <a:latin typeface="Times New Roman" panose="02020603050405020304" pitchFamily="18" charset="0"/>
                <a:ea typeface="標楷體" panose="03000509000000000000" pitchFamily="65" charset="-120"/>
                <a:cs typeface="Times New Roman" panose="02020603050405020304" pitchFamily="18" charset="0"/>
              </a:defRPr>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a:xfrm>
            <a:off x="1765300" y="6416675"/>
            <a:ext cx="5562600" cy="365125"/>
          </a:xfrm>
        </p:spPr>
        <p:txBody>
          <a:bodyPr/>
          <a:lstStyle>
            <a:lvl1pPr algn="ctr">
              <a:defRPr smtClean="0">
                <a:latin typeface="Times New Roman" panose="02020603050405020304" pitchFamily="18" charset="0"/>
                <a:ea typeface="標楷體" panose="03000509000000000000" pitchFamily="65" charset="-120"/>
                <a:cs typeface="Times New Roman" panose="02020603050405020304" pitchFamily="18" charset="0"/>
              </a:defRPr>
            </a:lvl1pPr>
            <a:extLst/>
          </a:lstStyle>
          <a:p>
            <a:pPr>
              <a:defRPr/>
            </a:pPr>
            <a:r>
              <a:rPr lang="en-US" altLang="zh-TW" dirty="0"/>
              <a:t>TaiMed Biologics</a:t>
            </a:r>
            <a:endParaRPr lang="zh-TW" altLang="en-US" dirty="0"/>
          </a:p>
        </p:txBody>
      </p:sp>
      <p:sp>
        <p:nvSpPr>
          <p:cNvPr id="5" name="Slide Number Placeholder 5"/>
          <p:cNvSpPr>
            <a:spLocks noGrp="1"/>
          </p:cNvSpPr>
          <p:nvPr>
            <p:ph type="sldNum" sz="quarter" idx="11"/>
          </p:nvPr>
        </p:nvSpPr>
        <p:spPr>
          <a:xfrm>
            <a:off x="8610600" y="6391274"/>
            <a:ext cx="457200" cy="365125"/>
          </a:xfrm>
        </p:spPr>
        <p:txBody>
          <a:bodyPr/>
          <a:lstStyle>
            <a:lvl1pPr>
              <a:defRPr>
                <a:solidFill>
                  <a:srgbClr val="FFFF00"/>
                </a:solidFill>
                <a:latin typeface="Times New Roman" panose="02020603050405020304" pitchFamily="18" charset="0"/>
                <a:ea typeface="標楷體" panose="03000509000000000000" pitchFamily="65" charset="-120"/>
                <a:cs typeface="Times New Roman" panose="02020603050405020304" pitchFamily="18" charset="0"/>
              </a:defRPr>
            </a:lvl1pPr>
            <a:extLst/>
          </a:lstStyle>
          <a:p>
            <a:pPr>
              <a:defRPr/>
            </a:pPr>
            <a:fld id="{10FE617F-C922-48F8-BCF0-24EE49F6EC65}" type="slidenum">
              <a:rPr lang="zh-TW" altLang="en-US" smtClean="0"/>
              <a:pPr>
                <a:defRPr/>
              </a:pPr>
              <a:t>‹#›</a:t>
            </a:fld>
            <a:endParaRPr lang="zh-TW" altLang="en-US" dirty="0"/>
          </a:p>
        </p:txBody>
      </p:sp>
      <p:grpSp>
        <p:nvGrpSpPr>
          <p:cNvPr id="6" name="Group 67"/>
          <p:cNvGrpSpPr/>
          <p:nvPr userDrawn="1"/>
        </p:nvGrpSpPr>
        <p:grpSpPr>
          <a:xfrm>
            <a:off x="6928073" y="6442750"/>
            <a:ext cx="1606324" cy="312974"/>
            <a:chOff x="6659799" y="6340365"/>
            <a:chExt cx="1606324" cy="346842"/>
          </a:xfrm>
        </p:grpSpPr>
        <p:pic>
          <p:nvPicPr>
            <p:cNvPr id="7" name="Picture 2" descr="D:\Documents\Administration\Form\TMB logo .jpg"/>
            <p:cNvPicPr>
              <a:picLocks noChangeAspect="1" noChangeArrowheads="1"/>
            </p:cNvPicPr>
            <p:nvPr/>
          </p:nvPicPr>
          <p:blipFill>
            <a:blip r:embed="rId2" cstate="print"/>
            <a:srcRect l="3555" t="9202" r="6181" b="7605"/>
            <a:stretch>
              <a:fillRect/>
            </a:stretch>
          </p:blipFill>
          <p:spPr bwMode="auto">
            <a:xfrm>
              <a:off x="7598979" y="6340365"/>
              <a:ext cx="667144" cy="312420"/>
            </a:xfrm>
            <a:prstGeom prst="rect">
              <a:avLst/>
            </a:prstGeom>
            <a:noFill/>
          </p:spPr>
        </p:pic>
        <p:sp>
          <p:nvSpPr>
            <p:cNvPr id="8" name="矩形 6"/>
            <p:cNvSpPr/>
            <p:nvPr/>
          </p:nvSpPr>
          <p:spPr>
            <a:xfrm>
              <a:off x="6659799" y="6350198"/>
              <a:ext cx="1041656" cy="337009"/>
            </a:xfrm>
            <a:prstGeom prst="rect">
              <a:avLst/>
            </a:prstGeom>
          </p:spPr>
          <p:txBody>
            <a:bodyPr wrap="square">
              <a:spAutoFit/>
            </a:bodyPr>
            <a:lstStyle/>
            <a:p>
              <a:r>
                <a:rPr lang="zh-TW" altLang="en-US" sz="1600" b="1" dirty="0">
                  <a:solidFill>
                    <a:srgbClr val="FFFF00"/>
                  </a:solidFill>
                  <a:latin typeface="標楷體" pitchFamily="65" charset="-120"/>
                  <a:ea typeface="標楷體" pitchFamily="65" charset="-120"/>
                </a:rPr>
                <a:t>中裕新藥</a:t>
              </a:r>
              <a:endParaRPr lang="zh-TW" altLang="en-US" sz="1600" b="1" dirty="0">
                <a:solidFill>
                  <a:srgbClr val="FFFF00"/>
                </a:solidFill>
              </a:endParaRPr>
            </a:p>
          </p:txBody>
        </p:sp>
      </p:grpSp>
    </p:spTree>
    <p:extLst>
      <p:ext uri="{BB962C8B-B14F-4D97-AF65-F5344CB8AC3E}">
        <p14:creationId xmlns:p14="http://schemas.microsoft.com/office/powerpoint/2010/main" val="3673285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stStyle>
          <a:p>
            <a:pPr>
              <a:defRPr/>
            </a:pPr>
            <a:r>
              <a:rPr lang="en-US" altLang="zh-TW" dirty="0"/>
              <a:t>TaiMed Biologics</a:t>
            </a:r>
            <a:endParaRPr lang="zh-TW" altLang="en-US" dirty="0"/>
          </a:p>
        </p:txBody>
      </p:sp>
      <p:sp>
        <p:nvSpPr>
          <p:cNvPr id="3" name="Slide Number Placeholder 22"/>
          <p:cNvSpPr>
            <a:spLocks noGrp="1"/>
          </p:cNvSpPr>
          <p:nvPr>
            <p:ph type="sldNum" sz="quarter" idx="11"/>
          </p:nvPr>
        </p:nvSpPr>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stStyle>
          <a:p>
            <a:pPr>
              <a:defRPr/>
            </a:pPr>
            <a:fld id="{0E57B96F-BFAD-44F0-94AE-E86EA329D936}" type="slidenum">
              <a:rPr lang="zh-TW" altLang="en-US" smtClean="0"/>
              <a:pPr>
                <a:defRPr/>
              </a:pPr>
              <a:t>‹#›</a:t>
            </a:fld>
            <a:endParaRPr lang="zh-TW" altLang="en-US"/>
          </a:p>
        </p:txBody>
      </p:sp>
    </p:spTree>
    <p:extLst>
      <p:ext uri="{BB962C8B-B14F-4D97-AF65-F5344CB8AC3E}">
        <p14:creationId xmlns:p14="http://schemas.microsoft.com/office/powerpoint/2010/main" val="19373444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4500">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a:t>按一下以編輯母片標題樣式</a:t>
            </a:r>
          </a:p>
        </p:txBody>
      </p:sp>
      <p:sp>
        <p:nvSpPr>
          <p:cNvPr id="3" name="副標題 2"/>
          <p:cNvSpPr>
            <a:spLocks noGrp="1"/>
          </p:cNvSpPr>
          <p:nvPr>
            <p:ph type="subTitle" idx="1"/>
          </p:nvPr>
        </p:nvSpPr>
        <p:spPr>
          <a:xfrm>
            <a:off x="1143000" y="3602038"/>
            <a:ext cx="6858000" cy="1655762"/>
          </a:xfrm>
        </p:spPr>
        <p:txBody>
          <a:bodyPr/>
          <a:lstStyle>
            <a:lvl1pPr marL="0" indent="0" algn="ctr">
              <a:buNone/>
              <a:defRPr sz="1800">
                <a:latin typeface="Times New Roman" panose="02020603050405020304" pitchFamily="18" charset="0"/>
                <a:ea typeface="標楷體" panose="03000509000000000000" pitchFamily="65" charset="-120"/>
                <a:cs typeface="Times New Roman" panose="020206030504050203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按一下以編輯母片副標題樣式</a:t>
            </a:r>
          </a:p>
        </p:txBody>
      </p:sp>
      <p:sp>
        <p:nvSpPr>
          <p:cNvPr id="4" name="日期版面配置區 3"/>
          <p:cNvSpPr>
            <a:spLocks noGrp="1"/>
          </p:cNvSpPr>
          <p:nvPr>
            <p:ph type="dt" sz="half" idx="10"/>
          </p:nvPr>
        </p:nvSpPr>
        <p:spPr>
          <a:xfrm>
            <a:off x="628650" y="6356351"/>
            <a:ext cx="2057400" cy="365125"/>
          </a:xfrm>
          <a:prstGeom prst="rect">
            <a:avLst/>
          </a:prstGeom>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stStyle>
          <a:p>
            <a:endParaRPr lang="zh-TW" altLang="en-US" dirty="0"/>
          </a:p>
        </p:txBody>
      </p:sp>
      <p:sp>
        <p:nvSpPr>
          <p:cNvPr id="5" name="頁尾版面配置區 4"/>
          <p:cNvSpPr>
            <a:spLocks noGrp="1"/>
          </p:cNvSpPr>
          <p:nvPr>
            <p:ph type="ftr" sz="quarter" idx="11"/>
          </p:nvPr>
        </p:nvSpPr>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stStyle>
          <a:p>
            <a:r>
              <a:rPr lang="es-ES" altLang="zh-TW" dirty="0"/>
              <a:t>TaiMed Biologics</a:t>
            </a:r>
            <a:endParaRPr lang="zh-TW" altLang="en-US" dirty="0"/>
          </a:p>
        </p:txBody>
      </p:sp>
      <p:sp>
        <p:nvSpPr>
          <p:cNvPr id="6" name="投影片編號版面配置區 5"/>
          <p:cNvSpPr>
            <a:spLocks noGrp="1"/>
          </p:cNvSpPr>
          <p:nvPr>
            <p:ph type="sldNum" sz="quarter" idx="12"/>
          </p:nvPr>
        </p:nvSpPr>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stStyle>
          <a:p>
            <a:fld id="{C8E01BC3-73C4-4275-879A-48A8571E226A}" type="slidenum">
              <a:rPr lang="zh-TW" altLang="en-US" smtClean="0"/>
              <a:pPr/>
              <a:t>‹#›</a:t>
            </a:fld>
            <a:endParaRPr lang="zh-TW" altLang="en-US"/>
          </a:p>
        </p:txBody>
      </p:sp>
    </p:spTree>
    <p:extLst>
      <p:ext uri="{BB962C8B-B14F-4D97-AF65-F5344CB8AC3E}">
        <p14:creationId xmlns:p14="http://schemas.microsoft.com/office/powerpoint/2010/main" val="3581894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14" name="手繪多邊形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手繪多邊形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手繪多邊形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手繪多邊形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手繪多邊形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手繪多邊形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手繪多邊形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手繪多邊形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1" name="手繪多邊形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手繪多邊形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3" name="手繪多邊形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4" name="手繪多邊形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5" name="手繪多邊形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6" name="手繪多邊形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手繪多邊形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3" name="文字版面配置區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a:t>按一下以編輯母片文字樣式</a:t>
            </a:r>
          </a:p>
        </p:txBody>
      </p:sp>
      <p:sp>
        <p:nvSpPr>
          <p:cNvPr id="4" name="日期版面配置區 3"/>
          <p:cNvSpPr>
            <a:spLocks noGrp="1"/>
          </p:cNvSpPr>
          <p:nvPr>
            <p:ph type="dt" sz="half" idx="10"/>
          </p:nvPr>
        </p:nvSpPr>
        <p:spPr/>
        <p:txBody>
          <a:bodyPr/>
          <a:lstStyle/>
          <a:p>
            <a:fld id="{3AE3F641-073B-45BA-AA76-7269023E1A1C}" type="datetimeFigureOut">
              <a:rPr lang="zh-TW" altLang="en-US" smtClean="0"/>
              <a:pPr/>
              <a:t>2018/5/22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72DA11F-5121-4F95-B6E2-F699D7B0EE6E}" type="slidenum">
              <a:rPr lang="zh-TW" altLang="en-US" smtClean="0"/>
              <a:pPr/>
              <a:t>‹#›</a:t>
            </a:fld>
            <a:endParaRPr lang="zh-TW" altLang="en-US"/>
          </a:p>
        </p:txBody>
      </p:sp>
      <p:sp>
        <p:nvSpPr>
          <p:cNvPr id="7" name="矩形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標題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zh-TW" altLang="en-US"/>
              <a:t>按一下以編輯母片標題樣式</a:t>
            </a:r>
            <a:endParaRPr kumimoji="0" lang="en-US"/>
          </a:p>
        </p:txBody>
      </p:sp>
      <p:sp>
        <p:nvSpPr>
          <p:cNvPr id="8" name="矩形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矩形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矩形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矩形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矩形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512064"/>
            <a:ext cx="8229600" cy="914400"/>
          </a:xfrm>
        </p:spPr>
        <p:txBody>
          <a:bodyPr/>
          <a:lstStyle/>
          <a:p>
            <a:r>
              <a:rPr kumimoji="0" lang="zh-TW" altLang="en-US"/>
              <a:t>按一下以編輯母片標題樣式</a:t>
            </a:r>
            <a:endParaRPr kumimoji="0" lang="en-US"/>
          </a:p>
        </p:txBody>
      </p:sp>
      <p:sp>
        <p:nvSpPr>
          <p:cNvPr id="3" name="內容版面配置區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內容版面配置區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fld id="{3AE3F641-073B-45BA-AA76-7269023E1A1C}" type="datetimeFigureOut">
              <a:rPr lang="zh-TW" altLang="en-US" smtClean="0"/>
              <a:pPr/>
              <a:t>2018/5/22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72DA11F-5121-4F95-B6E2-F699D7B0EE6E}"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5" name="矩形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標題 1"/>
          <p:cNvSpPr>
            <a:spLocks noGrp="1"/>
          </p:cNvSpPr>
          <p:nvPr>
            <p:ph type="title"/>
          </p:nvPr>
        </p:nvSpPr>
        <p:spPr>
          <a:xfrm>
            <a:off x="504824" y="512064"/>
            <a:ext cx="7772400" cy="914400"/>
          </a:xfrm>
        </p:spPr>
        <p:txBody>
          <a:bodyPr anchor="t"/>
          <a:lstStyle>
            <a:lvl1pPr>
              <a:defRPr sz="4000"/>
            </a:lvl1pPr>
            <a:extLst/>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a:t>按一下以編輯母片文字樣式</a:t>
            </a:r>
          </a:p>
        </p:txBody>
      </p:sp>
      <p:sp>
        <p:nvSpPr>
          <p:cNvPr id="4" name="文字版面配置區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a:t>按一下以編輯母片文字樣式</a:t>
            </a:r>
          </a:p>
        </p:txBody>
      </p:sp>
      <p:sp>
        <p:nvSpPr>
          <p:cNvPr id="5" name="內容版面配置區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6" name="內容版面配置區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7" name="日期版面配置區 6"/>
          <p:cNvSpPr>
            <a:spLocks noGrp="1"/>
          </p:cNvSpPr>
          <p:nvPr>
            <p:ph type="dt" sz="half" idx="10"/>
          </p:nvPr>
        </p:nvSpPr>
        <p:spPr/>
        <p:txBody>
          <a:bodyPr/>
          <a:lstStyle/>
          <a:p>
            <a:fld id="{3AE3F641-073B-45BA-AA76-7269023E1A1C}" type="datetimeFigureOut">
              <a:rPr lang="zh-TW" altLang="en-US" smtClean="0"/>
              <a:pPr/>
              <a:t>2018/5/22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472DA11F-5121-4F95-B6E2-F699D7B0EE6E}" type="slidenum">
              <a:rPr lang="zh-TW" altLang="en-US" smtClean="0"/>
              <a:pPr/>
              <a:t>‹#›</a:t>
            </a:fld>
            <a:endParaRPr lang="zh-TW" altLang="en-US"/>
          </a:p>
        </p:txBody>
      </p:sp>
      <p:sp>
        <p:nvSpPr>
          <p:cNvPr id="16" name="矩形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矩形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矩形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矩形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矩形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矩形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矩形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矩形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矩形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914400" y="512064"/>
            <a:ext cx="7772400" cy="914400"/>
          </a:xfrm>
        </p:spPr>
        <p:txBody>
          <a:bodyPr/>
          <a:lstStyle>
            <a:lvl1pPr>
              <a:defRPr sz="4000" cap="none" baseline="0"/>
            </a:lvl1pPr>
            <a:extLst/>
          </a:lstStyle>
          <a:p>
            <a:r>
              <a:rPr kumimoji="0" lang="zh-TW" altLang="en-US"/>
              <a:t>按一下以編輯母片標題樣式</a:t>
            </a:r>
            <a:endParaRPr kumimoji="0" lang="en-US"/>
          </a:p>
        </p:txBody>
      </p:sp>
      <p:sp>
        <p:nvSpPr>
          <p:cNvPr id="3" name="日期版面配置區 2"/>
          <p:cNvSpPr>
            <a:spLocks noGrp="1"/>
          </p:cNvSpPr>
          <p:nvPr>
            <p:ph type="dt" sz="half" idx="10"/>
          </p:nvPr>
        </p:nvSpPr>
        <p:spPr/>
        <p:txBody>
          <a:bodyPr/>
          <a:lstStyle/>
          <a:p>
            <a:fld id="{3AE3F641-073B-45BA-AA76-7269023E1A1C}" type="datetimeFigureOut">
              <a:rPr lang="zh-TW" altLang="en-US" smtClean="0"/>
              <a:pPr/>
              <a:t>2018/5/22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472DA11F-5121-4F95-B6E2-F699D7B0EE6E}"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AE3F641-073B-45BA-AA76-7269023E1A1C}" type="datetimeFigureOut">
              <a:rPr lang="zh-TW" altLang="en-US" smtClean="0"/>
              <a:pPr/>
              <a:t>2018/5/22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472DA11F-5121-4F95-B6E2-F699D7B0EE6E}"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5800" y="273050"/>
            <a:ext cx="8229600" cy="1162050"/>
          </a:xfrm>
        </p:spPr>
        <p:txBody>
          <a:bodyPr anchor="ctr"/>
          <a:lstStyle>
            <a:lvl1pPr algn="l">
              <a:buNone/>
              <a:defRPr sz="3600" b="0"/>
            </a:lvl1pPr>
            <a:extLst/>
          </a:lstStyle>
          <a:p>
            <a:r>
              <a:rPr kumimoji="0" lang="zh-TW" altLang="en-US"/>
              <a:t>按一下以編輯母片標題樣式</a:t>
            </a:r>
            <a:endParaRPr kumimoji="0" lang="en-US"/>
          </a:p>
        </p:txBody>
      </p:sp>
      <p:sp>
        <p:nvSpPr>
          <p:cNvPr id="3" name="文字版面配置區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zh-TW" altLang="en-US"/>
              <a:t>按一下以編輯母片文字樣式</a:t>
            </a:r>
          </a:p>
        </p:txBody>
      </p:sp>
      <p:sp>
        <p:nvSpPr>
          <p:cNvPr id="4" name="內容版面配置區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fld id="{3AE3F641-073B-45BA-AA76-7269023E1A1C}" type="datetimeFigureOut">
              <a:rPr lang="zh-TW" altLang="en-US" smtClean="0"/>
              <a:pPr/>
              <a:t>2018/5/22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72DA11F-5121-4F95-B6E2-F699D7B0EE6E}"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8" name="矩形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9" name="直線接點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群組 9"/>
          <p:cNvGrpSpPr/>
          <p:nvPr/>
        </p:nvGrpSpPr>
        <p:grpSpPr>
          <a:xfrm rot="5400000">
            <a:off x="8514581" y="1219200"/>
            <a:ext cx="132763" cy="128466"/>
            <a:chOff x="6668087" y="1297746"/>
            <a:chExt cx="161840" cy="156602"/>
          </a:xfrm>
        </p:grpSpPr>
        <p:cxnSp>
          <p:nvCxnSpPr>
            <p:cNvPr id="15" name="直線接點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直線接點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直線接點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標題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zh-TW" altLang="en-US"/>
              <a:t>按一下以編輯母片標題樣式</a:t>
            </a:r>
            <a:endParaRPr kumimoji="0" lang="en-US"/>
          </a:p>
        </p:txBody>
      </p:sp>
      <p:sp>
        <p:nvSpPr>
          <p:cNvPr id="3" name="圖片版面配置區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zh-TW" altLang="en-US"/>
              <a:t>按一下圖示以新增圖片</a:t>
            </a:r>
            <a:endParaRPr kumimoji="0" lang="en-US" dirty="0"/>
          </a:p>
        </p:txBody>
      </p:sp>
      <p:sp>
        <p:nvSpPr>
          <p:cNvPr id="4" name="文字版面配置區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zh-TW" altLang="en-US"/>
              <a:t>按一下以編輯母片文字樣式</a:t>
            </a:r>
          </a:p>
        </p:txBody>
      </p:sp>
      <p:grpSp>
        <p:nvGrpSpPr>
          <p:cNvPr id="14" name="群組 13"/>
          <p:cNvGrpSpPr/>
          <p:nvPr/>
        </p:nvGrpSpPr>
        <p:grpSpPr>
          <a:xfrm rot="5400000">
            <a:off x="8666981" y="1371600"/>
            <a:ext cx="132763" cy="128466"/>
            <a:chOff x="6668087" y="1297746"/>
            <a:chExt cx="161840" cy="156602"/>
          </a:xfrm>
        </p:grpSpPr>
        <p:cxnSp>
          <p:nvCxnSpPr>
            <p:cNvPr id="11" name="直線接點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直線接點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直線接點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群組 17"/>
          <p:cNvGrpSpPr/>
          <p:nvPr/>
        </p:nvGrpSpPr>
        <p:grpSpPr>
          <a:xfrm rot="5400000">
            <a:off x="8320088" y="1474763"/>
            <a:ext cx="132763" cy="128466"/>
            <a:chOff x="6668087" y="1297746"/>
            <a:chExt cx="161840" cy="156602"/>
          </a:xfrm>
        </p:grpSpPr>
        <p:cxnSp>
          <p:nvCxnSpPr>
            <p:cNvPr id="19" name="直線接點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直線接點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直線接點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日期版面配置區 4"/>
          <p:cNvSpPr>
            <a:spLocks noGrp="1"/>
          </p:cNvSpPr>
          <p:nvPr>
            <p:ph type="dt" sz="half" idx="10"/>
          </p:nvPr>
        </p:nvSpPr>
        <p:spPr>
          <a:xfrm>
            <a:off x="6477000" y="55499"/>
            <a:ext cx="2133600" cy="365125"/>
          </a:xfrm>
        </p:spPr>
        <p:txBody>
          <a:bodyPr/>
          <a:lstStyle/>
          <a:p>
            <a:fld id="{3AE3F641-073B-45BA-AA76-7269023E1A1C}" type="datetimeFigureOut">
              <a:rPr lang="zh-TW" altLang="en-US" smtClean="0"/>
              <a:pPr/>
              <a:t>2018/5/22</a:t>
            </a:fld>
            <a:endParaRPr lang="zh-TW" altLang="en-US"/>
          </a:p>
        </p:txBody>
      </p:sp>
      <p:sp>
        <p:nvSpPr>
          <p:cNvPr id="6" name="頁尾版面配置區 5"/>
          <p:cNvSpPr>
            <a:spLocks noGrp="1"/>
          </p:cNvSpPr>
          <p:nvPr>
            <p:ph type="ftr" sz="quarter" idx="11"/>
          </p:nvPr>
        </p:nvSpPr>
        <p:spPr>
          <a:xfrm>
            <a:off x="914400" y="55499"/>
            <a:ext cx="5562600" cy="365125"/>
          </a:xfrm>
        </p:spPr>
        <p:txBody>
          <a:bodyPr/>
          <a:lstStyle/>
          <a:p>
            <a:endParaRPr lang="zh-TW" altLang="en-US"/>
          </a:p>
        </p:txBody>
      </p:sp>
      <p:sp>
        <p:nvSpPr>
          <p:cNvPr id="7" name="投影片編號版面配置區 6"/>
          <p:cNvSpPr>
            <a:spLocks noGrp="1"/>
          </p:cNvSpPr>
          <p:nvPr>
            <p:ph type="sldNum" sz="quarter" idx="12"/>
          </p:nvPr>
        </p:nvSpPr>
        <p:spPr>
          <a:xfrm>
            <a:off x="8610600" y="55499"/>
            <a:ext cx="457200" cy="365125"/>
          </a:xfrm>
        </p:spPr>
        <p:txBody>
          <a:bodyPr/>
          <a:lstStyle/>
          <a:p>
            <a:fld id="{472DA11F-5121-4F95-B6E2-F699D7B0EE6E}"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矩形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矩形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矩形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矩形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矩形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矩形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矩形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矩形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矩形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標題版面配置區 21"/>
          <p:cNvSpPr>
            <a:spLocks noGrp="1"/>
          </p:cNvSpPr>
          <p:nvPr>
            <p:ph type="title"/>
          </p:nvPr>
        </p:nvSpPr>
        <p:spPr>
          <a:xfrm>
            <a:off x="914400" y="512064"/>
            <a:ext cx="7772400" cy="914400"/>
          </a:xfrm>
          <a:prstGeom prst="rect">
            <a:avLst/>
          </a:prstGeom>
        </p:spPr>
        <p:txBody>
          <a:bodyPr vert="horz" anchor="t">
            <a:noAutofit/>
          </a:bodyPr>
          <a:lstStyle/>
          <a:p>
            <a:r>
              <a:rPr kumimoji="0" lang="zh-TW" altLang="en-US"/>
              <a:t>按一下以編輯母片標題樣式</a:t>
            </a:r>
            <a:endParaRPr kumimoji="0" lang="en-US"/>
          </a:p>
        </p:txBody>
      </p:sp>
      <p:sp>
        <p:nvSpPr>
          <p:cNvPr id="13" name="文字版面配置區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zh-TW" altLang="en-US"/>
              <a:t>按一下以編輯母片文字樣式</a:t>
            </a:r>
          </a:p>
          <a:p>
            <a:pPr lvl="1" eaLnBrk="1" latinLnBrk="0" hangingPunct="1"/>
            <a:r>
              <a:rPr kumimoji="0" lang="zh-TW" altLang="en-US"/>
              <a:t>第二層</a:t>
            </a:r>
          </a:p>
          <a:p>
            <a:pPr lvl="2" eaLnBrk="1" latinLnBrk="0" hangingPunct="1"/>
            <a:r>
              <a:rPr kumimoji="0" lang="zh-TW" altLang="en-US"/>
              <a:t>第三層</a:t>
            </a:r>
          </a:p>
          <a:p>
            <a:pPr lvl="3" eaLnBrk="1" latinLnBrk="0" hangingPunct="1"/>
            <a:r>
              <a:rPr kumimoji="0" lang="zh-TW" altLang="en-US"/>
              <a:t>第四層</a:t>
            </a:r>
          </a:p>
          <a:p>
            <a:pPr lvl="4" eaLnBrk="1" latinLnBrk="0" hangingPunct="1"/>
            <a:r>
              <a:rPr kumimoji="0" lang="zh-TW" altLang="en-US"/>
              <a:t>第五層</a:t>
            </a:r>
            <a:endParaRPr kumimoji="0" lang="en-US"/>
          </a:p>
        </p:txBody>
      </p:sp>
      <p:sp>
        <p:nvSpPr>
          <p:cNvPr id="14" name="日期版面配置區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3AE3F641-073B-45BA-AA76-7269023E1A1C}" type="datetimeFigureOut">
              <a:rPr lang="zh-TW" altLang="en-US" smtClean="0"/>
              <a:pPr/>
              <a:t>2018/5/22</a:t>
            </a:fld>
            <a:endParaRPr lang="zh-TW" altLang="en-US"/>
          </a:p>
        </p:txBody>
      </p:sp>
      <p:sp>
        <p:nvSpPr>
          <p:cNvPr id="3" name="頁尾版面配置區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zh-TW" altLang="en-US"/>
          </a:p>
        </p:txBody>
      </p:sp>
      <p:sp>
        <p:nvSpPr>
          <p:cNvPr id="23" name="投影片編號版面配置區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472DA11F-5121-4F95-B6E2-F699D7B0EE6E}" type="slidenum">
              <a:rPr lang="zh-TW" altLang="en-US" smtClean="0"/>
              <a:pPr/>
              <a:t>‹#›</a:t>
            </a:fld>
            <a:endParaRPr lang="zh-TW" altLang="en-US"/>
          </a:p>
        </p:txBody>
      </p:sp>
    </p:spTree>
  </p:cSld>
  <p:clrMap bg1="dk1" tx1="lt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10000"/>
              </a:schemeClr>
            </a:gs>
            <a:gs pos="100000">
              <a:schemeClr val="tx2">
                <a:lumMod val="25000"/>
              </a:schemeClr>
            </a:gs>
            <a:gs pos="100000">
              <a:schemeClr val="bg2">
                <a:tint val="88000"/>
                <a:satMod val="400000"/>
              </a:schemeClr>
            </a:gs>
          </a:gsLst>
          <a:lin ang="5400000" scaled="0"/>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p>
            <a:r>
              <a:rPr lang="en-US" dirty="0"/>
              <a:t>Click to edit Master title style</a:t>
            </a:r>
          </a:p>
        </p:txBody>
      </p:sp>
      <p:sp>
        <p:nvSpPr>
          <p:cNvPr id="1027"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Footer Placeholder 2"/>
          <p:cNvSpPr>
            <a:spLocks noGrp="1"/>
          </p:cNvSpPr>
          <p:nvPr>
            <p:ph type="ftr" sz="quarter" idx="3"/>
          </p:nvPr>
        </p:nvSpPr>
        <p:spPr>
          <a:xfrm>
            <a:off x="1854200" y="6416675"/>
            <a:ext cx="5562600" cy="365125"/>
          </a:xfrm>
          <a:prstGeom prst="rect">
            <a:avLst/>
          </a:prstGeom>
        </p:spPr>
        <p:txBody>
          <a:bodyPr vert="horz" anchor="b"/>
          <a:lstStyle>
            <a:lvl1pPr algn="ctr" eaLnBrk="1" fontAlgn="auto" latinLnBrk="0" hangingPunct="1">
              <a:spcBef>
                <a:spcPts val="0"/>
              </a:spcBef>
              <a:spcAft>
                <a:spcPts val="0"/>
              </a:spcAft>
              <a:defRPr kumimoji="0" sz="1400" b="1" smtClean="0">
                <a:solidFill>
                  <a:srgbClr val="FFFF66"/>
                </a:solidFill>
                <a:effectLst/>
                <a:latin typeface="Tahoma" pitchFamily="34" charset="0"/>
                <a:ea typeface="Tahoma" pitchFamily="34" charset="0"/>
                <a:cs typeface="Tahoma" pitchFamily="34" charset="0"/>
              </a:defRPr>
            </a:lvl1pPr>
            <a:extLst/>
          </a:lstStyle>
          <a:p>
            <a:pPr>
              <a:defRPr/>
            </a:pPr>
            <a:r>
              <a:rPr lang="en-US" altLang="zh-TW" dirty="0"/>
              <a:t>TaiMed Biologics</a:t>
            </a:r>
            <a:endParaRPr lang="zh-TW" alt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400">
                <a:solidFill>
                  <a:srgbClr val="FFFF66"/>
                </a:solidFill>
                <a:latin typeface="Tahoma" pitchFamily="34" charset="0"/>
                <a:ea typeface="Tahoma" pitchFamily="34" charset="0"/>
                <a:cs typeface="Tahoma" pitchFamily="34" charset="0"/>
              </a:defRPr>
            </a:lvl1pPr>
            <a:extLst/>
          </a:lstStyle>
          <a:p>
            <a:pPr>
              <a:defRPr/>
            </a:pPr>
            <a:fld id="{ACEA628A-C442-4355-A8BA-FA1A179C62EA}" type="slidenum">
              <a:rPr lang="zh-TW" altLang="en-US"/>
              <a:pPr>
                <a:defRPr/>
              </a:pPr>
              <a:t>‹#›</a:t>
            </a:fld>
            <a:endParaRPr lang="zh-TW" altLang="en-US"/>
          </a:p>
        </p:txBody>
      </p:sp>
    </p:spTree>
    <p:extLst>
      <p:ext uri="{BB962C8B-B14F-4D97-AF65-F5344CB8AC3E}">
        <p14:creationId xmlns:p14="http://schemas.microsoft.com/office/powerpoint/2010/main" val="1976639745"/>
      </p:ext>
    </p:extLst>
  </p:cSld>
  <p:clrMap bg1="dk1" tx1="lt1" bg2="dk2"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Lst>
  <p:hf hdr="0" ftr="0" dt="0"/>
  <p:txStyles>
    <p:titleStyle>
      <a:lvl1pPr algn="l" rtl="0" eaLnBrk="0" fontAlgn="base" hangingPunct="0">
        <a:spcBef>
          <a:spcPct val="0"/>
        </a:spcBef>
        <a:spcAft>
          <a:spcPct val="0"/>
        </a:spcAft>
        <a:defRPr sz="4000" kern="1200" spc="-100">
          <a:solidFill>
            <a:srgbClr val="C1EEFF"/>
          </a:solidFill>
          <a:latin typeface="+mj-lt"/>
          <a:ea typeface="新細明體" pitchFamily="18" charset="-120"/>
          <a:cs typeface="新細明體"/>
        </a:defRPr>
      </a:lvl1pPr>
      <a:lvl2pPr algn="l" rtl="0" eaLnBrk="0" fontAlgn="base" hangingPunct="0">
        <a:spcBef>
          <a:spcPct val="0"/>
        </a:spcBef>
        <a:spcAft>
          <a:spcPct val="0"/>
        </a:spcAft>
        <a:defRPr sz="4000">
          <a:solidFill>
            <a:srgbClr val="C1EEFF"/>
          </a:solidFill>
          <a:latin typeface="Calibri" pitchFamily="34" charset="0"/>
          <a:ea typeface="新細明體"/>
          <a:cs typeface="新細明體"/>
        </a:defRPr>
      </a:lvl2pPr>
      <a:lvl3pPr algn="l" rtl="0" eaLnBrk="0" fontAlgn="base" hangingPunct="0">
        <a:spcBef>
          <a:spcPct val="0"/>
        </a:spcBef>
        <a:spcAft>
          <a:spcPct val="0"/>
        </a:spcAft>
        <a:defRPr sz="4000">
          <a:solidFill>
            <a:srgbClr val="C1EEFF"/>
          </a:solidFill>
          <a:latin typeface="Calibri" pitchFamily="34" charset="0"/>
          <a:ea typeface="新細明體"/>
          <a:cs typeface="新細明體"/>
        </a:defRPr>
      </a:lvl3pPr>
      <a:lvl4pPr algn="l" rtl="0" eaLnBrk="0" fontAlgn="base" hangingPunct="0">
        <a:spcBef>
          <a:spcPct val="0"/>
        </a:spcBef>
        <a:spcAft>
          <a:spcPct val="0"/>
        </a:spcAft>
        <a:defRPr sz="4000">
          <a:solidFill>
            <a:srgbClr val="C1EEFF"/>
          </a:solidFill>
          <a:latin typeface="Calibri" pitchFamily="34" charset="0"/>
          <a:ea typeface="新細明體"/>
          <a:cs typeface="新細明體"/>
        </a:defRPr>
      </a:lvl4pPr>
      <a:lvl5pPr algn="l" rtl="0" eaLnBrk="0" fontAlgn="base" hangingPunct="0">
        <a:spcBef>
          <a:spcPct val="0"/>
        </a:spcBef>
        <a:spcAft>
          <a:spcPct val="0"/>
        </a:spcAft>
        <a:defRPr sz="4000">
          <a:solidFill>
            <a:srgbClr val="C1EEFF"/>
          </a:solidFill>
          <a:latin typeface="Calibri" pitchFamily="34" charset="0"/>
          <a:ea typeface="新細明體"/>
          <a:cs typeface="新細明體"/>
        </a:defRPr>
      </a:lvl5pPr>
      <a:lvl6pPr marL="457200" algn="l" rtl="0" fontAlgn="base">
        <a:spcBef>
          <a:spcPct val="0"/>
        </a:spcBef>
        <a:spcAft>
          <a:spcPct val="0"/>
        </a:spcAft>
        <a:defRPr sz="4000">
          <a:solidFill>
            <a:srgbClr val="C1EEFF"/>
          </a:solidFill>
          <a:latin typeface="Calibri" pitchFamily="34" charset="0"/>
          <a:ea typeface="新細明體"/>
          <a:cs typeface="新細明體"/>
        </a:defRPr>
      </a:lvl6pPr>
      <a:lvl7pPr marL="914400" algn="l" rtl="0" fontAlgn="base">
        <a:spcBef>
          <a:spcPct val="0"/>
        </a:spcBef>
        <a:spcAft>
          <a:spcPct val="0"/>
        </a:spcAft>
        <a:defRPr sz="4000">
          <a:solidFill>
            <a:srgbClr val="C1EEFF"/>
          </a:solidFill>
          <a:latin typeface="Calibri" pitchFamily="34" charset="0"/>
          <a:ea typeface="新細明體"/>
          <a:cs typeface="新細明體"/>
        </a:defRPr>
      </a:lvl7pPr>
      <a:lvl8pPr marL="1371600" algn="l" rtl="0" fontAlgn="base">
        <a:spcBef>
          <a:spcPct val="0"/>
        </a:spcBef>
        <a:spcAft>
          <a:spcPct val="0"/>
        </a:spcAft>
        <a:defRPr sz="4000">
          <a:solidFill>
            <a:srgbClr val="C1EEFF"/>
          </a:solidFill>
          <a:latin typeface="Calibri" pitchFamily="34" charset="0"/>
          <a:ea typeface="新細明體"/>
          <a:cs typeface="新細明體"/>
        </a:defRPr>
      </a:lvl8pPr>
      <a:lvl9pPr marL="1828800" algn="l" rtl="0" fontAlgn="base">
        <a:spcBef>
          <a:spcPct val="0"/>
        </a:spcBef>
        <a:spcAft>
          <a:spcPct val="0"/>
        </a:spcAft>
        <a:defRPr sz="4000">
          <a:solidFill>
            <a:srgbClr val="C1EEFF"/>
          </a:solidFill>
          <a:latin typeface="Calibri" pitchFamily="34" charset="0"/>
          <a:ea typeface="新細明體"/>
          <a:cs typeface="新細明體"/>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新細明體" pitchFamily="18" charset="-120"/>
          <a:cs typeface="新細明體"/>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新細明體" pitchFamily="18" charset="-120"/>
          <a:cs typeface="新細明體"/>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新細明體" pitchFamily="18" charset="-120"/>
          <a:cs typeface="新細明體"/>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新細明體" pitchFamily="18" charset="-120"/>
          <a:cs typeface="新細明體"/>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新細明體" pitchFamily="18" charset="-120"/>
          <a:cs typeface="新細明體"/>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Title Placeholder 1"/>
          <p:cNvSpPr>
            <a:spLocks noGrp="1"/>
          </p:cNvSpPr>
          <p:nvPr>
            <p:ph type="title"/>
          </p:nvPr>
        </p:nvSpPr>
        <p:spPr bwMode="auto">
          <a:xfrm>
            <a:off x="287339" y="582507"/>
            <a:ext cx="8521065" cy="1083309"/>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a:t>Click to edit Master title style</a:t>
            </a:r>
          </a:p>
        </p:txBody>
      </p:sp>
      <p:sp>
        <p:nvSpPr>
          <p:cNvPr id="27" name="Slide Number Placeholder 26"/>
          <p:cNvSpPr>
            <a:spLocks noGrp="1"/>
          </p:cNvSpPr>
          <p:nvPr>
            <p:ph type="sldNum" sz="quarter" idx="4"/>
          </p:nvPr>
        </p:nvSpPr>
        <p:spPr>
          <a:xfrm>
            <a:off x="4402566" y="6379419"/>
            <a:ext cx="338868" cy="365125"/>
          </a:xfrm>
          <a:prstGeom prst="rect">
            <a:avLst/>
          </a:prstGeom>
        </p:spPr>
        <p:txBody>
          <a:bodyPr vert="horz" lIns="91440" tIns="45720" rIns="91440" bIns="45720" rtlCol="0" anchor="ctr"/>
          <a:lstStyle>
            <a:lvl1pPr algn="ctr">
              <a:defRPr sz="700">
                <a:solidFill>
                  <a:srgbClr val="400090"/>
                </a:solidFill>
                <a:latin typeface="+mn-lt"/>
              </a:defRPr>
            </a:lvl1pPr>
          </a:lstStyle>
          <a:p>
            <a:fld id="{99921478-9A63-450E-8942-C240FE31B1C1}" type="slidenum">
              <a:rPr lang="en-US" smtClean="0"/>
              <a:pPr/>
              <a:t>‹#›</a:t>
            </a:fld>
            <a:endParaRPr lang="en-US" dirty="0"/>
          </a:p>
        </p:txBody>
      </p:sp>
      <p:sp>
        <p:nvSpPr>
          <p:cNvPr id="28" name="Text Placeholder 27"/>
          <p:cNvSpPr>
            <a:spLocks noGrp="1"/>
          </p:cNvSpPr>
          <p:nvPr>
            <p:ph type="body" idx="1"/>
          </p:nvPr>
        </p:nvSpPr>
        <p:spPr>
          <a:xfrm>
            <a:off x="516574" y="1812935"/>
            <a:ext cx="8301990" cy="438043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 xmlns:a16="http://schemas.microsoft.com/office/drawing/2014/main" id="{FD977213-436A-496D-A59A-0756FE30510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423501" y="6583260"/>
            <a:ext cx="733732" cy="288000"/>
          </a:xfrm>
          <a:prstGeom prst="rect">
            <a:avLst/>
          </a:prstGeom>
        </p:spPr>
      </p:pic>
    </p:spTree>
    <p:extLst>
      <p:ext uri="{BB962C8B-B14F-4D97-AF65-F5344CB8AC3E}">
        <p14:creationId xmlns:p14="http://schemas.microsoft.com/office/powerpoint/2010/main" val="335631949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Lst>
  <p:hf hdr="0" dt="0"/>
  <p:txStyles>
    <p:titleStyle>
      <a:lvl1pPr algn="l" rtl="0" eaLnBrk="1" fontAlgn="base" hangingPunct="1">
        <a:spcBef>
          <a:spcPct val="0"/>
        </a:spcBef>
        <a:spcAft>
          <a:spcPct val="0"/>
        </a:spcAft>
        <a:defRPr sz="2500" b="0" kern="1200">
          <a:solidFill>
            <a:schemeClr val="accent1"/>
          </a:solidFill>
          <a:latin typeface="+mj-lt"/>
          <a:ea typeface="+mj-ea"/>
          <a:cs typeface="+mj-cs"/>
        </a:defRPr>
      </a:lvl1pPr>
      <a:lvl2pPr algn="l" rtl="0" eaLnBrk="1" fontAlgn="base" hangingPunct="1">
        <a:spcBef>
          <a:spcPct val="0"/>
        </a:spcBef>
        <a:spcAft>
          <a:spcPct val="0"/>
        </a:spcAft>
        <a:defRPr sz="3200" b="1">
          <a:solidFill>
            <a:srgbClr val="7B0099"/>
          </a:solidFill>
          <a:latin typeface="Arial" charset="0"/>
        </a:defRPr>
      </a:lvl2pPr>
      <a:lvl3pPr algn="l" rtl="0" eaLnBrk="1" fontAlgn="base" hangingPunct="1">
        <a:spcBef>
          <a:spcPct val="0"/>
        </a:spcBef>
        <a:spcAft>
          <a:spcPct val="0"/>
        </a:spcAft>
        <a:defRPr sz="3200" b="1">
          <a:solidFill>
            <a:srgbClr val="7B0099"/>
          </a:solidFill>
          <a:latin typeface="Arial" charset="0"/>
        </a:defRPr>
      </a:lvl3pPr>
      <a:lvl4pPr algn="l" rtl="0" eaLnBrk="1" fontAlgn="base" hangingPunct="1">
        <a:spcBef>
          <a:spcPct val="0"/>
        </a:spcBef>
        <a:spcAft>
          <a:spcPct val="0"/>
        </a:spcAft>
        <a:defRPr sz="3200" b="1">
          <a:solidFill>
            <a:srgbClr val="7B0099"/>
          </a:solidFill>
          <a:latin typeface="Arial" charset="0"/>
        </a:defRPr>
      </a:lvl4pPr>
      <a:lvl5pPr algn="l" rtl="0" eaLnBrk="1" fontAlgn="base" hangingPunct="1">
        <a:spcBef>
          <a:spcPct val="0"/>
        </a:spcBef>
        <a:spcAft>
          <a:spcPct val="0"/>
        </a:spcAft>
        <a:defRPr sz="3200" b="1">
          <a:solidFill>
            <a:srgbClr val="7B0099"/>
          </a:solidFill>
          <a:latin typeface="Arial" charset="0"/>
        </a:defRPr>
      </a:lvl5pPr>
      <a:lvl6pPr marL="457200" algn="l" rtl="0" eaLnBrk="1" fontAlgn="base" hangingPunct="1">
        <a:spcBef>
          <a:spcPct val="0"/>
        </a:spcBef>
        <a:spcAft>
          <a:spcPct val="0"/>
        </a:spcAft>
        <a:defRPr sz="3600" b="1">
          <a:solidFill>
            <a:srgbClr val="7030A0"/>
          </a:solidFill>
          <a:latin typeface="Calibri" pitchFamily="34" charset="0"/>
        </a:defRPr>
      </a:lvl6pPr>
      <a:lvl7pPr marL="914400" algn="l" rtl="0" eaLnBrk="1" fontAlgn="base" hangingPunct="1">
        <a:spcBef>
          <a:spcPct val="0"/>
        </a:spcBef>
        <a:spcAft>
          <a:spcPct val="0"/>
        </a:spcAft>
        <a:defRPr sz="3600" b="1">
          <a:solidFill>
            <a:srgbClr val="7030A0"/>
          </a:solidFill>
          <a:latin typeface="Calibri" pitchFamily="34" charset="0"/>
        </a:defRPr>
      </a:lvl7pPr>
      <a:lvl8pPr marL="1371600" algn="l" rtl="0" eaLnBrk="1" fontAlgn="base" hangingPunct="1">
        <a:spcBef>
          <a:spcPct val="0"/>
        </a:spcBef>
        <a:spcAft>
          <a:spcPct val="0"/>
        </a:spcAft>
        <a:defRPr sz="3600" b="1">
          <a:solidFill>
            <a:srgbClr val="7030A0"/>
          </a:solidFill>
          <a:latin typeface="Calibri" pitchFamily="34" charset="0"/>
        </a:defRPr>
      </a:lvl8pPr>
      <a:lvl9pPr marL="1828800" algn="l" rtl="0" eaLnBrk="1" fontAlgn="base" hangingPunct="1">
        <a:spcBef>
          <a:spcPct val="0"/>
        </a:spcBef>
        <a:spcAft>
          <a:spcPct val="0"/>
        </a:spcAft>
        <a:defRPr sz="3600" b="1">
          <a:solidFill>
            <a:srgbClr val="7030A0"/>
          </a:solidFill>
          <a:latin typeface="Calibri" pitchFamily="34" charset="0"/>
        </a:defRPr>
      </a:lvl9pPr>
    </p:titleStyle>
    <p:bodyStyle>
      <a:lvl1pPr marL="233363" indent="-233363" algn="l" rtl="0" eaLnBrk="1" fontAlgn="base" hangingPunct="1">
        <a:spcBef>
          <a:spcPts val="0"/>
        </a:spcBef>
        <a:spcAft>
          <a:spcPts val="600"/>
        </a:spcAft>
        <a:buClrTx/>
        <a:buFont typeface="Wingdings" pitchFamily="2" charset="2"/>
        <a:buChar char="§"/>
        <a:defRPr sz="2000" b="0" kern="1200">
          <a:solidFill>
            <a:srgbClr val="333333"/>
          </a:solidFill>
          <a:latin typeface="+mn-lt"/>
          <a:ea typeface="+mn-ea"/>
          <a:cs typeface="+mn-cs"/>
        </a:defRPr>
      </a:lvl1pPr>
      <a:lvl2pPr marL="457200" indent="-223838" algn="l" rtl="0" eaLnBrk="1" fontAlgn="base" hangingPunct="1">
        <a:spcBef>
          <a:spcPts val="0"/>
        </a:spcBef>
        <a:spcAft>
          <a:spcPts val="600"/>
        </a:spcAft>
        <a:buClrTx/>
        <a:buSzPct val="80000"/>
        <a:buFont typeface="Calibri" pitchFamily="34" charset="0"/>
        <a:buChar char="›"/>
        <a:defRPr sz="1600" kern="1200">
          <a:solidFill>
            <a:srgbClr val="333333"/>
          </a:solidFill>
          <a:latin typeface="+mn-lt"/>
          <a:ea typeface="+mn-ea"/>
          <a:cs typeface="+mn-cs"/>
        </a:defRPr>
      </a:lvl2pPr>
      <a:lvl3pPr marL="690563" indent="-233363" algn="l" rtl="0" eaLnBrk="1" fontAlgn="base" hangingPunct="1">
        <a:spcBef>
          <a:spcPts val="0"/>
        </a:spcBef>
        <a:spcAft>
          <a:spcPts val="600"/>
        </a:spcAft>
        <a:buClrTx/>
        <a:buFont typeface="Arial" pitchFamily="34" charset="0"/>
        <a:buChar char="•"/>
        <a:defRPr sz="1400" kern="1200">
          <a:solidFill>
            <a:srgbClr val="333333"/>
          </a:solidFill>
          <a:latin typeface="+mn-lt"/>
          <a:ea typeface="+mn-ea"/>
          <a:cs typeface="+mn-cs"/>
        </a:defRPr>
      </a:lvl3pPr>
      <a:lvl4pPr marL="854075" indent="-163513" algn="l" rtl="0" eaLnBrk="1" fontAlgn="base" hangingPunct="1">
        <a:spcBef>
          <a:spcPts val="0"/>
        </a:spcBef>
        <a:spcAft>
          <a:spcPts val="600"/>
        </a:spcAft>
        <a:buClrTx/>
        <a:buFont typeface="Calibri" pitchFamily="34" charset="0"/>
        <a:buChar char="–"/>
        <a:defRPr sz="1200" kern="1200">
          <a:solidFill>
            <a:srgbClr val="333333"/>
          </a:solidFill>
          <a:latin typeface="+mn-lt"/>
          <a:ea typeface="+mn-ea"/>
          <a:cs typeface="+mn-cs"/>
        </a:defRPr>
      </a:lvl4pPr>
      <a:lvl5pPr marL="1025525" indent="-171450" algn="l" rtl="0" eaLnBrk="1" fontAlgn="base" hangingPunct="1">
        <a:spcBef>
          <a:spcPts val="0"/>
        </a:spcBef>
        <a:spcAft>
          <a:spcPts val="600"/>
        </a:spcAft>
        <a:buClrTx/>
        <a:buFont typeface="Wingdings" pitchFamily="2" charset="2"/>
        <a:buChar char="§"/>
        <a:defRPr sz="11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10000"/>
              </a:schemeClr>
            </a:gs>
            <a:gs pos="100000">
              <a:schemeClr val="tx2">
                <a:lumMod val="25000"/>
              </a:schemeClr>
            </a:gs>
            <a:gs pos="100000">
              <a:schemeClr val="bg2">
                <a:tint val="88000"/>
                <a:satMod val="400000"/>
              </a:schemeClr>
            </a:gs>
          </a:gsLst>
          <a:lin ang="5400000" scaled="0"/>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914400" y="140230"/>
            <a:ext cx="7772400" cy="723370"/>
          </a:xfrm>
          <a:prstGeom prst="rect">
            <a:avLst/>
          </a:prstGeom>
        </p:spPr>
        <p:txBody>
          <a:bodyPr vert="horz" anchor="t">
            <a:noAutofit/>
          </a:bodyPr>
          <a:lstStyle/>
          <a:p>
            <a:r>
              <a:rPr lang="en-US" dirty="0"/>
              <a:t>Click to edit Master title style</a:t>
            </a:r>
          </a:p>
        </p:txBody>
      </p:sp>
      <p:sp>
        <p:nvSpPr>
          <p:cNvPr id="1027" name="Text Placeholder 12"/>
          <p:cNvSpPr>
            <a:spLocks noGrp="1"/>
          </p:cNvSpPr>
          <p:nvPr>
            <p:ph type="body" idx="1"/>
          </p:nvPr>
        </p:nvSpPr>
        <p:spPr bwMode="auto">
          <a:xfrm>
            <a:off x="914400" y="1049867"/>
            <a:ext cx="7772400" cy="53064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Footer Placeholder 2"/>
          <p:cNvSpPr>
            <a:spLocks noGrp="1"/>
          </p:cNvSpPr>
          <p:nvPr>
            <p:ph type="ftr" sz="quarter" idx="3"/>
          </p:nvPr>
        </p:nvSpPr>
        <p:spPr>
          <a:xfrm>
            <a:off x="1854200" y="6416675"/>
            <a:ext cx="5562600" cy="365125"/>
          </a:xfrm>
          <a:prstGeom prst="rect">
            <a:avLst/>
          </a:prstGeom>
        </p:spPr>
        <p:txBody>
          <a:bodyPr vert="horz" anchor="b"/>
          <a:lstStyle>
            <a:lvl1pPr algn="ctr" eaLnBrk="1" fontAlgn="auto" latinLnBrk="0" hangingPunct="1">
              <a:spcBef>
                <a:spcPts val="0"/>
              </a:spcBef>
              <a:spcAft>
                <a:spcPts val="0"/>
              </a:spcAft>
              <a:defRPr kumimoji="0" sz="1400" b="1" smtClean="0">
                <a:solidFill>
                  <a:srgbClr val="FFFF00"/>
                </a:solidFill>
                <a:effectLst/>
                <a:latin typeface="Tahoma" pitchFamily="34" charset="0"/>
                <a:ea typeface="Tahoma" pitchFamily="34" charset="0"/>
                <a:cs typeface="Tahoma" pitchFamily="34" charset="0"/>
              </a:defRPr>
            </a:lvl1pPr>
            <a:extLst/>
          </a:lstStyle>
          <a:p>
            <a:pPr>
              <a:defRPr/>
            </a:pPr>
            <a:r>
              <a:rPr lang="en-US" altLang="zh-TW" dirty="0"/>
              <a:t>TaiMed Biologics</a:t>
            </a:r>
            <a:endParaRPr lang="zh-TW" alt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40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defRPr>
            </a:lvl1pPr>
            <a:extLst/>
          </a:lstStyle>
          <a:p>
            <a:pPr>
              <a:defRPr/>
            </a:pPr>
            <a:fld id="{ACEA628A-C442-4355-A8BA-FA1A179C62EA}" type="slidenum">
              <a:rPr lang="zh-TW" altLang="en-US" smtClean="0"/>
              <a:pPr>
                <a:defRPr/>
              </a:pPr>
              <a:t>‹#›</a:t>
            </a:fld>
            <a:endParaRPr lang="zh-TW" altLang="en-US" dirty="0"/>
          </a:p>
        </p:txBody>
      </p:sp>
    </p:spTree>
    <p:extLst>
      <p:ext uri="{BB962C8B-B14F-4D97-AF65-F5344CB8AC3E}">
        <p14:creationId xmlns:p14="http://schemas.microsoft.com/office/powerpoint/2010/main" val="1794525676"/>
      </p:ext>
    </p:extLst>
  </p:cSld>
  <p:clrMap bg1="dk1" tx1="lt1" bg2="dk2" tx2="lt2" accent1="accent1" accent2="accent2" accent3="accent3" accent4="accent4" accent5="accent5" accent6="accent6" hlink="hlink" folHlink="folHlink"/>
  <p:sldLayoutIdLst>
    <p:sldLayoutId id="2147483806" r:id="rId1"/>
    <p:sldLayoutId id="2147483807" r:id="rId2"/>
    <p:sldLayoutId id="2147483808" r:id="rId3"/>
  </p:sldLayoutIdLst>
  <p:hf hdr="0" ftr="0" dt="0"/>
  <p:txStyles>
    <p:titleStyle>
      <a:lvl1pPr algn="l" rtl="0" eaLnBrk="0" fontAlgn="base" hangingPunct="0">
        <a:spcBef>
          <a:spcPct val="0"/>
        </a:spcBef>
        <a:spcAft>
          <a:spcPct val="0"/>
        </a:spcAft>
        <a:defRPr sz="4000" kern="1200" spc="-100">
          <a:solidFill>
            <a:srgbClr val="FFFF00"/>
          </a:solidFill>
          <a:latin typeface="Times New Roman" panose="02020603050405020304" pitchFamily="18" charset="0"/>
          <a:ea typeface="標楷體" panose="03000509000000000000" pitchFamily="65" charset="-120"/>
          <a:cs typeface="Times New Roman" panose="02020603050405020304" pitchFamily="18" charset="0"/>
        </a:defRPr>
      </a:lvl1pPr>
      <a:lvl2pPr algn="l" rtl="0" eaLnBrk="0" fontAlgn="base" hangingPunct="0">
        <a:spcBef>
          <a:spcPct val="0"/>
        </a:spcBef>
        <a:spcAft>
          <a:spcPct val="0"/>
        </a:spcAft>
        <a:defRPr sz="4000">
          <a:solidFill>
            <a:srgbClr val="C1EEFF"/>
          </a:solidFill>
          <a:latin typeface="Calibri" pitchFamily="34" charset="0"/>
          <a:ea typeface="新細明體"/>
          <a:cs typeface="新細明體"/>
        </a:defRPr>
      </a:lvl2pPr>
      <a:lvl3pPr algn="l" rtl="0" eaLnBrk="0" fontAlgn="base" hangingPunct="0">
        <a:spcBef>
          <a:spcPct val="0"/>
        </a:spcBef>
        <a:spcAft>
          <a:spcPct val="0"/>
        </a:spcAft>
        <a:defRPr sz="4000">
          <a:solidFill>
            <a:srgbClr val="C1EEFF"/>
          </a:solidFill>
          <a:latin typeface="Calibri" pitchFamily="34" charset="0"/>
          <a:ea typeface="新細明體"/>
          <a:cs typeface="新細明體"/>
        </a:defRPr>
      </a:lvl3pPr>
      <a:lvl4pPr algn="l" rtl="0" eaLnBrk="0" fontAlgn="base" hangingPunct="0">
        <a:spcBef>
          <a:spcPct val="0"/>
        </a:spcBef>
        <a:spcAft>
          <a:spcPct val="0"/>
        </a:spcAft>
        <a:defRPr sz="4000">
          <a:solidFill>
            <a:srgbClr val="C1EEFF"/>
          </a:solidFill>
          <a:latin typeface="Calibri" pitchFamily="34" charset="0"/>
          <a:ea typeface="新細明體"/>
          <a:cs typeface="新細明體"/>
        </a:defRPr>
      </a:lvl4pPr>
      <a:lvl5pPr algn="l" rtl="0" eaLnBrk="0" fontAlgn="base" hangingPunct="0">
        <a:spcBef>
          <a:spcPct val="0"/>
        </a:spcBef>
        <a:spcAft>
          <a:spcPct val="0"/>
        </a:spcAft>
        <a:defRPr sz="4000">
          <a:solidFill>
            <a:srgbClr val="C1EEFF"/>
          </a:solidFill>
          <a:latin typeface="Calibri" pitchFamily="34" charset="0"/>
          <a:ea typeface="新細明體"/>
          <a:cs typeface="新細明體"/>
        </a:defRPr>
      </a:lvl5pPr>
      <a:lvl6pPr marL="457200" algn="l" rtl="0" fontAlgn="base">
        <a:spcBef>
          <a:spcPct val="0"/>
        </a:spcBef>
        <a:spcAft>
          <a:spcPct val="0"/>
        </a:spcAft>
        <a:defRPr sz="4000">
          <a:solidFill>
            <a:srgbClr val="C1EEFF"/>
          </a:solidFill>
          <a:latin typeface="Calibri" pitchFamily="34" charset="0"/>
          <a:ea typeface="新細明體"/>
          <a:cs typeface="新細明體"/>
        </a:defRPr>
      </a:lvl6pPr>
      <a:lvl7pPr marL="914400" algn="l" rtl="0" fontAlgn="base">
        <a:spcBef>
          <a:spcPct val="0"/>
        </a:spcBef>
        <a:spcAft>
          <a:spcPct val="0"/>
        </a:spcAft>
        <a:defRPr sz="4000">
          <a:solidFill>
            <a:srgbClr val="C1EEFF"/>
          </a:solidFill>
          <a:latin typeface="Calibri" pitchFamily="34" charset="0"/>
          <a:ea typeface="新細明體"/>
          <a:cs typeface="新細明體"/>
        </a:defRPr>
      </a:lvl7pPr>
      <a:lvl8pPr marL="1371600" algn="l" rtl="0" fontAlgn="base">
        <a:spcBef>
          <a:spcPct val="0"/>
        </a:spcBef>
        <a:spcAft>
          <a:spcPct val="0"/>
        </a:spcAft>
        <a:defRPr sz="4000">
          <a:solidFill>
            <a:srgbClr val="C1EEFF"/>
          </a:solidFill>
          <a:latin typeface="Calibri" pitchFamily="34" charset="0"/>
          <a:ea typeface="新細明體"/>
          <a:cs typeface="新細明體"/>
        </a:defRPr>
      </a:lvl8pPr>
      <a:lvl9pPr marL="1828800" algn="l" rtl="0" fontAlgn="base">
        <a:spcBef>
          <a:spcPct val="0"/>
        </a:spcBef>
        <a:spcAft>
          <a:spcPct val="0"/>
        </a:spcAft>
        <a:defRPr sz="4000">
          <a:solidFill>
            <a:srgbClr val="C1EEFF"/>
          </a:solidFill>
          <a:latin typeface="Calibri" pitchFamily="34" charset="0"/>
          <a:ea typeface="新細明體"/>
          <a:cs typeface="新細明體"/>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4.xml"/><Relationship Id="rId5" Type="http://schemas.openxmlformats.org/officeDocument/2006/relationships/image" Target="../media/image18.jpe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683581" y="709613"/>
            <a:ext cx="7763507" cy="7571303"/>
          </a:xfrm>
          <a:prstGeom prst="rect">
            <a:avLst/>
          </a:prstGeom>
          <a:noFill/>
          <a:ln w="9525">
            <a:noFill/>
            <a:miter lim="800000"/>
            <a:headEnd/>
            <a:tailEnd/>
          </a:ln>
        </p:spPr>
        <p:txBody>
          <a:bodyPr wrap="square">
            <a:spAutoFit/>
          </a:bodyPr>
          <a:lstStyle/>
          <a:p>
            <a:pPr algn="ctr"/>
            <a:endParaRPr kumimoji="0" lang="en-US" altLang="zh-TW" sz="4800" dirty="0">
              <a:solidFill>
                <a:srgbClr val="FFFFFF"/>
              </a:solidFill>
              <a:latin typeface="標楷體" pitchFamily="65" charset="-120"/>
              <a:ea typeface="標楷體" pitchFamily="65" charset="-120"/>
            </a:endParaRPr>
          </a:p>
          <a:p>
            <a:pPr algn="ctr"/>
            <a:r>
              <a:rPr lang="zh-TW" altLang="en-US" sz="5400" b="1" dirty="0">
                <a:solidFill>
                  <a:srgbClr val="FFFF00"/>
                </a:solidFill>
                <a:latin typeface="標楷體" pitchFamily="65" charset="-120"/>
                <a:ea typeface="標楷體" pitchFamily="65" charset="-120"/>
              </a:rPr>
              <a:t>中裕新藥股份有限公司</a:t>
            </a:r>
            <a:endParaRPr lang="en-US" altLang="zh-TW" sz="5400" b="1" dirty="0">
              <a:solidFill>
                <a:srgbClr val="FFFF00"/>
              </a:solidFill>
              <a:latin typeface="標楷體" pitchFamily="65" charset="-120"/>
              <a:ea typeface="標楷體" pitchFamily="65" charset="-120"/>
            </a:endParaRPr>
          </a:p>
          <a:p>
            <a:pPr algn="ctr"/>
            <a:r>
              <a:rPr kumimoji="0" lang="en-US" altLang="zh-TW" sz="3600" b="1" dirty="0">
                <a:solidFill>
                  <a:srgbClr val="FFFF00"/>
                </a:solidFill>
                <a:latin typeface="+mj-lt"/>
                <a:ea typeface="標楷體" panose="03000509000000000000" pitchFamily="65" charset="-120"/>
              </a:rPr>
              <a:t>(TaiMed Biologics, Inc.)</a:t>
            </a:r>
          </a:p>
          <a:p>
            <a:pPr algn="ctr"/>
            <a:endParaRPr lang="en-US" altLang="zh-TW" sz="3600" b="1" dirty="0">
              <a:solidFill>
                <a:srgbClr val="FFFF00"/>
              </a:solidFill>
              <a:latin typeface="標楷體" panose="03000509000000000000" pitchFamily="65" charset="-120"/>
              <a:ea typeface="標楷體" panose="03000509000000000000" pitchFamily="65" charset="-120"/>
            </a:endParaRPr>
          </a:p>
          <a:p>
            <a:pPr algn="ctr"/>
            <a:endParaRPr lang="en-US" altLang="zh-TW" sz="3600" b="1" dirty="0">
              <a:solidFill>
                <a:srgbClr val="FFFF00"/>
              </a:solidFill>
              <a:latin typeface="標楷體" panose="03000509000000000000" pitchFamily="65" charset="-120"/>
              <a:ea typeface="標楷體" panose="03000509000000000000" pitchFamily="65" charset="-120"/>
            </a:endParaRPr>
          </a:p>
          <a:p>
            <a:pPr algn="ctr"/>
            <a:endParaRPr lang="en-US" altLang="zh-TW" sz="3600" b="1" dirty="0">
              <a:solidFill>
                <a:srgbClr val="FFFF00"/>
              </a:solidFill>
              <a:latin typeface="標楷體" panose="03000509000000000000" pitchFamily="65" charset="-120"/>
              <a:ea typeface="標楷體" panose="03000509000000000000" pitchFamily="65" charset="-120"/>
            </a:endParaRPr>
          </a:p>
          <a:p>
            <a:pPr algn="ctr"/>
            <a:endParaRPr lang="en-US" altLang="zh-TW" sz="3600" b="1" dirty="0">
              <a:solidFill>
                <a:srgbClr val="FFFF00"/>
              </a:solidFill>
              <a:latin typeface="標楷體" panose="03000509000000000000" pitchFamily="65" charset="-120"/>
              <a:ea typeface="標楷體" panose="03000509000000000000" pitchFamily="65" charset="-120"/>
            </a:endParaRPr>
          </a:p>
          <a:p>
            <a:pPr algn="ctr"/>
            <a:r>
              <a:rPr lang="en-US" altLang="zh-TW" sz="3200" b="1" dirty="0">
                <a:solidFill>
                  <a:srgbClr val="FFFF00"/>
                </a:solidFill>
                <a:latin typeface="標楷體" panose="03000509000000000000" pitchFamily="65" charset="-120"/>
                <a:ea typeface="標楷體" panose="03000509000000000000" pitchFamily="65" charset="-120"/>
              </a:rPr>
              <a:t>2018</a:t>
            </a:r>
            <a:r>
              <a:rPr lang="zh-TW" altLang="en-US" sz="3200" b="1" dirty="0">
                <a:solidFill>
                  <a:srgbClr val="FFFF00"/>
                </a:solidFill>
                <a:latin typeface="標楷體" panose="03000509000000000000" pitchFamily="65" charset="-120"/>
                <a:ea typeface="標楷體" panose="03000509000000000000" pitchFamily="65" charset="-120"/>
              </a:rPr>
              <a:t>年</a:t>
            </a:r>
            <a:r>
              <a:rPr lang="en-US" altLang="zh-TW" sz="3200" b="1" dirty="0">
                <a:solidFill>
                  <a:srgbClr val="FFFF00"/>
                </a:solidFill>
                <a:latin typeface="標楷體" panose="03000509000000000000" pitchFamily="65" charset="-120"/>
                <a:ea typeface="標楷體" panose="03000509000000000000" pitchFamily="65" charset="-120"/>
              </a:rPr>
              <a:t>5</a:t>
            </a:r>
            <a:r>
              <a:rPr lang="zh-TW" altLang="en-US" sz="3200" b="1" dirty="0" smtClean="0">
                <a:solidFill>
                  <a:srgbClr val="FFFF00"/>
                </a:solidFill>
                <a:latin typeface="標楷體" panose="03000509000000000000" pitchFamily="65" charset="-120"/>
                <a:ea typeface="標楷體" panose="03000509000000000000" pitchFamily="65" charset="-120"/>
              </a:rPr>
              <a:t>月</a:t>
            </a:r>
            <a:r>
              <a:rPr lang="en-US" altLang="zh-TW" sz="3200" b="1" dirty="0" smtClean="0">
                <a:solidFill>
                  <a:srgbClr val="FFFF00"/>
                </a:solidFill>
                <a:latin typeface="標楷體" panose="03000509000000000000" pitchFamily="65" charset="-120"/>
                <a:ea typeface="標楷體" panose="03000509000000000000" pitchFamily="65" charset="-120"/>
              </a:rPr>
              <a:t>24</a:t>
            </a:r>
            <a:r>
              <a:rPr lang="zh-TW" altLang="en-US" sz="3200" b="1" dirty="0" smtClean="0">
                <a:solidFill>
                  <a:srgbClr val="FFFF00"/>
                </a:solidFill>
                <a:latin typeface="標楷體" panose="03000509000000000000" pitchFamily="65" charset="-120"/>
                <a:ea typeface="標楷體" panose="03000509000000000000" pitchFamily="65" charset="-120"/>
              </a:rPr>
              <a:t>日</a:t>
            </a:r>
            <a:endParaRPr kumimoji="0" lang="en-US" altLang="zh-TW" sz="3200" b="1" dirty="0">
              <a:solidFill>
                <a:srgbClr val="FFFF00"/>
              </a:solidFill>
              <a:latin typeface="標楷體" panose="03000509000000000000" pitchFamily="65" charset="-120"/>
              <a:ea typeface="標楷體" panose="03000509000000000000" pitchFamily="65" charset="-120"/>
            </a:endParaRPr>
          </a:p>
          <a:p>
            <a:pPr algn="ctr"/>
            <a:endParaRPr kumimoji="0" lang="en-US" altLang="zh-TW" sz="4800" b="1" dirty="0">
              <a:latin typeface="標楷體" panose="03000509000000000000" pitchFamily="65" charset="-120"/>
              <a:ea typeface="標楷體" panose="03000509000000000000" pitchFamily="65" charset="-120"/>
            </a:endParaRPr>
          </a:p>
          <a:p>
            <a:pPr algn="ctr"/>
            <a:endParaRPr kumimoji="0" lang="en-US" altLang="zh-TW" sz="4800" dirty="0">
              <a:latin typeface="標楷體" panose="03000509000000000000" pitchFamily="65" charset="-120"/>
              <a:ea typeface="標楷體" panose="03000509000000000000" pitchFamily="65" charset="-120"/>
            </a:endParaRPr>
          </a:p>
          <a:p>
            <a:pPr algn="ctr"/>
            <a:endParaRPr kumimoji="0" lang="en-US" altLang="zh-TW" sz="4800" dirty="0">
              <a:latin typeface="標楷體" panose="03000509000000000000" pitchFamily="65" charset="-120"/>
              <a:ea typeface="標楷體" panose="03000509000000000000" pitchFamily="65" charset="-120"/>
            </a:endParaRPr>
          </a:p>
          <a:p>
            <a:pPr algn="ctr"/>
            <a:endParaRPr kumimoji="0" lang="en-US" altLang="zh-TW" sz="2800" dirty="0">
              <a:latin typeface="標楷體" pitchFamily="65" charset="-120"/>
              <a:ea typeface="標楷體" pitchFamily="65" charset="-120"/>
            </a:endParaRPr>
          </a:p>
        </p:txBody>
      </p:sp>
      <p:pic>
        <p:nvPicPr>
          <p:cNvPr id="8195" name="Picture 5" descr="C:\Users\JCWANG\Desktop\TMBdraft\LOGO\letterhead.jpg"/>
          <p:cNvPicPr>
            <a:picLocks noChangeAspect="1" noChangeArrowheads="1"/>
          </p:cNvPicPr>
          <p:nvPr/>
        </p:nvPicPr>
        <p:blipFill>
          <a:blip r:embed="rId3" cstate="print"/>
          <a:srcRect/>
          <a:stretch>
            <a:fillRect/>
          </a:stretch>
        </p:blipFill>
        <p:spPr bwMode="auto">
          <a:xfrm>
            <a:off x="7412854" y="6232124"/>
            <a:ext cx="1654946" cy="5496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6E38BAC-93CE-410E-96A8-A7A0B248BC70}" type="slidenum">
              <a:rPr lang="zh-TW" altLang="en-US" smtClean="0"/>
              <a:pPr>
                <a:defRPr/>
              </a:pPr>
              <a:t>1</a:t>
            </a:fld>
            <a:endParaRPr lang="zh-TW" altLang="en-US"/>
          </a:p>
        </p:txBody>
      </p:sp>
    </p:spTree>
    <p:extLst>
      <p:ext uri="{BB962C8B-B14F-4D97-AF65-F5344CB8AC3E}">
        <p14:creationId xmlns:p14="http://schemas.microsoft.com/office/powerpoint/2010/main" val="3040007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76398" y="1586886"/>
            <a:ext cx="6311900" cy="1569660"/>
          </a:xfrm>
          <a:prstGeom prst="rect">
            <a:avLst/>
          </a:prstGeom>
        </p:spPr>
        <p:txBody>
          <a:bodyPr wrap="square">
            <a:spAutoFit/>
          </a:bodyPr>
          <a:lstStyle/>
          <a:p>
            <a:pPr lvl="0" algn="ctr" fontAlgn="base">
              <a:spcBef>
                <a:spcPct val="0"/>
              </a:spcBef>
              <a:spcAft>
                <a:spcPct val="0"/>
              </a:spcAft>
            </a:pPr>
            <a:r>
              <a:rPr kumimoji="0" lang="zh-TW" altLang="en-US" sz="4500" b="1" i="0" u="none" strike="noStrike" kern="1200" cap="none" spc="0" normalizeH="0" baseline="0" noProof="0" dirty="0">
                <a:ln>
                  <a:noFill/>
                </a:ln>
                <a:solidFill>
                  <a:srgbClr val="FFFF00"/>
                </a:solidFill>
                <a:effectLst/>
                <a:uLnTx/>
                <a:uFillTx/>
                <a:latin typeface="Times New Roman" panose="02020603050405020304" pitchFamily="18" charset="0"/>
                <a:ea typeface="標楷體" panose="03000509000000000000" pitchFamily="65" charset="-120"/>
                <a:cs typeface="Arial" charset="0"/>
              </a:rPr>
              <a:t>中裕新藥</a:t>
            </a:r>
            <a:r>
              <a:rPr lang="zh-TW" altLang="en-US" sz="4800" b="1" dirty="0">
                <a:solidFill>
                  <a:srgbClr val="FFFF00"/>
                </a:solidFill>
                <a:latin typeface="標楷體" panose="03000509000000000000" pitchFamily="65" charset="-120"/>
                <a:ea typeface="標楷體" panose="03000509000000000000" pitchFamily="65" charset="-120"/>
                <a:cs typeface="Times New Roman" panose="02020603050405020304" pitchFamily="18" charset="0"/>
              </a:rPr>
              <a:t>新竹分公司</a:t>
            </a:r>
            <a:endParaRPr lang="en-US" altLang="zh-TW" sz="4800" b="1" dirty="0">
              <a:solidFill>
                <a:srgbClr val="FFFF00"/>
              </a:solidFill>
              <a:latin typeface="標楷體" panose="03000509000000000000" pitchFamily="65" charset="-120"/>
              <a:ea typeface="標楷體" panose="03000509000000000000" pitchFamily="65" charset="-120"/>
              <a:cs typeface="Times New Roman" panose="02020603050405020304" pitchFamily="18" charset="0"/>
            </a:endParaRPr>
          </a:p>
          <a:p>
            <a:pPr lvl="0" algn="ctr" fontAlgn="base">
              <a:spcBef>
                <a:spcPct val="0"/>
              </a:spcBef>
              <a:spcAft>
                <a:spcPct val="0"/>
              </a:spcAft>
            </a:pPr>
            <a:r>
              <a:rPr kumimoji="0" lang="en-US" altLang="zh-TW" sz="4800" b="1"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4500" b="1" i="0" u="none" strike="noStrike" kern="1200" cap="none" spc="0" normalizeH="0" baseline="0" noProof="0" dirty="0">
                <a:ln>
                  <a:noFill/>
                </a:ln>
                <a:solidFill>
                  <a:srgbClr val="FFFF00"/>
                </a:solidFill>
                <a:effectLst/>
                <a:uLnTx/>
                <a:uFillTx/>
                <a:latin typeface="Times New Roman" panose="02020603050405020304" pitchFamily="18" charset="0"/>
                <a:ea typeface="標楷體" panose="03000509000000000000" pitchFamily="65" charset="-120"/>
                <a:cs typeface="Arial" charset="0"/>
              </a:rPr>
              <a:t>製造營運部</a:t>
            </a:r>
            <a:r>
              <a:rPr kumimoji="0" lang="en-US" altLang="zh-TW" sz="4500" b="1" i="0" u="none" strike="noStrike" kern="1200" cap="none" spc="0" normalizeH="0" baseline="0" noProof="0" dirty="0">
                <a:ln>
                  <a:noFill/>
                </a:ln>
                <a:solidFill>
                  <a:srgbClr val="FFFF00"/>
                </a:solidFill>
                <a:effectLst/>
                <a:uLnTx/>
                <a:uFillTx/>
                <a:latin typeface="Times New Roman" panose="02020603050405020304" pitchFamily="18" charset="0"/>
                <a:ea typeface="標楷體" panose="03000509000000000000" pitchFamily="65" charset="-120"/>
                <a:cs typeface="Arial" charset="0"/>
              </a:rPr>
              <a:t>)</a:t>
            </a:r>
          </a:p>
        </p:txBody>
      </p:sp>
      <p:pic>
        <p:nvPicPr>
          <p:cNvPr id="6" name="Picture 5" descr="C:\Users\JCWANG\Desktop\TMBdraft\LOGO\letterhead.jpg"/>
          <p:cNvPicPr>
            <a:picLocks noChangeAspect="1" noChangeArrowheads="1"/>
          </p:cNvPicPr>
          <p:nvPr/>
        </p:nvPicPr>
        <p:blipFill>
          <a:blip r:embed="rId2" cstate="print"/>
          <a:srcRect/>
          <a:stretch>
            <a:fillRect/>
          </a:stretch>
        </p:blipFill>
        <p:spPr bwMode="auto">
          <a:xfrm>
            <a:off x="7412854" y="6232124"/>
            <a:ext cx="1654946" cy="549675"/>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E01BC3-73C4-4275-879A-48A8571E226A}" type="slidenum">
              <a:rPr kumimoji="0" lang="zh-TW" altLang="en-US" sz="1400" b="0" i="0" u="none" strike="noStrike" kern="1200" cap="none" spc="0" normalizeH="0" baseline="0" noProof="0" smtClean="0">
                <a:ln>
                  <a:noFill/>
                </a:ln>
                <a:solidFill>
                  <a:srgbClr val="FFFF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zh-TW" altLang="en-US" sz="1400" b="0" i="0" u="none" strike="noStrike" kern="1200" cap="none" spc="0" normalizeH="0" baseline="0" noProof="0">
              <a:ln>
                <a:noFill/>
              </a:ln>
              <a:solidFill>
                <a:srgbClr val="FFFF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115969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0" y="213286"/>
            <a:ext cx="8934994" cy="681036"/>
          </a:xfrm>
        </p:spPr>
        <p:txBody>
          <a:bodyPr/>
          <a:lstStyle/>
          <a:p>
            <a:r>
              <a:rPr lang="zh-TW" altLang="en-US" b="1" spc="0" dirty="0">
                <a:cs typeface="Arial" charset="0"/>
              </a:rPr>
              <a:t>中裕新藥</a:t>
            </a:r>
            <a:r>
              <a:rPr lang="zh-TW" altLang="en-US" b="1" dirty="0">
                <a:latin typeface="標楷體" panose="03000509000000000000" pitchFamily="65" charset="-120"/>
              </a:rPr>
              <a:t>新竹分公司</a:t>
            </a:r>
            <a:endParaRPr lang="zh-TW" altLang="en-US" b="1" dirty="0">
              <a:solidFill>
                <a:srgbClr val="FFFF00"/>
              </a:solidFill>
            </a:endParaRPr>
          </a:p>
        </p:txBody>
      </p:sp>
      <p:sp>
        <p:nvSpPr>
          <p:cNvPr id="3" name="內容版面配置區 2"/>
          <p:cNvSpPr>
            <a:spLocks noGrp="1"/>
          </p:cNvSpPr>
          <p:nvPr>
            <p:ph idx="1"/>
          </p:nvPr>
        </p:nvSpPr>
        <p:spPr>
          <a:xfrm>
            <a:off x="326571" y="1268760"/>
            <a:ext cx="8608423" cy="5087590"/>
          </a:xfrm>
        </p:spPr>
        <p:txBody>
          <a:bodyPr/>
          <a:lstStyle/>
          <a:p>
            <a:r>
              <a:rPr lang="en-US" altLang="zh-TW" sz="2400" dirty="0"/>
              <a:t>cGMP</a:t>
            </a:r>
            <a:r>
              <a:rPr lang="zh-TW" altLang="en-US" sz="2400" dirty="0"/>
              <a:t>蛋白質製造廠</a:t>
            </a:r>
            <a:endParaRPr lang="en-US" altLang="zh-TW" sz="2400" dirty="0"/>
          </a:p>
          <a:p>
            <a:pPr lvl="1">
              <a:buFont typeface="Arial" panose="020B0604020202020204" pitchFamily="34" charset="0"/>
              <a:buChar char="•"/>
            </a:pPr>
            <a:r>
              <a:rPr lang="zh-TW" altLang="en-US" sz="2000" dirty="0">
                <a:latin typeface="標楷體" panose="03000509000000000000" pitchFamily="65" charset="-120"/>
              </a:rPr>
              <a:t>生產製造</a:t>
            </a:r>
            <a:r>
              <a:rPr lang="en-US" altLang="zh-TW" sz="2000" dirty="0">
                <a:latin typeface="標楷體" panose="03000509000000000000" pitchFamily="65" charset="-120"/>
              </a:rPr>
              <a:t>/</a:t>
            </a:r>
            <a:r>
              <a:rPr lang="zh-TW" altLang="en-US" sz="2000" dirty="0">
                <a:latin typeface="標楷體" panose="03000509000000000000" pitchFamily="65" charset="-120"/>
              </a:rPr>
              <a:t>製程開發</a:t>
            </a:r>
            <a:endParaRPr lang="en-US" altLang="zh-TW" sz="2000" dirty="0">
              <a:latin typeface="標楷體" panose="03000509000000000000" pitchFamily="65" charset="-120"/>
            </a:endParaRPr>
          </a:p>
          <a:p>
            <a:pPr lvl="1">
              <a:buFont typeface="Arial" panose="020B0604020202020204" pitchFamily="34" charset="0"/>
              <a:buChar char="•"/>
            </a:pPr>
            <a:r>
              <a:rPr lang="zh-TW" altLang="en-US" sz="2000" dirty="0">
                <a:latin typeface="標楷體" panose="03000509000000000000" pitchFamily="65" charset="-120"/>
              </a:rPr>
              <a:t>品保</a:t>
            </a:r>
            <a:r>
              <a:rPr lang="en-US" altLang="zh-TW" sz="2000" dirty="0">
                <a:latin typeface="標楷體" panose="03000509000000000000" pitchFamily="65" charset="-120"/>
              </a:rPr>
              <a:t>/</a:t>
            </a:r>
            <a:r>
              <a:rPr lang="zh-TW" altLang="en-US" sz="2000" dirty="0">
                <a:latin typeface="標楷體" panose="03000509000000000000" pitchFamily="65" charset="-120"/>
              </a:rPr>
              <a:t>品管</a:t>
            </a:r>
            <a:endParaRPr lang="en-US" altLang="zh-TW" sz="2000" dirty="0">
              <a:latin typeface="標楷體" panose="03000509000000000000" pitchFamily="65" charset="-120"/>
            </a:endParaRPr>
          </a:p>
          <a:p>
            <a:pPr lvl="1">
              <a:buFont typeface="Arial" panose="020B0604020202020204" pitchFamily="34" charset="0"/>
              <a:buChar char="•"/>
            </a:pPr>
            <a:r>
              <a:rPr lang="zh-TW" altLang="en-US" sz="2000" dirty="0">
                <a:latin typeface="標楷體" panose="03000509000000000000" pitchFamily="65" charset="-120"/>
              </a:rPr>
              <a:t>供應鏈管理</a:t>
            </a:r>
            <a:endParaRPr lang="en-US" altLang="zh-TW" sz="2000" dirty="0">
              <a:latin typeface="標楷體" panose="03000509000000000000" pitchFamily="65" charset="-120"/>
            </a:endParaRPr>
          </a:p>
          <a:p>
            <a:pPr lvl="1">
              <a:buFont typeface="Arial" panose="020B0604020202020204" pitchFamily="34" charset="0"/>
              <a:buChar char="•"/>
            </a:pPr>
            <a:r>
              <a:rPr lang="zh-TW" altLang="en-US" sz="2000" dirty="0">
                <a:latin typeface="標楷體" panose="03000509000000000000" pitchFamily="65" charset="-120"/>
              </a:rPr>
              <a:t>委外生產管理</a:t>
            </a:r>
            <a:endParaRPr lang="en-US" altLang="zh-TW" sz="2000" dirty="0">
              <a:latin typeface="標楷體" panose="03000509000000000000" pitchFamily="65" charset="-120"/>
            </a:endParaRPr>
          </a:p>
          <a:p>
            <a:pPr lvl="1">
              <a:buFont typeface="Arial" panose="020B0604020202020204" pitchFamily="34" charset="0"/>
              <a:buChar char="•"/>
            </a:pPr>
            <a:endParaRPr lang="en-US" altLang="zh-TW" sz="1800" dirty="0">
              <a:latin typeface="標楷體" panose="03000509000000000000" pitchFamily="65" charset="-120"/>
            </a:endParaRPr>
          </a:p>
        </p:txBody>
      </p:sp>
      <p:sp>
        <p:nvSpPr>
          <p:cNvPr id="2" name="投影片編號版面配置區 1"/>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FE617F-C922-48F8-BCF0-24EE49F6EC65}" type="slidenum">
              <a:rPr kumimoji="0" lang="zh-TW" altLang="en-US" sz="1400" b="0" i="0" u="none" strike="noStrike" kern="1200" cap="none" spc="0" normalizeH="0" baseline="0" noProof="0" smtClean="0">
                <a:ln>
                  <a:noFill/>
                </a:ln>
                <a:solidFill>
                  <a:srgbClr val="FFFF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zh-TW" altLang="en-US" sz="1400" b="0" i="0" u="none" strike="noStrike" kern="1200" cap="none" spc="0" normalizeH="0" baseline="0" noProof="0" dirty="0">
              <a:ln>
                <a:noFill/>
              </a:ln>
              <a:solidFill>
                <a:srgbClr val="FFFF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6" name="圖片 5">
            <a:extLst>
              <a:ext uri="{FF2B5EF4-FFF2-40B4-BE49-F238E27FC236}">
                <a16:creationId xmlns="" xmlns:a16="http://schemas.microsoft.com/office/drawing/2014/main" id="{ED6AF373-E421-4DC3-877A-CD5C24EA2E7A}"/>
              </a:ext>
            </a:extLst>
          </p:cNvPr>
          <p:cNvPicPr>
            <a:picLocks noChangeAspect="1"/>
          </p:cNvPicPr>
          <p:nvPr/>
        </p:nvPicPr>
        <p:blipFill rotWithShape="1">
          <a:blip r:embed="rId2" cstate="print"/>
          <a:srcRect l="40855" t="27719" r="11973" b="28421"/>
          <a:stretch/>
        </p:blipFill>
        <p:spPr>
          <a:xfrm>
            <a:off x="1944806" y="3561578"/>
            <a:ext cx="5343600" cy="2794772"/>
          </a:xfrm>
          <a:prstGeom prst="rect">
            <a:avLst/>
          </a:prstGeom>
        </p:spPr>
      </p:pic>
    </p:spTree>
    <p:extLst>
      <p:ext uri="{BB962C8B-B14F-4D97-AF65-F5344CB8AC3E}">
        <p14:creationId xmlns:p14="http://schemas.microsoft.com/office/powerpoint/2010/main" val="19566027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97781" y="363525"/>
            <a:ext cx="8545428" cy="627075"/>
          </a:xfrm>
        </p:spPr>
        <p:txBody>
          <a:bodyPr/>
          <a:lstStyle/>
          <a:p>
            <a:pPr algn="ctr"/>
            <a:r>
              <a:rPr lang="zh-TW" altLang="en-US" b="1" dirty="0">
                <a:solidFill>
                  <a:srgbClr val="FFFF00"/>
                </a:solidFill>
              </a:rPr>
              <a:t>竹北生醫園區租地</a:t>
            </a:r>
          </a:p>
        </p:txBody>
      </p:sp>
      <p:sp>
        <p:nvSpPr>
          <p:cNvPr id="3" name="投影片編號版面配置區 2"/>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FE617F-C922-48F8-BCF0-24EE49F6EC65}" type="slidenum">
              <a:rPr kumimoji="0" lang="zh-TW" altLang="en-US" sz="1400" b="0" i="0" u="none" strike="noStrike" kern="1200" cap="none" spc="0" normalizeH="0" baseline="0" noProof="0" smtClean="0">
                <a:ln>
                  <a:noFill/>
                </a:ln>
                <a:solidFill>
                  <a:srgbClr val="FFFF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zh-TW" altLang="en-US" sz="1400" b="0" i="0" u="none" strike="noStrike" kern="1200" cap="none" spc="0" normalizeH="0" baseline="0" noProof="0" dirty="0">
              <a:ln>
                <a:noFill/>
              </a:ln>
              <a:solidFill>
                <a:srgbClr val="FFFF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7" name="圖片 6"/>
          <p:cNvPicPr>
            <a:picLocks noChangeAspect="1"/>
          </p:cNvPicPr>
          <p:nvPr/>
        </p:nvPicPr>
        <p:blipFill>
          <a:blip r:embed="rId2" cstate="print"/>
          <a:stretch>
            <a:fillRect/>
          </a:stretch>
        </p:blipFill>
        <p:spPr>
          <a:xfrm>
            <a:off x="933198" y="1227612"/>
            <a:ext cx="7274594" cy="5163662"/>
          </a:xfrm>
          <a:prstGeom prst="rect">
            <a:avLst/>
          </a:prstGeom>
        </p:spPr>
      </p:pic>
    </p:spTree>
    <p:extLst>
      <p:ext uri="{BB962C8B-B14F-4D97-AF65-F5344CB8AC3E}">
        <p14:creationId xmlns:p14="http://schemas.microsoft.com/office/powerpoint/2010/main" val="3742446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744582" y="213286"/>
            <a:ext cx="7772400" cy="681036"/>
          </a:xfrm>
        </p:spPr>
        <p:txBody>
          <a:bodyPr/>
          <a:lstStyle/>
          <a:p>
            <a:pPr algn="ctr"/>
            <a:r>
              <a:rPr lang="zh-TW" altLang="en-US" b="1" dirty="0"/>
              <a:t>廠區簡介</a:t>
            </a:r>
            <a:endParaRPr lang="zh-TW" altLang="en-US" b="1" dirty="0">
              <a:solidFill>
                <a:srgbClr val="FFFF00"/>
              </a:solidFill>
            </a:endParaRPr>
          </a:p>
        </p:txBody>
      </p:sp>
      <p:sp>
        <p:nvSpPr>
          <p:cNvPr id="3" name="內容版面配置區 2"/>
          <p:cNvSpPr>
            <a:spLocks noGrp="1"/>
          </p:cNvSpPr>
          <p:nvPr>
            <p:ph idx="1"/>
          </p:nvPr>
        </p:nvSpPr>
        <p:spPr>
          <a:xfrm>
            <a:off x="326571" y="1066800"/>
            <a:ext cx="8608423" cy="5289550"/>
          </a:xfrm>
        </p:spPr>
        <p:txBody>
          <a:bodyPr/>
          <a:lstStyle/>
          <a:p>
            <a:r>
              <a:rPr lang="zh-TW" altLang="en-US" sz="2800" dirty="0"/>
              <a:t>為地下一層、地上五層的建築設計。總面積約</a:t>
            </a:r>
            <a:r>
              <a:rPr lang="en-US" altLang="zh-TW" sz="2800" dirty="0"/>
              <a:t>5500</a:t>
            </a:r>
            <a:r>
              <a:rPr lang="zh-TW" altLang="en-US" sz="2800" dirty="0"/>
              <a:t>平方公尺（含實際生產區域</a:t>
            </a:r>
            <a:r>
              <a:rPr lang="en-US" altLang="zh-TW" sz="2800" dirty="0"/>
              <a:t>1142</a:t>
            </a:r>
            <a:r>
              <a:rPr lang="zh-TW" altLang="en-US" sz="2800" dirty="0"/>
              <a:t>平方公尺</a:t>
            </a:r>
            <a:r>
              <a:rPr lang="en-US" altLang="zh-TW" sz="2800" dirty="0"/>
              <a:t>)</a:t>
            </a:r>
            <a:r>
              <a:rPr lang="zh-TW" altLang="en-US" sz="2800" dirty="0"/>
              <a:t>。</a:t>
            </a:r>
            <a:endParaRPr lang="en-US" altLang="zh-TW" sz="2800" dirty="0"/>
          </a:p>
          <a:p>
            <a:r>
              <a:rPr lang="en-US" altLang="zh-TW" sz="2800" dirty="0"/>
              <a:t>1F</a:t>
            </a:r>
            <a:r>
              <a:rPr lang="zh-TW" altLang="en-US" sz="2800" dirty="0"/>
              <a:t>：倉庫，為儲存生產原料及耗材</a:t>
            </a:r>
          </a:p>
          <a:p>
            <a:r>
              <a:rPr lang="en-US" altLang="zh-TW" sz="2800" dirty="0"/>
              <a:t>2F</a:t>
            </a:r>
          </a:p>
          <a:p>
            <a:pPr lvl="1"/>
            <a:r>
              <a:rPr lang="zh-TW" altLang="en-US" sz="2800" dirty="0"/>
              <a:t>品保及微生物實驗室，主要負責製程產物的檢驗及放行</a:t>
            </a:r>
            <a:endParaRPr lang="en-US" altLang="zh-TW" sz="2800" dirty="0"/>
          </a:p>
          <a:p>
            <a:pPr lvl="1"/>
            <a:r>
              <a:rPr lang="zh-TW" altLang="en-US" sz="2800" dirty="0"/>
              <a:t>製程開發實驗室，主要處理既有產品的問題處理，並協助技轉產品及製程放大，使產品能順利於廠內進行量產。 </a:t>
            </a:r>
            <a:endParaRPr lang="en-US" altLang="zh-TW" sz="2800" dirty="0"/>
          </a:p>
          <a:p>
            <a:r>
              <a:rPr lang="en-US" altLang="zh-TW" sz="2800" dirty="0"/>
              <a:t>3F</a:t>
            </a:r>
            <a:r>
              <a:rPr lang="zh-TW" altLang="en-US" sz="2800" dirty="0"/>
              <a:t>：製程區域，為主要生產樓層。</a:t>
            </a:r>
            <a:endParaRPr lang="en-US" altLang="zh-TW" sz="2800" dirty="0"/>
          </a:p>
          <a:p>
            <a:r>
              <a:rPr lang="en-US" altLang="zh-TW" sz="2800" dirty="0"/>
              <a:t>4F</a:t>
            </a:r>
            <a:r>
              <a:rPr lang="zh-TW" altLang="en-US" sz="2800" dirty="0"/>
              <a:t>：半成品及成品儲存倉庫</a:t>
            </a:r>
            <a:endParaRPr lang="en-US" altLang="zh-TW" sz="2800" dirty="0"/>
          </a:p>
          <a:p>
            <a:pPr lvl="1"/>
            <a:endParaRPr lang="zh-TW" altLang="en-US" dirty="0"/>
          </a:p>
        </p:txBody>
      </p:sp>
      <p:sp>
        <p:nvSpPr>
          <p:cNvPr id="2" name="投影片編號版面配置區 1"/>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FE617F-C922-48F8-BCF0-24EE49F6EC65}" type="slidenum">
              <a:rPr kumimoji="0" lang="zh-TW" altLang="en-US" sz="1400" b="0" i="0" u="none" strike="noStrike" kern="1200" cap="none" spc="0" normalizeH="0" baseline="0" noProof="0" smtClean="0">
                <a:ln>
                  <a:noFill/>
                </a:ln>
                <a:solidFill>
                  <a:srgbClr val="FFFF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zh-TW" altLang="en-US" sz="1400" b="0" i="0" u="none" strike="noStrike" kern="1200" cap="none" spc="0" normalizeH="0" baseline="0" noProof="0" dirty="0">
              <a:ln>
                <a:noFill/>
              </a:ln>
              <a:solidFill>
                <a:srgbClr val="FFFF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214443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770466" y="174097"/>
            <a:ext cx="7772400" cy="681036"/>
          </a:xfrm>
        </p:spPr>
        <p:txBody>
          <a:bodyPr/>
          <a:lstStyle/>
          <a:p>
            <a:pPr algn="ctr"/>
            <a:r>
              <a:rPr lang="zh-TW" altLang="en-US" b="1" dirty="0"/>
              <a:t>設計理念</a:t>
            </a:r>
            <a:endParaRPr lang="zh-TW" altLang="en-US" b="1" dirty="0">
              <a:solidFill>
                <a:srgbClr val="FFFF00"/>
              </a:solidFill>
            </a:endParaRPr>
          </a:p>
        </p:txBody>
      </p:sp>
      <p:sp>
        <p:nvSpPr>
          <p:cNvPr id="3" name="內容版面配置區 2"/>
          <p:cNvSpPr>
            <a:spLocks noGrp="1"/>
          </p:cNvSpPr>
          <p:nvPr>
            <p:ph idx="1"/>
          </p:nvPr>
        </p:nvSpPr>
        <p:spPr>
          <a:xfrm>
            <a:off x="423333" y="1066800"/>
            <a:ext cx="8466667" cy="5289550"/>
          </a:xfrm>
        </p:spPr>
        <p:txBody>
          <a:bodyPr/>
          <a:lstStyle/>
          <a:p>
            <a:r>
              <a:rPr lang="zh-TW" altLang="en-US" dirty="0"/>
              <a:t>保持</a:t>
            </a:r>
            <a:r>
              <a:rPr lang="zh-TW" altLang="en-US" sz="3200" dirty="0"/>
              <a:t>中裕新藥</a:t>
            </a:r>
            <a:r>
              <a:rPr lang="zh-TW" altLang="en-US" dirty="0"/>
              <a:t>和無錫生物之間設備和製程的一致性，確保產品的可比性。</a:t>
            </a:r>
          </a:p>
          <a:p>
            <a:r>
              <a:rPr lang="zh-TW" altLang="en-US" dirty="0"/>
              <a:t>製程區多採用一次性使用技術和設備，相對於不銹鋼設備而言，可 大幅避免生產過程中不必要的汙染問題。</a:t>
            </a:r>
            <a:endParaRPr lang="en-US" altLang="zh-TW" dirty="0"/>
          </a:p>
          <a:p>
            <a:r>
              <a:rPr lang="zh-TW" altLang="en-US" dirty="0"/>
              <a:t>製程區有一台</a:t>
            </a:r>
            <a:r>
              <a:rPr lang="en-US" altLang="zh-TW" dirty="0"/>
              <a:t>500</a:t>
            </a:r>
            <a:r>
              <a:rPr lang="zh-TW" altLang="en-US" dirty="0"/>
              <a:t>升和四台</a:t>
            </a:r>
            <a:r>
              <a:rPr lang="en-US" altLang="zh-TW" dirty="0"/>
              <a:t>2000</a:t>
            </a:r>
            <a:r>
              <a:rPr lang="zh-TW" altLang="en-US" dirty="0"/>
              <a:t>升的生物反應器，可支持商業化量產及臨床試驗藥物生產。</a:t>
            </a:r>
            <a:endParaRPr lang="en-US" altLang="zh-TW" dirty="0"/>
          </a:p>
          <a:p>
            <a:r>
              <a:rPr lang="zh-TW" altLang="en-US" dirty="0"/>
              <a:t>在完全運轉，並以每次處理</a:t>
            </a:r>
            <a:r>
              <a:rPr lang="en-US" altLang="zh-TW" dirty="0"/>
              <a:t>4000</a:t>
            </a:r>
            <a:r>
              <a:rPr lang="zh-TW" altLang="en-US" dirty="0"/>
              <a:t>升產物的狀態下，預計產能每年可達</a:t>
            </a:r>
            <a:r>
              <a:rPr lang="en-US" altLang="zh-TW" dirty="0"/>
              <a:t>48</a:t>
            </a:r>
            <a:r>
              <a:rPr lang="zh-TW" altLang="en-US" dirty="0"/>
              <a:t>批次。</a:t>
            </a:r>
            <a:endParaRPr lang="en-US" altLang="zh-TW" dirty="0"/>
          </a:p>
        </p:txBody>
      </p:sp>
      <p:sp>
        <p:nvSpPr>
          <p:cNvPr id="2" name="投影片編號版面配置區 1"/>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FE617F-C922-48F8-BCF0-24EE49F6EC65}" type="slidenum">
              <a:rPr kumimoji="0" lang="zh-TW" altLang="en-US" sz="1400" b="0" i="0" u="none" strike="noStrike" kern="1200" cap="none" spc="0" normalizeH="0" baseline="0" noProof="0" smtClean="0">
                <a:ln>
                  <a:noFill/>
                </a:ln>
                <a:solidFill>
                  <a:srgbClr val="FFFF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zh-TW" altLang="en-US" sz="1400" b="0" i="0" u="none" strike="noStrike" kern="1200" cap="none" spc="0" normalizeH="0" baseline="0" noProof="0" dirty="0">
              <a:ln>
                <a:noFill/>
              </a:ln>
              <a:solidFill>
                <a:srgbClr val="FFFF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1335488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189C83B4-FD5C-4F85-BCE6-4B6052184898}"/>
              </a:ext>
            </a:extLst>
          </p:cNvPr>
          <p:cNvSpPr>
            <a:spLocks noGrp="1"/>
          </p:cNvSpPr>
          <p:nvPr>
            <p:ph type="title"/>
          </p:nvPr>
        </p:nvSpPr>
        <p:spPr/>
        <p:txBody>
          <a:bodyPr/>
          <a:lstStyle/>
          <a:p>
            <a:r>
              <a:rPr lang="zh-TW" altLang="en-US" b="1" dirty="0"/>
              <a:t>蛋白質藥物製程</a:t>
            </a:r>
            <a:endParaRPr lang="en-US" b="1" dirty="0"/>
          </a:p>
        </p:txBody>
      </p:sp>
      <p:sp>
        <p:nvSpPr>
          <p:cNvPr id="2" name="Slide Number Placeholder 1">
            <a:extLst>
              <a:ext uri="{FF2B5EF4-FFF2-40B4-BE49-F238E27FC236}">
                <a16:creationId xmlns="" xmlns:a16="http://schemas.microsoft.com/office/drawing/2014/main" id="{8CCBD52B-C661-4CC1-8A1F-C2AC53C74763}"/>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57B96F-BFAD-44F0-94AE-E86EA329D936}" type="slidenum">
              <a:rPr kumimoji="0" lang="zh-TW" altLang="en-US" sz="1400" b="0" i="0" u="none" strike="noStrike" kern="1200" cap="none" spc="0" normalizeH="0" baseline="0" noProof="0" smtClean="0">
                <a:ln>
                  <a:noFill/>
                </a:ln>
                <a:solidFill>
                  <a:srgbClr val="FFFF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zh-TW" altLang="en-US" sz="1400" b="0" i="0" u="none" strike="noStrike" kern="1200" cap="none" spc="0" normalizeH="0" baseline="0" noProof="0">
              <a:ln>
                <a:noFill/>
              </a:ln>
              <a:solidFill>
                <a:srgbClr val="FFFF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TextBox 6">
            <a:extLst>
              <a:ext uri="{FF2B5EF4-FFF2-40B4-BE49-F238E27FC236}">
                <a16:creationId xmlns="" xmlns:a16="http://schemas.microsoft.com/office/drawing/2014/main" id="{8AE98E86-B61C-47CE-B5F9-6AB7310AC54C}"/>
              </a:ext>
            </a:extLst>
          </p:cNvPr>
          <p:cNvSpPr txBox="1"/>
          <p:nvPr/>
        </p:nvSpPr>
        <p:spPr>
          <a:xfrm>
            <a:off x="527455" y="6391274"/>
            <a:ext cx="5968685"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itchFamily="34" charset="0"/>
                <a:ea typeface="+mn-ea"/>
                <a:cs typeface="Arial" charset="0"/>
              </a:rPr>
              <a:t>Source: </a:t>
            </a:r>
            <a:r>
              <a:rPr kumimoji="0" lang="en-US" sz="1400" b="0" i="1" u="none" strike="noStrike" kern="1200" cap="none" spc="0" normalizeH="0" baseline="0" noProof="0" dirty="0">
                <a:ln>
                  <a:noFill/>
                </a:ln>
                <a:solidFill>
                  <a:prstClr val="white"/>
                </a:solidFill>
                <a:effectLst/>
                <a:uLnTx/>
                <a:uFillTx/>
                <a:latin typeface="Calibri" pitchFamily="34" charset="0"/>
                <a:ea typeface="+mn-ea"/>
                <a:cs typeface="Arial" charset="0"/>
              </a:rPr>
              <a:t>Trends in Biotechnology, Volume 31, Issue 3, p147–154, March 2013 </a:t>
            </a:r>
            <a:endParaRPr kumimoji="0" lang="en-US" sz="1600" b="0" i="0" u="none" strike="noStrike" kern="1200" cap="none" spc="0" normalizeH="0" baseline="0" noProof="0" dirty="0">
              <a:ln>
                <a:noFill/>
              </a:ln>
              <a:solidFill>
                <a:prstClr val="white"/>
              </a:solidFill>
              <a:effectLst/>
              <a:uLnTx/>
              <a:uFillTx/>
              <a:latin typeface="Calibri" pitchFamily="34" charset="0"/>
              <a:ea typeface="+mn-ea"/>
              <a:cs typeface="Arial" charset="0"/>
            </a:endParaRPr>
          </a:p>
        </p:txBody>
      </p:sp>
      <p:pic>
        <p:nvPicPr>
          <p:cNvPr id="9" name="Picture 8">
            <a:extLst>
              <a:ext uri="{FF2B5EF4-FFF2-40B4-BE49-F238E27FC236}">
                <a16:creationId xmlns="" xmlns:a16="http://schemas.microsoft.com/office/drawing/2014/main" id="{8116942A-F8C6-4E9E-A209-0CFE9109A2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271" y="910094"/>
            <a:ext cx="7326974" cy="5355377"/>
          </a:xfrm>
          <a:prstGeom prst="rect">
            <a:avLst/>
          </a:prstGeom>
        </p:spPr>
      </p:pic>
    </p:spTree>
    <p:extLst>
      <p:ext uri="{BB962C8B-B14F-4D97-AF65-F5344CB8AC3E}">
        <p14:creationId xmlns:p14="http://schemas.microsoft.com/office/powerpoint/2010/main" val="39531817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770466" y="174097"/>
            <a:ext cx="7772400" cy="681036"/>
          </a:xfrm>
        </p:spPr>
        <p:txBody>
          <a:bodyPr/>
          <a:lstStyle/>
          <a:p>
            <a:pPr algn="ctr"/>
            <a:r>
              <a:rPr lang="zh-TW" altLang="en-US" b="1" dirty="0"/>
              <a:t>合作廠商</a:t>
            </a:r>
            <a:endParaRPr lang="zh-TW" altLang="en-US" b="1" dirty="0">
              <a:solidFill>
                <a:srgbClr val="FFFF00"/>
              </a:solidFill>
            </a:endParaRPr>
          </a:p>
        </p:txBody>
      </p:sp>
      <p:sp>
        <p:nvSpPr>
          <p:cNvPr id="3" name="內容版面配置區 2"/>
          <p:cNvSpPr>
            <a:spLocks noGrp="1"/>
          </p:cNvSpPr>
          <p:nvPr>
            <p:ph idx="1"/>
          </p:nvPr>
        </p:nvSpPr>
        <p:spPr>
          <a:xfrm>
            <a:off x="423333" y="1066800"/>
            <a:ext cx="8466667" cy="5289550"/>
          </a:xfrm>
        </p:spPr>
        <p:txBody>
          <a:bodyPr/>
          <a:lstStyle/>
          <a:p>
            <a:r>
              <a:rPr lang="en-US" altLang="zh-TW" sz="2800" dirty="0"/>
              <a:t>cGMP</a:t>
            </a:r>
            <a:r>
              <a:rPr lang="zh-TW" altLang="en-US" sz="2800" dirty="0"/>
              <a:t>廠區設計：</a:t>
            </a:r>
            <a:endParaRPr lang="en-US" altLang="zh-TW" sz="2800" dirty="0"/>
          </a:p>
          <a:p>
            <a:pPr lvl="1"/>
            <a:r>
              <a:rPr lang="zh-TW" altLang="en-US" sz="2400" dirty="0"/>
              <a:t>委託</a:t>
            </a:r>
            <a:r>
              <a:rPr lang="en-US" altLang="zh-TW" sz="2400" dirty="0"/>
              <a:t>Nova Pharma Solutions(</a:t>
            </a:r>
            <a:r>
              <a:rPr lang="zh-TW" altLang="en-US" sz="2400" dirty="0"/>
              <a:t>馬來西亞</a:t>
            </a:r>
            <a:r>
              <a:rPr lang="en-US" altLang="zh-TW" sz="2400" dirty="0"/>
              <a:t>)</a:t>
            </a:r>
            <a:r>
              <a:rPr lang="zh-TW" altLang="en-US" sz="2400" dirty="0"/>
              <a:t>及</a:t>
            </a:r>
            <a:r>
              <a:rPr lang="en-US" altLang="zh-TW" sz="2400" dirty="0"/>
              <a:t>BPTC(</a:t>
            </a:r>
            <a:r>
              <a:rPr lang="zh-TW" altLang="en-US" sz="2400" dirty="0"/>
              <a:t>美國</a:t>
            </a:r>
            <a:r>
              <a:rPr lang="en-US" altLang="zh-TW" sz="2400" dirty="0"/>
              <a:t>)</a:t>
            </a:r>
            <a:r>
              <a:rPr lang="zh-TW" altLang="en-US" sz="2400" dirty="0"/>
              <a:t>進行設計</a:t>
            </a:r>
            <a:endParaRPr lang="en-US" altLang="zh-TW" sz="2400" dirty="0"/>
          </a:p>
          <a:p>
            <a:r>
              <a:rPr lang="zh-TW" altLang="en-US" sz="2800" dirty="0"/>
              <a:t>工程：</a:t>
            </a:r>
            <a:endParaRPr lang="en-US" altLang="zh-TW" sz="2800" dirty="0"/>
          </a:p>
          <a:p>
            <a:pPr lvl="1"/>
            <a:r>
              <a:rPr lang="zh-TW" altLang="en-US" sz="2400" dirty="0"/>
              <a:t>潤弘精密公司為主要工程承攬商，中宇環保承攬無塵室、空調等其他部分機電工程。</a:t>
            </a:r>
            <a:endParaRPr lang="en-US" altLang="zh-TW" sz="2400" dirty="0"/>
          </a:p>
          <a:p>
            <a:r>
              <a:rPr lang="zh-TW" altLang="en-US" sz="2800" dirty="0"/>
              <a:t>製程設備：</a:t>
            </a:r>
            <a:endParaRPr lang="en-US" altLang="zh-TW" sz="2800" dirty="0"/>
          </a:p>
          <a:p>
            <a:pPr lvl="1"/>
            <a:r>
              <a:rPr lang="zh-TW" altLang="en-US" sz="2400" dirty="0"/>
              <a:t>阿法拉伐</a:t>
            </a:r>
            <a:r>
              <a:rPr lang="en-US" altLang="zh-TW" sz="2400" dirty="0"/>
              <a:t>(Alfa Laval)</a:t>
            </a:r>
            <a:r>
              <a:rPr lang="zh-TW" altLang="en-US" sz="2400" dirty="0"/>
              <a:t>、默克</a:t>
            </a:r>
            <a:r>
              <a:rPr lang="en-US" altLang="zh-TW" sz="2400" dirty="0"/>
              <a:t>(Merck)</a:t>
            </a:r>
            <a:r>
              <a:rPr lang="zh-TW" altLang="en-US" sz="2400" dirty="0"/>
              <a:t>、莎多利斯</a:t>
            </a:r>
            <a:r>
              <a:rPr lang="en-US" altLang="zh-TW" sz="2400" dirty="0"/>
              <a:t>(Sartorius)</a:t>
            </a:r>
            <a:r>
              <a:rPr lang="zh-TW" altLang="en-US" sz="2400" dirty="0"/>
              <a:t>、</a:t>
            </a:r>
            <a:r>
              <a:rPr lang="en-US" altLang="zh-TW" sz="2400" dirty="0"/>
              <a:t>ThermoFisher</a:t>
            </a:r>
            <a:r>
              <a:rPr lang="zh-TW" altLang="en-US" sz="2400" dirty="0"/>
              <a:t>等國際知名設備廠商</a:t>
            </a:r>
            <a:endParaRPr lang="en-US" altLang="zh-TW" sz="2400" dirty="0"/>
          </a:p>
        </p:txBody>
      </p:sp>
      <p:sp>
        <p:nvSpPr>
          <p:cNvPr id="2" name="投影片編號版面配置區 1"/>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FE617F-C922-48F8-BCF0-24EE49F6EC65}" type="slidenum">
              <a:rPr kumimoji="0" lang="zh-TW" altLang="en-US" sz="1400" b="0" i="0" u="none" strike="noStrike" kern="1200" cap="none" spc="0" normalizeH="0" baseline="0" noProof="0" smtClean="0">
                <a:ln>
                  <a:noFill/>
                </a:ln>
                <a:solidFill>
                  <a:srgbClr val="FFFF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zh-TW" altLang="en-US" sz="1400" b="0" i="0" u="none" strike="noStrike" kern="1200" cap="none" spc="0" normalizeH="0" baseline="0" noProof="0" dirty="0">
              <a:ln>
                <a:noFill/>
              </a:ln>
              <a:solidFill>
                <a:srgbClr val="FFFF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390867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744582" y="213286"/>
            <a:ext cx="7772400" cy="681036"/>
          </a:xfrm>
        </p:spPr>
        <p:txBody>
          <a:bodyPr/>
          <a:lstStyle/>
          <a:p>
            <a:r>
              <a:rPr lang="zh-TW" altLang="en-US" b="1" dirty="0"/>
              <a:t>時間表</a:t>
            </a:r>
            <a:endParaRPr lang="zh-TW" altLang="en-US" b="1" dirty="0">
              <a:solidFill>
                <a:srgbClr val="FFFF00"/>
              </a:solidFill>
            </a:endParaRPr>
          </a:p>
        </p:txBody>
      </p:sp>
      <p:sp>
        <p:nvSpPr>
          <p:cNvPr id="3" name="內容版面配置區 2"/>
          <p:cNvSpPr>
            <a:spLocks noGrp="1"/>
          </p:cNvSpPr>
          <p:nvPr>
            <p:ph idx="1"/>
          </p:nvPr>
        </p:nvSpPr>
        <p:spPr>
          <a:xfrm>
            <a:off x="326571" y="1066800"/>
            <a:ext cx="8608423" cy="5289550"/>
          </a:xfrm>
        </p:spPr>
        <p:txBody>
          <a:bodyPr/>
          <a:lstStyle/>
          <a:p>
            <a:r>
              <a:rPr lang="en-US" altLang="zh-TW" sz="2400" dirty="0"/>
              <a:t>2017</a:t>
            </a:r>
            <a:r>
              <a:rPr lang="zh-TW" altLang="en-US" sz="2400" dirty="0"/>
              <a:t>年</a:t>
            </a:r>
            <a:r>
              <a:rPr lang="en-US" altLang="zh-TW" sz="2400" dirty="0"/>
              <a:t>6</a:t>
            </a:r>
            <a:r>
              <a:rPr lang="zh-TW" altLang="en-US" sz="2400" dirty="0"/>
              <a:t>月進行動土典禮。</a:t>
            </a:r>
            <a:endParaRPr lang="en-US" altLang="zh-TW" sz="2400" dirty="0"/>
          </a:p>
          <a:p>
            <a:r>
              <a:rPr lang="en-US" altLang="zh-TW" sz="2400" dirty="0"/>
              <a:t>2017</a:t>
            </a:r>
            <a:r>
              <a:rPr lang="zh-TW" altLang="en-US" sz="2400" dirty="0"/>
              <a:t>年</a:t>
            </a:r>
            <a:r>
              <a:rPr lang="en-US" altLang="zh-TW" sz="2400" dirty="0"/>
              <a:t>11</a:t>
            </a:r>
            <a:r>
              <a:rPr lang="zh-TW" altLang="en-US" sz="2400" dirty="0"/>
              <a:t>月完成上樑典禮。</a:t>
            </a:r>
            <a:endParaRPr lang="en-US" altLang="zh-TW" sz="2400" dirty="0"/>
          </a:p>
          <a:p>
            <a:r>
              <a:rPr lang="en-US" altLang="zh-TW" sz="2400" dirty="0"/>
              <a:t>2018</a:t>
            </a:r>
            <a:r>
              <a:rPr lang="zh-TW" altLang="en-US" sz="2400" dirty="0"/>
              <a:t>年</a:t>
            </a:r>
            <a:r>
              <a:rPr lang="en-US" altLang="zh-TW" sz="2400" dirty="0"/>
              <a:t>2</a:t>
            </a:r>
            <a:r>
              <a:rPr lang="zh-TW" altLang="en-US" sz="2400" dirty="0"/>
              <a:t>月正式取得建物使用執照。</a:t>
            </a:r>
            <a:endParaRPr lang="en-US" altLang="zh-TW" sz="2400" dirty="0"/>
          </a:p>
          <a:p>
            <a:r>
              <a:rPr lang="en-US" altLang="zh-TW" sz="2400" dirty="0"/>
              <a:t>2018</a:t>
            </a:r>
            <a:r>
              <a:rPr lang="zh-TW" altLang="en-US" sz="2400" dirty="0"/>
              <a:t>年</a:t>
            </a:r>
            <a:r>
              <a:rPr lang="en-US" altLang="zh-TW" sz="2400" dirty="0"/>
              <a:t>3</a:t>
            </a:r>
            <a:r>
              <a:rPr lang="zh-TW" altLang="en-US" sz="2400" dirty="0"/>
              <a:t>月開始進行製程區域的機電及內裝工程。總投資金額為新台幣</a:t>
            </a:r>
            <a:r>
              <a:rPr lang="en-US" altLang="zh-TW" sz="2400" dirty="0"/>
              <a:t>10</a:t>
            </a:r>
            <a:r>
              <a:rPr lang="zh-TW" altLang="en-US" sz="2400" dirty="0"/>
              <a:t>億元。</a:t>
            </a:r>
            <a:endParaRPr lang="en-US" altLang="zh-TW" sz="2400" dirty="0"/>
          </a:p>
          <a:p>
            <a:r>
              <a:rPr lang="zh-TW" altLang="en-US" sz="2400" dirty="0"/>
              <a:t>預計製程區域將於</a:t>
            </a:r>
            <a:r>
              <a:rPr lang="en-US" altLang="zh-TW" sz="2400" dirty="0"/>
              <a:t>2018</a:t>
            </a:r>
            <a:r>
              <a:rPr lang="zh-TW" altLang="en-US" sz="2400" dirty="0"/>
              <a:t>年</a:t>
            </a:r>
            <a:r>
              <a:rPr lang="en-US" altLang="zh-TW" sz="2400" dirty="0"/>
              <a:t>9</a:t>
            </a:r>
            <a:r>
              <a:rPr lang="zh-TW" altLang="en-US" sz="2400" dirty="0"/>
              <a:t>月正式完工。</a:t>
            </a:r>
            <a:endParaRPr lang="en-US" altLang="zh-TW" sz="2400" dirty="0"/>
          </a:p>
        </p:txBody>
      </p:sp>
      <p:sp>
        <p:nvSpPr>
          <p:cNvPr id="2" name="投影片編號版面配置區 1"/>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FE617F-C922-48F8-BCF0-24EE49F6EC65}" type="slidenum">
              <a:rPr kumimoji="0" lang="zh-TW" altLang="en-US" sz="1400" b="0" i="0" u="none" strike="noStrike" kern="1200" cap="none" spc="0" normalizeH="0" baseline="0" noProof="0" smtClean="0">
                <a:ln>
                  <a:noFill/>
                </a:ln>
                <a:solidFill>
                  <a:srgbClr val="FFFF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zh-TW" altLang="en-US" sz="1400" b="0" i="0" u="none" strike="noStrike" kern="1200" cap="none" spc="0" normalizeH="0" baseline="0" noProof="0" dirty="0">
              <a:ln>
                <a:noFill/>
              </a:ln>
              <a:solidFill>
                <a:srgbClr val="FFFF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5" name="Picture 4">
            <a:extLst>
              <a:ext uri="{FF2B5EF4-FFF2-40B4-BE49-F238E27FC236}">
                <a16:creationId xmlns="" xmlns:a16="http://schemas.microsoft.com/office/drawing/2014/main" id="{FFB881B5-99D7-4EA9-8AAF-DE88F5C372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4172094"/>
            <a:ext cx="2668426" cy="20013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圖片 9">
            <a:extLst>
              <a:ext uri="{FF2B5EF4-FFF2-40B4-BE49-F238E27FC236}">
                <a16:creationId xmlns="" xmlns:a16="http://schemas.microsoft.com/office/drawing/2014/main" id="{C72B917E-D4E7-4F9D-8F4E-7B86E89B66B2}"/>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5300"/>
                    </a14:imgEffect>
                    <a14:imgEffect>
                      <a14:saturation sat="130000"/>
                    </a14:imgEffect>
                  </a14:imgLayer>
                </a14:imgProps>
              </a:ext>
              <a:ext uri="{28A0092B-C50C-407E-A947-70E740481C1C}">
                <a14:useLocalDpi xmlns:a14="http://schemas.microsoft.com/office/drawing/2010/main" val="0"/>
              </a:ext>
            </a:extLst>
          </a:blip>
          <a:stretch>
            <a:fillRect/>
          </a:stretch>
        </p:blipFill>
        <p:spPr>
          <a:xfrm>
            <a:off x="3159900" y="4172094"/>
            <a:ext cx="2668425" cy="20013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文字方塊 4">
            <a:extLst>
              <a:ext uri="{FF2B5EF4-FFF2-40B4-BE49-F238E27FC236}">
                <a16:creationId xmlns="" xmlns:a16="http://schemas.microsoft.com/office/drawing/2014/main" id="{117CB558-B989-48B0-BE69-3167007207D6}"/>
              </a:ext>
            </a:extLst>
          </p:cNvPr>
          <p:cNvSpPr txBox="1"/>
          <p:nvPr/>
        </p:nvSpPr>
        <p:spPr>
          <a:xfrm>
            <a:off x="4083915" y="6306360"/>
            <a:ext cx="914400" cy="326572"/>
          </a:xfrm>
          <a:prstGeom prst="rect">
            <a:avLst/>
          </a:prstGeom>
          <a:noFill/>
          <a:ln>
            <a:noFill/>
          </a:ln>
        </p:spPr>
        <p:txBody>
          <a:bodyPr wrap="none" rtlCol="0">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200" b="0" i="0" u="none" strike="noStrike" kern="1200" cap="none" spc="0" normalizeH="0" baseline="0" noProof="0" dirty="0">
                <a:ln>
                  <a:noFill/>
                </a:ln>
                <a:solidFill>
                  <a:prstClr val="white"/>
                </a:solidFill>
                <a:effectLst/>
                <a:uLnTx/>
                <a:uFillTx/>
                <a:latin typeface="Calibri" pitchFamily="34" charset="0"/>
                <a:ea typeface="新細明體" panose="02020500000000000000" pitchFamily="18" charset="-120"/>
                <a:cs typeface="Arial" charset="0"/>
              </a:rPr>
              <a:t>10/2017</a:t>
            </a:r>
            <a:endParaRPr kumimoji="0" lang="zh-TW" altLang="en-US" sz="1200" b="0" i="0" u="none" strike="noStrike" kern="1200" cap="none" spc="0" normalizeH="0" baseline="0" noProof="0" dirty="0">
              <a:ln>
                <a:noFill/>
              </a:ln>
              <a:solidFill>
                <a:prstClr val="white"/>
              </a:solidFill>
              <a:effectLst/>
              <a:uLnTx/>
              <a:uFillTx/>
              <a:latin typeface="Calibri" pitchFamily="34" charset="0"/>
              <a:ea typeface="新細明體" panose="02020500000000000000" pitchFamily="18" charset="-120"/>
              <a:cs typeface="Arial" charset="0"/>
            </a:endParaRPr>
          </a:p>
        </p:txBody>
      </p:sp>
      <p:sp>
        <p:nvSpPr>
          <p:cNvPr id="8" name="文字方塊 10">
            <a:extLst>
              <a:ext uri="{FF2B5EF4-FFF2-40B4-BE49-F238E27FC236}">
                <a16:creationId xmlns="" xmlns:a16="http://schemas.microsoft.com/office/drawing/2014/main" id="{8725253A-E58F-451D-B9F7-D8C711F2B58E}"/>
              </a:ext>
            </a:extLst>
          </p:cNvPr>
          <p:cNvSpPr txBox="1"/>
          <p:nvPr/>
        </p:nvSpPr>
        <p:spPr>
          <a:xfrm>
            <a:off x="942479" y="6306360"/>
            <a:ext cx="914400" cy="326572"/>
          </a:xfrm>
          <a:prstGeom prst="rect">
            <a:avLst/>
          </a:prstGeom>
          <a:noFill/>
          <a:ln>
            <a:noFill/>
          </a:ln>
        </p:spPr>
        <p:txBody>
          <a:bodyPr wrap="none" rtlCol="0">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200" b="0" i="0" u="none" strike="noStrike" kern="1200" cap="none" spc="0" normalizeH="0" baseline="0" noProof="0" dirty="0">
                <a:ln>
                  <a:noFill/>
                </a:ln>
                <a:solidFill>
                  <a:prstClr val="white"/>
                </a:solidFill>
                <a:effectLst/>
                <a:uLnTx/>
                <a:uFillTx/>
                <a:latin typeface="Calibri" pitchFamily="34" charset="0"/>
                <a:ea typeface="新細明體" panose="02020500000000000000" pitchFamily="18" charset="-120"/>
                <a:cs typeface="Arial" charset="0"/>
              </a:rPr>
              <a:t>9/2017</a:t>
            </a:r>
            <a:endParaRPr kumimoji="0" lang="zh-TW" altLang="en-US" sz="1200" b="0" i="0" u="none" strike="noStrike" kern="1200" cap="none" spc="0" normalizeH="0" baseline="0" noProof="0" dirty="0">
              <a:ln>
                <a:noFill/>
              </a:ln>
              <a:solidFill>
                <a:prstClr val="white"/>
              </a:solidFill>
              <a:effectLst/>
              <a:uLnTx/>
              <a:uFillTx/>
              <a:latin typeface="Calibri" pitchFamily="34" charset="0"/>
              <a:ea typeface="新細明體" panose="02020500000000000000" pitchFamily="18" charset="-120"/>
              <a:cs typeface="Arial" charset="0"/>
            </a:endParaRPr>
          </a:p>
        </p:txBody>
      </p:sp>
      <p:pic>
        <p:nvPicPr>
          <p:cNvPr id="9" name="圖片 6">
            <a:extLst>
              <a:ext uri="{FF2B5EF4-FFF2-40B4-BE49-F238E27FC236}">
                <a16:creationId xmlns="" xmlns:a16="http://schemas.microsoft.com/office/drawing/2014/main" id="{DBBE53EA-CD0A-4B0E-98E7-F3824A61579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157" r="3259"/>
          <a:stretch/>
        </p:blipFill>
        <p:spPr>
          <a:xfrm>
            <a:off x="6122623" y="4091328"/>
            <a:ext cx="2748964" cy="210784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文字方塊 4">
            <a:extLst>
              <a:ext uri="{FF2B5EF4-FFF2-40B4-BE49-F238E27FC236}">
                <a16:creationId xmlns="" xmlns:a16="http://schemas.microsoft.com/office/drawing/2014/main" id="{DCD45D32-B36A-4B6E-8FCD-C3E062619EA2}"/>
              </a:ext>
            </a:extLst>
          </p:cNvPr>
          <p:cNvSpPr txBox="1"/>
          <p:nvPr/>
        </p:nvSpPr>
        <p:spPr>
          <a:xfrm>
            <a:off x="7123795" y="6306360"/>
            <a:ext cx="914400" cy="326572"/>
          </a:xfrm>
          <a:prstGeom prst="rect">
            <a:avLst/>
          </a:prstGeom>
          <a:noFill/>
          <a:ln>
            <a:noFill/>
          </a:ln>
        </p:spPr>
        <p:txBody>
          <a:bodyPr wrap="none" rtlCol="0">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200" b="0" i="0" u="none" strike="noStrike" kern="1200" cap="none" spc="0" normalizeH="0" baseline="0" noProof="0" dirty="0">
                <a:ln>
                  <a:noFill/>
                </a:ln>
                <a:solidFill>
                  <a:prstClr val="white"/>
                </a:solidFill>
                <a:effectLst/>
                <a:uLnTx/>
                <a:uFillTx/>
                <a:latin typeface="Calibri" pitchFamily="34" charset="0"/>
                <a:ea typeface="新細明體" panose="02020500000000000000" pitchFamily="18" charset="-120"/>
                <a:cs typeface="Arial" charset="0"/>
              </a:rPr>
              <a:t>4/2018</a:t>
            </a:r>
            <a:endParaRPr kumimoji="0" lang="zh-TW" altLang="en-US" sz="1200" b="0" i="0" u="none" strike="noStrike" kern="1200" cap="none" spc="0" normalizeH="0" baseline="0" noProof="0" dirty="0">
              <a:ln>
                <a:noFill/>
              </a:ln>
              <a:solidFill>
                <a:prstClr val="white"/>
              </a:solidFill>
              <a:effectLst/>
              <a:uLnTx/>
              <a:uFillTx/>
              <a:latin typeface="Calibri" pitchFamily="34" charset="0"/>
              <a:ea typeface="新細明體" panose="02020500000000000000" pitchFamily="18" charset="-120"/>
              <a:cs typeface="Arial" charset="0"/>
            </a:endParaRPr>
          </a:p>
        </p:txBody>
      </p:sp>
    </p:spTree>
    <p:extLst>
      <p:ext uri="{BB962C8B-B14F-4D97-AF65-F5344CB8AC3E}">
        <p14:creationId xmlns:p14="http://schemas.microsoft.com/office/powerpoint/2010/main" val="2820011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E73522-B6DA-44E2-9267-1790184169E1}"/>
              </a:ext>
            </a:extLst>
          </p:cNvPr>
          <p:cNvSpPr>
            <a:spLocks noGrp="1"/>
          </p:cNvSpPr>
          <p:nvPr>
            <p:ph type="title"/>
          </p:nvPr>
        </p:nvSpPr>
        <p:spPr/>
        <p:txBody>
          <a:bodyPr/>
          <a:lstStyle/>
          <a:p>
            <a:pPr algn="ctr"/>
            <a:r>
              <a:rPr lang="zh-TW" altLang="en-US" b="1" dirty="0"/>
              <a:t>時間表</a:t>
            </a:r>
            <a:endParaRPr lang="en-US" b="1" dirty="0"/>
          </a:p>
        </p:txBody>
      </p:sp>
      <p:graphicFrame>
        <p:nvGraphicFramePr>
          <p:cNvPr id="7" name="Content Placeholder 6">
            <a:extLst>
              <a:ext uri="{FF2B5EF4-FFF2-40B4-BE49-F238E27FC236}">
                <a16:creationId xmlns="" xmlns:a16="http://schemas.microsoft.com/office/drawing/2014/main" id="{0D6ADD30-37D3-40AE-86B4-BB829C438743}"/>
              </a:ext>
            </a:extLst>
          </p:cNvPr>
          <p:cNvGraphicFramePr>
            <a:graphicFrameLocks noGrp="1"/>
          </p:cNvGraphicFramePr>
          <p:nvPr>
            <p:ph idx="1"/>
            <p:extLst>
              <p:ext uri="{D42A27DB-BD31-4B8C-83A1-F6EECF244321}">
                <p14:modId xmlns:p14="http://schemas.microsoft.com/office/powerpoint/2010/main" val="2051953963"/>
              </p:ext>
            </p:extLst>
          </p:nvPr>
        </p:nvGraphicFramePr>
        <p:xfrm>
          <a:off x="179512" y="2276872"/>
          <a:ext cx="8784976" cy="3006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 xmlns:a16="http://schemas.microsoft.com/office/drawing/2014/main" id="{69AC171C-1B6C-42D6-8BD4-0125CC7D9CEE}"/>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921478-9A63-450E-8942-C240FE31B1C1}" type="slidenum">
              <a:rPr kumimoji="0" lang="en-US" sz="1400" b="0" i="0" u="none" strike="noStrike" kern="1200" cap="none" spc="0" normalizeH="0" baseline="0" noProof="0" smtClean="0">
                <a:ln>
                  <a:noFill/>
                </a:ln>
                <a:solidFill>
                  <a:srgbClr val="FFFF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dirty="0">
              <a:ln>
                <a:noFill/>
              </a:ln>
              <a:solidFill>
                <a:srgbClr val="FFFF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039407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a:latin typeface="標楷體" panose="03000509000000000000" pitchFamily="65" charset="-120"/>
              </a:rPr>
              <a:t>新竹分公司</a:t>
            </a:r>
            <a:r>
              <a:rPr lang="zh-TW" altLang="en-US" b="1" dirty="0"/>
              <a:t>組織結構</a:t>
            </a:r>
            <a:endParaRPr lang="en-US" sz="2000" b="1" dirty="0"/>
          </a:p>
        </p:txBody>
      </p:sp>
      <p:sp>
        <p:nvSpPr>
          <p:cNvPr id="3" name="Slide Number Placeholder 2"/>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921478-9A63-450E-8942-C240FE31B1C1}" type="slidenum">
              <a:rPr kumimoji="0" lang="en-US" sz="1400" b="0" i="0" u="none" strike="noStrike" kern="1200" cap="none" spc="0" normalizeH="0" baseline="0" noProof="0" smtClean="0">
                <a:ln>
                  <a:noFill/>
                </a:ln>
                <a:solidFill>
                  <a:srgbClr val="FFFF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dirty="0">
              <a:ln>
                <a:noFill/>
              </a:ln>
              <a:solidFill>
                <a:srgbClr val="FFFF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10" name="Content Placeholder 5">
            <a:extLst>
              <a:ext uri="{FF2B5EF4-FFF2-40B4-BE49-F238E27FC236}">
                <a16:creationId xmlns="" xmlns:a16="http://schemas.microsoft.com/office/drawing/2014/main" id="{F5F007E8-DFD5-44FD-A08B-B9218377F1D5}"/>
              </a:ext>
            </a:extLst>
          </p:cNvPr>
          <p:cNvGraphicFramePr>
            <a:graphicFrameLocks noGrp="1"/>
          </p:cNvGraphicFramePr>
          <p:nvPr>
            <p:ph idx="1"/>
            <p:extLst>
              <p:ext uri="{D42A27DB-BD31-4B8C-83A1-F6EECF244321}">
                <p14:modId xmlns:p14="http://schemas.microsoft.com/office/powerpoint/2010/main" val="543331989"/>
              </p:ext>
            </p:extLst>
          </p:nvPr>
        </p:nvGraphicFramePr>
        <p:xfrm>
          <a:off x="179512" y="1196752"/>
          <a:ext cx="8784976" cy="5194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7257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6116" y="512763"/>
            <a:ext cx="7772400" cy="914400"/>
          </a:xfrm>
        </p:spPr>
        <p:txBody>
          <a:bodyPr>
            <a:normAutofit/>
          </a:bodyPr>
          <a:lstStyle/>
          <a:p>
            <a:pPr algn="ctr">
              <a:defRPr/>
            </a:pPr>
            <a:r>
              <a:rPr lang="zh-TW" altLang="en-US" b="1" dirty="0">
                <a:solidFill>
                  <a:srgbClr val="FFFF00"/>
                </a:solidFill>
                <a:latin typeface="標楷體" pitchFamily="65" charset="-120"/>
                <a:ea typeface="標楷體" pitchFamily="65" charset="-120"/>
                <a:cs typeface="Times New Roman" pitchFamily="18" charset="0"/>
              </a:rPr>
              <a:t>企業組織架構</a:t>
            </a:r>
          </a:p>
        </p:txBody>
      </p:sp>
      <p:sp>
        <p:nvSpPr>
          <p:cNvPr id="8195" name="投影片編號版面配置區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fld id="{8558949C-47DA-4A0B-B1A8-AA091D0101DE}" type="slidenum">
              <a:rPr kumimoji="0" lang="zh-TW" altLang="en-US">
                <a:solidFill>
                  <a:srgbClr val="FFFF66"/>
                </a:solidFill>
                <a:latin typeface="Tahoma" panose="020B0604030504040204" pitchFamily="34" charset="0"/>
              </a:rPr>
              <a:pPr/>
              <a:t>2</a:t>
            </a:fld>
            <a:endParaRPr kumimoji="0" lang="zh-TW" altLang="en-US">
              <a:solidFill>
                <a:srgbClr val="FFFF66"/>
              </a:solidFill>
              <a:latin typeface="Tahoma" panose="020B0604030504040204" pitchFamily="34" charset="0"/>
            </a:endParaRPr>
          </a:p>
        </p:txBody>
      </p:sp>
      <p:sp>
        <p:nvSpPr>
          <p:cNvPr id="8196" name="副標題 2"/>
          <p:cNvSpPr>
            <a:spLocks noGrp="1"/>
          </p:cNvSpPr>
          <p:nvPr>
            <p:ph type="subTitle" idx="4294967295"/>
          </p:nvPr>
        </p:nvSpPr>
        <p:spPr>
          <a:xfrm>
            <a:off x="1331640" y="1412776"/>
            <a:ext cx="6584776" cy="4232275"/>
          </a:xfrm>
        </p:spPr>
        <p:txBody>
          <a:bodyPr/>
          <a:lstStyle/>
          <a:p>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中裕新藥總公司</a:t>
            </a:r>
            <a:r>
              <a:rPr lang="en-US" altLang="zh-TW" sz="20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000" dirty="0">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台灣</a:t>
            </a: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台北</a:t>
            </a: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 </a:t>
            </a:r>
          </a:p>
          <a:p>
            <a:pPr lvl="1">
              <a:spcBef>
                <a:spcPct val="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企業總部</a:t>
            </a: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行政</a:t>
            </a:r>
            <a:endParaRPr lang="en-US" altLang="zh-TW" sz="2400" dirty="0">
              <a:latin typeface="標楷體" panose="03000509000000000000" pitchFamily="65" charset="-120"/>
              <a:ea typeface="標楷體" panose="03000509000000000000" pitchFamily="65" charset="-120"/>
              <a:cs typeface="Times New Roman" panose="02020603050405020304" pitchFamily="18" charset="0"/>
            </a:endParaRPr>
          </a:p>
          <a:p>
            <a:pPr lvl="1">
              <a:spcBef>
                <a:spcPct val="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財務</a:t>
            </a: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會計</a:t>
            </a:r>
            <a:endParaRPr lang="en-US" altLang="zh-TW" sz="2400" dirty="0">
              <a:latin typeface="標楷體" panose="03000509000000000000" pitchFamily="65" charset="-120"/>
              <a:ea typeface="標楷體" panose="03000509000000000000" pitchFamily="65" charset="-120"/>
              <a:cs typeface="Times New Roman" panose="02020603050405020304" pitchFamily="18" charset="0"/>
            </a:endParaRPr>
          </a:p>
          <a:p>
            <a:pPr lvl="1">
              <a:spcBef>
                <a:spcPct val="0"/>
              </a:spcBef>
              <a:buFont typeface="Arial" panose="020B0604020202020204" pitchFamily="34" charset="0"/>
              <a:buChar char="•"/>
            </a:pPr>
            <a:r>
              <a:rPr lang="zh-TW" altLang="en-US" sz="2400" dirty="0" smtClean="0">
                <a:latin typeface="標楷體" panose="03000509000000000000" pitchFamily="65" charset="-120"/>
                <a:ea typeface="標楷體" panose="03000509000000000000" pitchFamily="65" charset="-120"/>
                <a:cs typeface="Times New Roman" panose="02020603050405020304" pitchFamily="18" charset="0"/>
              </a:rPr>
              <a:t>研發（</a:t>
            </a:r>
            <a:r>
              <a:rPr lang="en-US" altLang="zh-TW" sz="2400" dirty="0" smtClean="0">
                <a:latin typeface="標楷體" panose="03000509000000000000" pitchFamily="65" charset="-120"/>
                <a:ea typeface="標楷體" panose="03000509000000000000" pitchFamily="65" charset="-120"/>
                <a:cs typeface="Times New Roman" panose="02020603050405020304" pitchFamily="18" charset="0"/>
              </a:rPr>
              <a:t>GMP</a:t>
            </a:r>
            <a:r>
              <a:rPr lang="zh-TW" altLang="en-US" sz="2400" dirty="0" smtClean="0">
                <a:latin typeface="標楷體" panose="03000509000000000000" pitchFamily="65" charset="-120"/>
                <a:ea typeface="標楷體" panose="03000509000000000000" pitchFamily="65" charset="-120"/>
                <a:cs typeface="Times New Roman" panose="02020603050405020304" pitchFamily="18" charset="0"/>
              </a:rPr>
              <a:t>分析實驗室）</a:t>
            </a:r>
            <a:endParaRPr lang="en-US" altLang="zh-TW" sz="2400" dirty="0">
              <a:latin typeface="標楷體" panose="03000509000000000000" pitchFamily="65" charset="-120"/>
              <a:ea typeface="標楷體" panose="03000509000000000000" pitchFamily="65" charset="-120"/>
              <a:cs typeface="Times New Roman" panose="02020603050405020304" pitchFamily="18" charset="0"/>
            </a:endParaRPr>
          </a:p>
          <a:p>
            <a:pPr>
              <a:spcBef>
                <a:spcPts val="1200"/>
              </a:spcBef>
            </a:pP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中裕新藥新竹分公司</a:t>
            </a:r>
            <a:r>
              <a:rPr lang="en-US" altLang="zh-TW" sz="20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000" dirty="0">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台灣</a:t>
            </a: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竹北生醫園區</a:t>
            </a: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 </a:t>
            </a:r>
          </a:p>
          <a:p>
            <a:pPr lvl="1">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生產製造</a:t>
            </a: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製程開發</a:t>
            </a:r>
            <a:endParaRPr lang="en-US" altLang="zh-TW" sz="2400" dirty="0">
              <a:latin typeface="標楷體" panose="03000509000000000000" pitchFamily="65" charset="-120"/>
              <a:ea typeface="標楷體" panose="03000509000000000000" pitchFamily="65" charset="-120"/>
              <a:cs typeface="Times New Roman" panose="02020603050405020304" pitchFamily="18" charset="0"/>
            </a:endParaRPr>
          </a:p>
          <a:p>
            <a:pPr lvl="1">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品保</a:t>
            </a: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品管</a:t>
            </a:r>
            <a:endParaRPr lang="en-US" altLang="zh-TW" sz="2400" dirty="0">
              <a:latin typeface="標楷體" panose="03000509000000000000" pitchFamily="65" charset="-120"/>
              <a:ea typeface="標楷體" panose="03000509000000000000" pitchFamily="65" charset="-120"/>
              <a:cs typeface="Times New Roman" panose="02020603050405020304" pitchFamily="18" charset="0"/>
            </a:endParaRPr>
          </a:p>
          <a:p>
            <a:pPr lvl="1">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供應鏈管理</a:t>
            </a:r>
            <a:endParaRPr lang="en-US" altLang="zh-TW" sz="2000" dirty="0">
              <a:latin typeface="標楷體" panose="03000509000000000000" pitchFamily="65" charset="-120"/>
              <a:ea typeface="標楷體" panose="03000509000000000000" pitchFamily="65" charset="-120"/>
              <a:cs typeface="Times New Roman" panose="02020603050405020304" pitchFamily="18" charset="0"/>
            </a:endParaRPr>
          </a:p>
          <a:p>
            <a:pPr>
              <a:spcBef>
                <a:spcPts val="1200"/>
              </a:spcBef>
            </a:pP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中裕新藥美國子公司</a:t>
            </a: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 美國</a:t>
            </a: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加州</a:t>
            </a: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爾灣</a:t>
            </a:r>
            <a:endParaRPr lang="en-US" altLang="zh-TW" sz="2400" dirty="0">
              <a:latin typeface="標楷體" panose="03000509000000000000" pitchFamily="65" charset="-120"/>
              <a:ea typeface="標楷體" panose="03000509000000000000" pitchFamily="65" charset="-120"/>
              <a:cs typeface="Times New Roman" panose="02020603050405020304" pitchFamily="18" charset="0"/>
            </a:endParaRPr>
          </a:p>
          <a:p>
            <a:pPr lvl="1">
              <a:spcBef>
                <a:spcPct val="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臨床</a:t>
            </a:r>
            <a:endParaRPr lang="en-US" altLang="zh-TW" sz="2400" dirty="0">
              <a:latin typeface="標楷體" panose="03000509000000000000" pitchFamily="65" charset="-120"/>
              <a:ea typeface="標楷體" panose="03000509000000000000" pitchFamily="65" charset="-120"/>
              <a:cs typeface="Times New Roman" panose="02020603050405020304" pitchFamily="18" charset="0"/>
            </a:endParaRPr>
          </a:p>
          <a:p>
            <a:pPr lvl="1">
              <a:spcBef>
                <a:spcPct val="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業務發展</a:t>
            </a:r>
          </a:p>
        </p:txBody>
      </p:sp>
      <p:grpSp>
        <p:nvGrpSpPr>
          <p:cNvPr id="8197" name="Group 9"/>
          <p:cNvGrpSpPr>
            <a:grpSpLocks/>
          </p:cNvGrpSpPr>
          <p:nvPr/>
        </p:nvGrpSpPr>
        <p:grpSpPr bwMode="auto">
          <a:xfrm>
            <a:off x="6554788" y="6219825"/>
            <a:ext cx="1881187" cy="476250"/>
            <a:chOff x="6554695" y="6220012"/>
            <a:chExt cx="1880611" cy="476623"/>
          </a:xfrm>
        </p:grpSpPr>
        <p:pic>
          <p:nvPicPr>
            <p:cNvPr id="8198" name="Picture 2" descr="D:\Documents\Administration\Form\TMB logo .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8367" y="6220012"/>
              <a:ext cx="876939" cy="445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矩形 6"/>
            <p:cNvSpPr>
              <a:spLocks noChangeArrowheads="1"/>
            </p:cNvSpPr>
            <p:nvPr/>
          </p:nvSpPr>
          <p:spPr bwMode="auto">
            <a:xfrm>
              <a:off x="6554695" y="6358081"/>
              <a:ext cx="14108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zh-TW" altLang="en-US" sz="1600" b="1">
                  <a:solidFill>
                    <a:srgbClr val="FFFF00"/>
                  </a:solidFill>
                  <a:latin typeface="標楷體" panose="03000509000000000000" pitchFamily="65" charset="-120"/>
                  <a:ea typeface="標楷體" panose="03000509000000000000" pitchFamily="65" charset="-120"/>
                  <a:cs typeface="Arial" charset="0"/>
                </a:rPr>
                <a:t>中裕新藥</a:t>
              </a:r>
              <a:endParaRPr lang="zh-TW" altLang="en-US" sz="1600" b="1">
                <a:solidFill>
                  <a:srgbClr val="FFFF00"/>
                </a:solidFill>
                <a:cs typeface="Arial" charset="0"/>
              </a:endParaRPr>
            </a:p>
          </p:txBody>
        </p:sp>
      </p:grpSp>
    </p:spTree>
    <p:extLst>
      <p:ext uri="{BB962C8B-B14F-4D97-AF65-F5344CB8AC3E}">
        <p14:creationId xmlns:p14="http://schemas.microsoft.com/office/powerpoint/2010/main" val="2859018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dirty="0">
                <a:ea typeface="ＭＳ Ｐゴシック" charset="0"/>
              </a:rPr>
              <a:t>Trogarzo</a:t>
            </a:r>
            <a:r>
              <a:rPr lang="zh-TW" altLang="en-US" dirty="0"/>
              <a:t>供應鏈 </a:t>
            </a:r>
            <a:r>
              <a:rPr lang="en-US" altLang="zh-TW" dirty="0"/>
              <a:t>(</a:t>
            </a:r>
            <a:r>
              <a:rPr lang="zh-TW" altLang="en-US" dirty="0"/>
              <a:t>美國市場</a:t>
            </a:r>
            <a:r>
              <a:rPr lang="en-US" altLang="zh-TW" dirty="0"/>
              <a:t>)</a:t>
            </a:r>
            <a:endParaRPr lang="en-US" dirty="0">
              <a:ea typeface="ＭＳ Ｐゴシック" charset="0"/>
            </a:endParaRPr>
          </a:p>
        </p:txBody>
      </p:sp>
      <p:sp>
        <p:nvSpPr>
          <p:cNvPr id="8194" name="Freeform 7"/>
          <p:cNvSpPr>
            <a:spLocks/>
          </p:cNvSpPr>
          <p:nvPr/>
        </p:nvSpPr>
        <p:spPr bwMode="ltGray">
          <a:xfrm>
            <a:off x="4591051" y="3729316"/>
            <a:ext cx="365125" cy="149225"/>
          </a:xfrm>
          <a:custGeom>
            <a:avLst/>
            <a:gdLst>
              <a:gd name="T0" fmla="*/ 2147483647 w 241"/>
              <a:gd name="T1" fmla="*/ 2147483647 h 97"/>
              <a:gd name="T2" fmla="*/ 2147483647 w 241"/>
              <a:gd name="T3" fmla="*/ 2147483647 h 97"/>
              <a:gd name="T4" fmla="*/ 2147483647 w 241"/>
              <a:gd name="T5" fmla="*/ 2147483647 h 97"/>
              <a:gd name="T6" fmla="*/ 2147483647 w 241"/>
              <a:gd name="T7" fmla="*/ 2147483647 h 97"/>
              <a:gd name="T8" fmla="*/ 2147483647 w 241"/>
              <a:gd name="T9" fmla="*/ 2147483647 h 97"/>
              <a:gd name="T10" fmla="*/ 2147483647 w 241"/>
              <a:gd name="T11" fmla="*/ 2147483647 h 97"/>
              <a:gd name="T12" fmla="*/ 2147483647 w 241"/>
              <a:gd name="T13" fmla="*/ 0 h 97"/>
              <a:gd name="T14" fmla="*/ 2147483647 w 241"/>
              <a:gd name="T15" fmla="*/ 0 h 97"/>
              <a:gd name="T16" fmla="*/ 2147483647 w 241"/>
              <a:gd name="T17" fmla="*/ 2147483647 h 97"/>
              <a:gd name="T18" fmla="*/ 2147483647 w 241"/>
              <a:gd name="T19" fmla="*/ 2147483647 h 97"/>
              <a:gd name="T20" fmla="*/ 2147483647 w 241"/>
              <a:gd name="T21" fmla="*/ 2147483647 h 97"/>
              <a:gd name="T22" fmla="*/ 2147483647 w 241"/>
              <a:gd name="T23" fmla="*/ 0 h 97"/>
              <a:gd name="T24" fmla="*/ 2147483647 w 241"/>
              <a:gd name="T25" fmla="*/ 0 h 97"/>
              <a:gd name="T26" fmla="*/ 2147483647 w 241"/>
              <a:gd name="T27" fmla="*/ 2147483647 h 97"/>
              <a:gd name="T28" fmla="*/ 0 w 241"/>
              <a:gd name="T29" fmla="*/ 2147483647 h 97"/>
              <a:gd name="T30" fmla="*/ 2147483647 w 241"/>
              <a:gd name="T31" fmla="*/ 2147483647 h 97"/>
              <a:gd name="T32" fmla="*/ 2147483647 w 241"/>
              <a:gd name="T33" fmla="*/ 2147483647 h 97"/>
              <a:gd name="T34" fmla="*/ 2147483647 w 241"/>
              <a:gd name="T35" fmla="*/ 2147483647 h 97"/>
              <a:gd name="T36" fmla="*/ 2147483647 w 241"/>
              <a:gd name="T37" fmla="*/ 2147483647 h 97"/>
              <a:gd name="T38" fmla="*/ 2147483647 w 241"/>
              <a:gd name="T39" fmla="*/ 2147483647 h 97"/>
              <a:gd name="T40" fmla="*/ 2147483647 w 241"/>
              <a:gd name="T41" fmla="*/ 2147483647 h 97"/>
              <a:gd name="T42" fmla="*/ 2147483647 w 241"/>
              <a:gd name="T43" fmla="*/ 2147483647 h 97"/>
              <a:gd name="T44" fmla="*/ 2147483647 w 241"/>
              <a:gd name="T45" fmla="*/ 2147483647 h 97"/>
              <a:gd name="T46" fmla="*/ 2147483647 w 241"/>
              <a:gd name="T47" fmla="*/ 2147483647 h 97"/>
              <a:gd name="T48" fmla="*/ 2147483647 w 241"/>
              <a:gd name="T49" fmla="*/ 2147483647 h 97"/>
              <a:gd name="T50" fmla="*/ 2147483647 w 241"/>
              <a:gd name="T51" fmla="*/ 2147483647 h 97"/>
              <a:gd name="T52" fmla="*/ 2147483647 w 241"/>
              <a:gd name="T53" fmla="*/ 2147483647 h 97"/>
              <a:gd name="T54" fmla="*/ 2147483647 w 241"/>
              <a:gd name="T55" fmla="*/ 2147483647 h 97"/>
              <a:gd name="T56" fmla="*/ 2147483647 w 241"/>
              <a:gd name="T57" fmla="*/ 2147483647 h 97"/>
              <a:gd name="T58" fmla="*/ 2147483647 w 241"/>
              <a:gd name="T59" fmla="*/ 2147483647 h 97"/>
              <a:gd name="T60" fmla="*/ 2147483647 w 241"/>
              <a:gd name="T61" fmla="*/ 2147483647 h 97"/>
              <a:gd name="T62" fmla="*/ 2147483647 w 241"/>
              <a:gd name="T63" fmla="*/ 2147483647 h 97"/>
              <a:gd name="T64" fmla="*/ 2147483647 w 241"/>
              <a:gd name="T65" fmla="*/ 2147483647 h 97"/>
              <a:gd name="T66" fmla="*/ 2147483647 w 241"/>
              <a:gd name="T67" fmla="*/ 2147483647 h 97"/>
              <a:gd name="T68" fmla="*/ 2147483647 w 241"/>
              <a:gd name="T69" fmla="*/ 2147483647 h 97"/>
              <a:gd name="T70" fmla="*/ 2147483647 w 241"/>
              <a:gd name="T71" fmla="*/ 2147483647 h 97"/>
              <a:gd name="T72" fmla="*/ 2147483647 w 241"/>
              <a:gd name="T73" fmla="*/ 2147483647 h 97"/>
              <a:gd name="T74" fmla="*/ 2147483647 w 241"/>
              <a:gd name="T75" fmla="*/ 2147483647 h 97"/>
              <a:gd name="T76" fmla="*/ 2147483647 w 241"/>
              <a:gd name="T77" fmla="*/ 2147483647 h 97"/>
              <a:gd name="T78" fmla="*/ 2147483647 w 241"/>
              <a:gd name="T79" fmla="*/ 2147483647 h 97"/>
              <a:gd name="T80" fmla="*/ 2147483647 w 241"/>
              <a:gd name="T81" fmla="*/ 2147483647 h 97"/>
              <a:gd name="T82" fmla="*/ 2147483647 w 241"/>
              <a:gd name="T83" fmla="*/ 2147483647 h 97"/>
              <a:gd name="T84" fmla="*/ 2147483647 w 241"/>
              <a:gd name="T85" fmla="*/ 2147483647 h 97"/>
              <a:gd name="T86" fmla="*/ 2147483647 w 241"/>
              <a:gd name="T87" fmla="*/ 2147483647 h 97"/>
              <a:gd name="T88" fmla="*/ 2147483647 w 241"/>
              <a:gd name="T89" fmla="*/ 2147483647 h 97"/>
              <a:gd name="T90" fmla="*/ 2147483647 w 241"/>
              <a:gd name="T91" fmla="*/ 2147483647 h 97"/>
              <a:gd name="T92" fmla="*/ 2147483647 w 241"/>
              <a:gd name="T93" fmla="*/ 2147483647 h 97"/>
              <a:gd name="T94" fmla="*/ 2147483647 w 241"/>
              <a:gd name="T95" fmla="*/ 2147483647 h 97"/>
              <a:gd name="T96" fmla="*/ 2147483647 w 241"/>
              <a:gd name="T97" fmla="*/ 2147483647 h 97"/>
              <a:gd name="T98" fmla="*/ 2147483647 w 241"/>
              <a:gd name="T99" fmla="*/ 2147483647 h 97"/>
              <a:gd name="T100" fmla="*/ 2147483647 w 241"/>
              <a:gd name="T101" fmla="*/ 2147483647 h 97"/>
              <a:gd name="T102" fmla="*/ 2147483647 w 241"/>
              <a:gd name="T103" fmla="*/ 2147483647 h 97"/>
              <a:gd name="T104" fmla="*/ 2147483647 w 241"/>
              <a:gd name="T105" fmla="*/ 2147483647 h 97"/>
              <a:gd name="T106" fmla="*/ 2147483647 w 241"/>
              <a:gd name="T107" fmla="*/ 2147483647 h 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41" h="97">
                <a:moveTo>
                  <a:pt x="240" y="32"/>
                </a:moveTo>
                <a:lnTo>
                  <a:pt x="232" y="32"/>
                </a:lnTo>
                <a:lnTo>
                  <a:pt x="224" y="8"/>
                </a:lnTo>
                <a:lnTo>
                  <a:pt x="200" y="8"/>
                </a:lnTo>
                <a:lnTo>
                  <a:pt x="176" y="16"/>
                </a:lnTo>
                <a:lnTo>
                  <a:pt x="144" y="16"/>
                </a:lnTo>
                <a:lnTo>
                  <a:pt x="120" y="0"/>
                </a:lnTo>
                <a:lnTo>
                  <a:pt x="96" y="0"/>
                </a:lnTo>
                <a:lnTo>
                  <a:pt x="72" y="16"/>
                </a:lnTo>
                <a:lnTo>
                  <a:pt x="56" y="16"/>
                </a:lnTo>
                <a:lnTo>
                  <a:pt x="40" y="16"/>
                </a:lnTo>
                <a:lnTo>
                  <a:pt x="32" y="0"/>
                </a:lnTo>
                <a:lnTo>
                  <a:pt x="16" y="0"/>
                </a:lnTo>
                <a:lnTo>
                  <a:pt x="8" y="8"/>
                </a:lnTo>
                <a:lnTo>
                  <a:pt x="0" y="24"/>
                </a:lnTo>
                <a:lnTo>
                  <a:pt x="8" y="24"/>
                </a:lnTo>
                <a:lnTo>
                  <a:pt x="8" y="32"/>
                </a:lnTo>
                <a:lnTo>
                  <a:pt x="24" y="16"/>
                </a:lnTo>
                <a:lnTo>
                  <a:pt x="40" y="16"/>
                </a:lnTo>
                <a:lnTo>
                  <a:pt x="48" y="24"/>
                </a:lnTo>
                <a:lnTo>
                  <a:pt x="40" y="24"/>
                </a:lnTo>
                <a:lnTo>
                  <a:pt x="40" y="32"/>
                </a:lnTo>
                <a:lnTo>
                  <a:pt x="16" y="32"/>
                </a:lnTo>
                <a:lnTo>
                  <a:pt x="8" y="32"/>
                </a:lnTo>
                <a:lnTo>
                  <a:pt x="8" y="48"/>
                </a:lnTo>
                <a:lnTo>
                  <a:pt x="16" y="40"/>
                </a:lnTo>
                <a:lnTo>
                  <a:pt x="16" y="56"/>
                </a:lnTo>
                <a:lnTo>
                  <a:pt x="8" y="56"/>
                </a:lnTo>
                <a:lnTo>
                  <a:pt x="8" y="64"/>
                </a:lnTo>
                <a:lnTo>
                  <a:pt x="16" y="64"/>
                </a:lnTo>
                <a:lnTo>
                  <a:pt x="16" y="72"/>
                </a:lnTo>
                <a:lnTo>
                  <a:pt x="24" y="80"/>
                </a:lnTo>
                <a:lnTo>
                  <a:pt x="16" y="80"/>
                </a:lnTo>
                <a:lnTo>
                  <a:pt x="32" y="80"/>
                </a:lnTo>
                <a:lnTo>
                  <a:pt x="32" y="88"/>
                </a:lnTo>
                <a:lnTo>
                  <a:pt x="48" y="96"/>
                </a:lnTo>
                <a:lnTo>
                  <a:pt x="64" y="88"/>
                </a:lnTo>
                <a:lnTo>
                  <a:pt x="72" y="88"/>
                </a:lnTo>
                <a:lnTo>
                  <a:pt x="88" y="96"/>
                </a:lnTo>
                <a:lnTo>
                  <a:pt x="96" y="96"/>
                </a:lnTo>
                <a:lnTo>
                  <a:pt x="112" y="88"/>
                </a:lnTo>
                <a:lnTo>
                  <a:pt x="128" y="88"/>
                </a:lnTo>
                <a:lnTo>
                  <a:pt x="128" y="80"/>
                </a:lnTo>
                <a:lnTo>
                  <a:pt x="128" y="96"/>
                </a:lnTo>
                <a:lnTo>
                  <a:pt x="136" y="96"/>
                </a:lnTo>
                <a:lnTo>
                  <a:pt x="136" y="88"/>
                </a:lnTo>
                <a:lnTo>
                  <a:pt x="160" y="80"/>
                </a:lnTo>
                <a:lnTo>
                  <a:pt x="168" y="88"/>
                </a:lnTo>
                <a:lnTo>
                  <a:pt x="192" y="80"/>
                </a:lnTo>
                <a:lnTo>
                  <a:pt x="216" y="80"/>
                </a:lnTo>
                <a:lnTo>
                  <a:pt x="216" y="72"/>
                </a:lnTo>
                <a:lnTo>
                  <a:pt x="240" y="80"/>
                </a:lnTo>
                <a:lnTo>
                  <a:pt x="232" y="40"/>
                </a:lnTo>
                <a:lnTo>
                  <a:pt x="240"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195" name="Freeform 8"/>
          <p:cNvSpPr>
            <a:spLocks/>
          </p:cNvSpPr>
          <p:nvPr/>
        </p:nvSpPr>
        <p:spPr bwMode="ltGray">
          <a:xfrm>
            <a:off x="5807076" y="4059516"/>
            <a:ext cx="63500" cy="25400"/>
          </a:xfrm>
          <a:custGeom>
            <a:avLst/>
            <a:gdLst>
              <a:gd name="T0" fmla="*/ 2147483647 w 41"/>
              <a:gd name="T1" fmla="*/ 0 h 17"/>
              <a:gd name="T2" fmla="*/ 2147483647 w 41"/>
              <a:gd name="T3" fmla="*/ 0 h 17"/>
              <a:gd name="T4" fmla="*/ 2147483647 w 41"/>
              <a:gd name="T5" fmla="*/ 0 h 17"/>
              <a:gd name="T6" fmla="*/ 0 w 41"/>
              <a:gd name="T7" fmla="*/ 2147483647 h 17"/>
              <a:gd name="T8" fmla="*/ 0 w 41"/>
              <a:gd name="T9" fmla="*/ 2147483647 h 17"/>
              <a:gd name="T10" fmla="*/ 2147483647 w 41"/>
              <a:gd name="T11" fmla="*/ 2147483647 h 17"/>
              <a:gd name="T12" fmla="*/ 2147483647 w 41"/>
              <a:gd name="T13" fmla="*/ 2147483647 h 17"/>
              <a:gd name="T14" fmla="*/ 2147483647 w 41"/>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17">
                <a:moveTo>
                  <a:pt x="32" y="0"/>
                </a:moveTo>
                <a:lnTo>
                  <a:pt x="32" y="0"/>
                </a:lnTo>
                <a:lnTo>
                  <a:pt x="8" y="0"/>
                </a:lnTo>
                <a:lnTo>
                  <a:pt x="0" y="8"/>
                </a:lnTo>
                <a:lnTo>
                  <a:pt x="0" y="16"/>
                </a:lnTo>
                <a:lnTo>
                  <a:pt x="32" y="16"/>
                </a:lnTo>
                <a:lnTo>
                  <a:pt x="40" y="16"/>
                </a:lnTo>
                <a:lnTo>
                  <a:pt x="32"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196" name="Freeform 9"/>
          <p:cNvSpPr>
            <a:spLocks/>
          </p:cNvSpPr>
          <p:nvPr/>
        </p:nvSpPr>
        <p:spPr bwMode="ltGray">
          <a:xfrm>
            <a:off x="5807076" y="4059516"/>
            <a:ext cx="63500" cy="25400"/>
          </a:xfrm>
          <a:custGeom>
            <a:avLst/>
            <a:gdLst>
              <a:gd name="T0" fmla="*/ 2147483647 w 41"/>
              <a:gd name="T1" fmla="*/ 0 h 17"/>
              <a:gd name="T2" fmla="*/ 2147483647 w 41"/>
              <a:gd name="T3" fmla="*/ 0 h 17"/>
              <a:gd name="T4" fmla="*/ 0 w 41"/>
              <a:gd name="T5" fmla="*/ 2147483647 h 17"/>
              <a:gd name="T6" fmla="*/ 0 w 41"/>
              <a:gd name="T7" fmla="*/ 2147483647 h 17"/>
              <a:gd name="T8" fmla="*/ 2147483647 w 41"/>
              <a:gd name="T9" fmla="*/ 2147483647 h 17"/>
              <a:gd name="T10" fmla="*/ 2147483647 w 41"/>
              <a:gd name="T11" fmla="*/ 2147483647 h 17"/>
              <a:gd name="T12" fmla="*/ 2147483647 w 41"/>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7">
                <a:moveTo>
                  <a:pt x="32" y="0"/>
                </a:moveTo>
                <a:lnTo>
                  <a:pt x="8" y="0"/>
                </a:lnTo>
                <a:lnTo>
                  <a:pt x="0" y="8"/>
                </a:lnTo>
                <a:lnTo>
                  <a:pt x="0" y="16"/>
                </a:lnTo>
                <a:lnTo>
                  <a:pt x="32" y="16"/>
                </a:lnTo>
                <a:lnTo>
                  <a:pt x="40" y="16"/>
                </a:lnTo>
                <a:lnTo>
                  <a:pt x="32"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197" name="Freeform 10"/>
          <p:cNvSpPr>
            <a:spLocks/>
          </p:cNvSpPr>
          <p:nvPr/>
        </p:nvSpPr>
        <p:spPr bwMode="ltGray">
          <a:xfrm>
            <a:off x="5516563" y="3400704"/>
            <a:ext cx="1169988" cy="819150"/>
          </a:xfrm>
          <a:custGeom>
            <a:avLst/>
            <a:gdLst>
              <a:gd name="T0" fmla="*/ 2147483647 w 769"/>
              <a:gd name="T1" fmla="*/ 2147483647 h 537"/>
              <a:gd name="T2" fmla="*/ 2147483647 w 769"/>
              <a:gd name="T3" fmla="*/ 2147483647 h 537"/>
              <a:gd name="T4" fmla="*/ 2147483647 w 769"/>
              <a:gd name="T5" fmla="*/ 2147483647 h 537"/>
              <a:gd name="T6" fmla="*/ 2147483647 w 769"/>
              <a:gd name="T7" fmla="*/ 2147483647 h 537"/>
              <a:gd name="T8" fmla="*/ 2147483647 w 769"/>
              <a:gd name="T9" fmla="*/ 2147483647 h 537"/>
              <a:gd name="T10" fmla="*/ 2147483647 w 769"/>
              <a:gd name="T11" fmla="*/ 2147483647 h 537"/>
              <a:gd name="T12" fmla="*/ 2147483647 w 769"/>
              <a:gd name="T13" fmla="*/ 2147483647 h 537"/>
              <a:gd name="T14" fmla="*/ 2147483647 w 769"/>
              <a:gd name="T15" fmla="*/ 2147483647 h 537"/>
              <a:gd name="T16" fmla="*/ 2147483647 w 769"/>
              <a:gd name="T17" fmla="*/ 2147483647 h 537"/>
              <a:gd name="T18" fmla="*/ 2147483647 w 769"/>
              <a:gd name="T19" fmla="*/ 2147483647 h 537"/>
              <a:gd name="T20" fmla="*/ 2147483647 w 769"/>
              <a:gd name="T21" fmla="*/ 2147483647 h 537"/>
              <a:gd name="T22" fmla="*/ 2147483647 w 769"/>
              <a:gd name="T23" fmla="*/ 2147483647 h 537"/>
              <a:gd name="T24" fmla="*/ 2147483647 w 769"/>
              <a:gd name="T25" fmla="*/ 2147483647 h 537"/>
              <a:gd name="T26" fmla="*/ 2147483647 w 769"/>
              <a:gd name="T27" fmla="*/ 2147483647 h 537"/>
              <a:gd name="T28" fmla="*/ 2147483647 w 769"/>
              <a:gd name="T29" fmla="*/ 2147483647 h 537"/>
              <a:gd name="T30" fmla="*/ 2147483647 w 769"/>
              <a:gd name="T31" fmla="*/ 2147483647 h 537"/>
              <a:gd name="T32" fmla="*/ 2147483647 w 769"/>
              <a:gd name="T33" fmla="*/ 2147483647 h 537"/>
              <a:gd name="T34" fmla="*/ 2147483647 w 769"/>
              <a:gd name="T35" fmla="*/ 2147483647 h 537"/>
              <a:gd name="T36" fmla="*/ 2147483647 w 769"/>
              <a:gd name="T37" fmla="*/ 2147483647 h 537"/>
              <a:gd name="T38" fmla="*/ 2147483647 w 769"/>
              <a:gd name="T39" fmla="*/ 2147483647 h 537"/>
              <a:gd name="T40" fmla="*/ 2147483647 w 769"/>
              <a:gd name="T41" fmla="*/ 2147483647 h 537"/>
              <a:gd name="T42" fmla="*/ 2147483647 w 769"/>
              <a:gd name="T43" fmla="*/ 2147483647 h 537"/>
              <a:gd name="T44" fmla="*/ 2147483647 w 769"/>
              <a:gd name="T45" fmla="*/ 2147483647 h 537"/>
              <a:gd name="T46" fmla="*/ 2147483647 w 769"/>
              <a:gd name="T47" fmla="*/ 2147483647 h 537"/>
              <a:gd name="T48" fmla="*/ 2147483647 w 769"/>
              <a:gd name="T49" fmla="*/ 2147483647 h 537"/>
              <a:gd name="T50" fmla="*/ 2147483647 w 769"/>
              <a:gd name="T51" fmla="*/ 2147483647 h 537"/>
              <a:gd name="T52" fmla="*/ 2147483647 w 769"/>
              <a:gd name="T53" fmla="*/ 2147483647 h 537"/>
              <a:gd name="T54" fmla="*/ 2147483647 w 769"/>
              <a:gd name="T55" fmla="*/ 2147483647 h 537"/>
              <a:gd name="T56" fmla="*/ 2147483647 w 769"/>
              <a:gd name="T57" fmla="*/ 2147483647 h 537"/>
              <a:gd name="T58" fmla="*/ 2147483647 w 769"/>
              <a:gd name="T59" fmla="*/ 2147483647 h 537"/>
              <a:gd name="T60" fmla="*/ 2147483647 w 769"/>
              <a:gd name="T61" fmla="*/ 2147483647 h 537"/>
              <a:gd name="T62" fmla="*/ 2147483647 w 769"/>
              <a:gd name="T63" fmla="*/ 2147483647 h 537"/>
              <a:gd name="T64" fmla="*/ 2147483647 w 769"/>
              <a:gd name="T65" fmla="*/ 2147483647 h 537"/>
              <a:gd name="T66" fmla="*/ 2147483647 w 769"/>
              <a:gd name="T67" fmla="*/ 2147483647 h 537"/>
              <a:gd name="T68" fmla="*/ 2147483647 w 769"/>
              <a:gd name="T69" fmla="*/ 2147483647 h 537"/>
              <a:gd name="T70" fmla="*/ 2147483647 w 769"/>
              <a:gd name="T71" fmla="*/ 2147483647 h 537"/>
              <a:gd name="T72" fmla="*/ 2147483647 w 769"/>
              <a:gd name="T73" fmla="*/ 2147483647 h 537"/>
              <a:gd name="T74" fmla="*/ 2147483647 w 769"/>
              <a:gd name="T75" fmla="*/ 2147483647 h 537"/>
              <a:gd name="T76" fmla="*/ 2147483647 w 769"/>
              <a:gd name="T77" fmla="*/ 2147483647 h 537"/>
              <a:gd name="T78" fmla="*/ 2147483647 w 769"/>
              <a:gd name="T79" fmla="*/ 2147483647 h 537"/>
              <a:gd name="T80" fmla="*/ 2147483647 w 769"/>
              <a:gd name="T81" fmla="*/ 2147483647 h 537"/>
              <a:gd name="T82" fmla="*/ 2147483647 w 769"/>
              <a:gd name="T83" fmla="*/ 2147483647 h 537"/>
              <a:gd name="T84" fmla="*/ 2147483647 w 769"/>
              <a:gd name="T85" fmla="*/ 2147483647 h 537"/>
              <a:gd name="T86" fmla="*/ 2147483647 w 769"/>
              <a:gd name="T87" fmla="*/ 2147483647 h 537"/>
              <a:gd name="T88" fmla="*/ 2147483647 w 769"/>
              <a:gd name="T89" fmla="*/ 2147483647 h 537"/>
              <a:gd name="T90" fmla="*/ 2147483647 w 769"/>
              <a:gd name="T91" fmla="*/ 2147483647 h 537"/>
              <a:gd name="T92" fmla="*/ 2147483647 w 769"/>
              <a:gd name="T93" fmla="*/ 2147483647 h 537"/>
              <a:gd name="T94" fmla="*/ 0 w 769"/>
              <a:gd name="T95" fmla="*/ 2147483647 h 537"/>
              <a:gd name="T96" fmla="*/ 2147483647 w 769"/>
              <a:gd name="T97" fmla="*/ 2147483647 h 537"/>
              <a:gd name="T98" fmla="*/ 2147483647 w 769"/>
              <a:gd name="T99" fmla="*/ 2147483647 h 537"/>
              <a:gd name="T100" fmla="*/ 2147483647 w 769"/>
              <a:gd name="T101" fmla="*/ 2147483647 h 537"/>
              <a:gd name="T102" fmla="*/ 2147483647 w 769"/>
              <a:gd name="T103" fmla="*/ 2147483647 h 537"/>
              <a:gd name="T104" fmla="*/ 2147483647 w 769"/>
              <a:gd name="T105" fmla="*/ 2147483647 h 5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69" h="537">
                <a:moveTo>
                  <a:pt x="160" y="96"/>
                </a:moveTo>
                <a:lnTo>
                  <a:pt x="160" y="96"/>
                </a:lnTo>
                <a:lnTo>
                  <a:pt x="176" y="88"/>
                </a:lnTo>
                <a:lnTo>
                  <a:pt x="192" y="112"/>
                </a:lnTo>
                <a:lnTo>
                  <a:pt x="208" y="112"/>
                </a:lnTo>
                <a:lnTo>
                  <a:pt x="216" y="128"/>
                </a:lnTo>
                <a:lnTo>
                  <a:pt x="216" y="160"/>
                </a:lnTo>
                <a:lnTo>
                  <a:pt x="264" y="176"/>
                </a:lnTo>
                <a:lnTo>
                  <a:pt x="288" y="200"/>
                </a:lnTo>
                <a:lnTo>
                  <a:pt x="336" y="200"/>
                </a:lnTo>
                <a:lnTo>
                  <a:pt x="360" y="216"/>
                </a:lnTo>
                <a:lnTo>
                  <a:pt x="392" y="224"/>
                </a:lnTo>
                <a:lnTo>
                  <a:pt x="424" y="208"/>
                </a:lnTo>
                <a:lnTo>
                  <a:pt x="456" y="208"/>
                </a:lnTo>
                <a:lnTo>
                  <a:pt x="480" y="184"/>
                </a:lnTo>
                <a:lnTo>
                  <a:pt x="472" y="176"/>
                </a:lnTo>
                <a:lnTo>
                  <a:pt x="488" y="160"/>
                </a:lnTo>
                <a:lnTo>
                  <a:pt x="504" y="168"/>
                </a:lnTo>
                <a:lnTo>
                  <a:pt x="528" y="152"/>
                </a:lnTo>
                <a:lnTo>
                  <a:pt x="544" y="136"/>
                </a:lnTo>
                <a:lnTo>
                  <a:pt x="576" y="136"/>
                </a:lnTo>
                <a:lnTo>
                  <a:pt x="568" y="120"/>
                </a:lnTo>
                <a:lnTo>
                  <a:pt x="560" y="112"/>
                </a:lnTo>
                <a:lnTo>
                  <a:pt x="544" y="120"/>
                </a:lnTo>
                <a:lnTo>
                  <a:pt x="528" y="120"/>
                </a:lnTo>
                <a:lnTo>
                  <a:pt x="528" y="88"/>
                </a:lnTo>
                <a:lnTo>
                  <a:pt x="536" y="72"/>
                </a:lnTo>
                <a:lnTo>
                  <a:pt x="552" y="80"/>
                </a:lnTo>
                <a:lnTo>
                  <a:pt x="576" y="72"/>
                </a:lnTo>
                <a:lnTo>
                  <a:pt x="584" y="40"/>
                </a:lnTo>
                <a:lnTo>
                  <a:pt x="592" y="32"/>
                </a:lnTo>
                <a:lnTo>
                  <a:pt x="592" y="24"/>
                </a:lnTo>
                <a:lnTo>
                  <a:pt x="584" y="24"/>
                </a:lnTo>
                <a:lnTo>
                  <a:pt x="592" y="8"/>
                </a:lnTo>
                <a:lnTo>
                  <a:pt x="624" y="0"/>
                </a:lnTo>
                <a:lnTo>
                  <a:pt x="648" y="8"/>
                </a:lnTo>
                <a:lnTo>
                  <a:pt x="664" y="24"/>
                </a:lnTo>
                <a:lnTo>
                  <a:pt x="680" y="80"/>
                </a:lnTo>
                <a:lnTo>
                  <a:pt x="696" y="80"/>
                </a:lnTo>
                <a:lnTo>
                  <a:pt x="720" y="96"/>
                </a:lnTo>
                <a:lnTo>
                  <a:pt x="720" y="112"/>
                </a:lnTo>
                <a:lnTo>
                  <a:pt x="736" y="112"/>
                </a:lnTo>
                <a:lnTo>
                  <a:pt x="768" y="104"/>
                </a:lnTo>
                <a:lnTo>
                  <a:pt x="768" y="120"/>
                </a:lnTo>
                <a:lnTo>
                  <a:pt x="744" y="168"/>
                </a:lnTo>
                <a:lnTo>
                  <a:pt x="736" y="160"/>
                </a:lnTo>
                <a:lnTo>
                  <a:pt x="720" y="168"/>
                </a:lnTo>
                <a:lnTo>
                  <a:pt x="728" y="192"/>
                </a:lnTo>
                <a:lnTo>
                  <a:pt x="720" y="208"/>
                </a:lnTo>
                <a:lnTo>
                  <a:pt x="712" y="208"/>
                </a:lnTo>
                <a:lnTo>
                  <a:pt x="696" y="216"/>
                </a:lnTo>
                <a:lnTo>
                  <a:pt x="688" y="216"/>
                </a:lnTo>
                <a:lnTo>
                  <a:pt x="680" y="224"/>
                </a:lnTo>
                <a:lnTo>
                  <a:pt x="672" y="224"/>
                </a:lnTo>
                <a:lnTo>
                  <a:pt x="640" y="248"/>
                </a:lnTo>
                <a:lnTo>
                  <a:pt x="640" y="256"/>
                </a:lnTo>
                <a:lnTo>
                  <a:pt x="624" y="256"/>
                </a:lnTo>
                <a:lnTo>
                  <a:pt x="600" y="272"/>
                </a:lnTo>
                <a:lnTo>
                  <a:pt x="600" y="264"/>
                </a:lnTo>
                <a:lnTo>
                  <a:pt x="600" y="256"/>
                </a:lnTo>
                <a:lnTo>
                  <a:pt x="608" y="240"/>
                </a:lnTo>
                <a:lnTo>
                  <a:pt x="600" y="232"/>
                </a:lnTo>
                <a:lnTo>
                  <a:pt x="576" y="256"/>
                </a:lnTo>
                <a:lnTo>
                  <a:pt x="568" y="264"/>
                </a:lnTo>
                <a:lnTo>
                  <a:pt x="560" y="264"/>
                </a:lnTo>
                <a:lnTo>
                  <a:pt x="552" y="272"/>
                </a:lnTo>
                <a:lnTo>
                  <a:pt x="576" y="296"/>
                </a:lnTo>
                <a:lnTo>
                  <a:pt x="592" y="288"/>
                </a:lnTo>
                <a:lnTo>
                  <a:pt x="616" y="296"/>
                </a:lnTo>
                <a:lnTo>
                  <a:pt x="616" y="304"/>
                </a:lnTo>
                <a:lnTo>
                  <a:pt x="608" y="296"/>
                </a:lnTo>
                <a:lnTo>
                  <a:pt x="592" y="304"/>
                </a:lnTo>
                <a:lnTo>
                  <a:pt x="576" y="328"/>
                </a:lnTo>
                <a:lnTo>
                  <a:pt x="584" y="336"/>
                </a:lnTo>
                <a:lnTo>
                  <a:pt x="592" y="368"/>
                </a:lnTo>
                <a:lnTo>
                  <a:pt x="608" y="376"/>
                </a:lnTo>
                <a:lnTo>
                  <a:pt x="600" y="376"/>
                </a:lnTo>
                <a:lnTo>
                  <a:pt x="608" y="392"/>
                </a:lnTo>
                <a:lnTo>
                  <a:pt x="584" y="400"/>
                </a:lnTo>
                <a:lnTo>
                  <a:pt x="608" y="400"/>
                </a:lnTo>
                <a:lnTo>
                  <a:pt x="600" y="432"/>
                </a:lnTo>
                <a:lnTo>
                  <a:pt x="584" y="448"/>
                </a:lnTo>
                <a:lnTo>
                  <a:pt x="576" y="448"/>
                </a:lnTo>
                <a:lnTo>
                  <a:pt x="576" y="464"/>
                </a:lnTo>
                <a:lnTo>
                  <a:pt x="568" y="480"/>
                </a:lnTo>
                <a:lnTo>
                  <a:pt x="560" y="480"/>
                </a:lnTo>
                <a:lnTo>
                  <a:pt x="560" y="488"/>
                </a:lnTo>
                <a:lnTo>
                  <a:pt x="536" y="504"/>
                </a:lnTo>
                <a:lnTo>
                  <a:pt x="512" y="504"/>
                </a:lnTo>
                <a:lnTo>
                  <a:pt x="512" y="512"/>
                </a:lnTo>
                <a:lnTo>
                  <a:pt x="504" y="504"/>
                </a:lnTo>
                <a:lnTo>
                  <a:pt x="504" y="512"/>
                </a:lnTo>
                <a:lnTo>
                  <a:pt x="496" y="512"/>
                </a:lnTo>
                <a:lnTo>
                  <a:pt x="464" y="528"/>
                </a:lnTo>
                <a:lnTo>
                  <a:pt x="456" y="536"/>
                </a:lnTo>
                <a:lnTo>
                  <a:pt x="456" y="520"/>
                </a:lnTo>
                <a:lnTo>
                  <a:pt x="440" y="520"/>
                </a:lnTo>
                <a:lnTo>
                  <a:pt x="432" y="520"/>
                </a:lnTo>
                <a:lnTo>
                  <a:pt x="416" y="520"/>
                </a:lnTo>
                <a:lnTo>
                  <a:pt x="416" y="504"/>
                </a:lnTo>
                <a:lnTo>
                  <a:pt x="400" y="504"/>
                </a:lnTo>
                <a:lnTo>
                  <a:pt x="368" y="512"/>
                </a:lnTo>
                <a:lnTo>
                  <a:pt x="360" y="504"/>
                </a:lnTo>
                <a:lnTo>
                  <a:pt x="360" y="512"/>
                </a:lnTo>
                <a:lnTo>
                  <a:pt x="352" y="512"/>
                </a:lnTo>
                <a:lnTo>
                  <a:pt x="352" y="528"/>
                </a:lnTo>
                <a:lnTo>
                  <a:pt x="344" y="528"/>
                </a:lnTo>
                <a:lnTo>
                  <a:pt x="344" y="520"/>
                </a:lnTo>
                <a:lnTo>
                  <a:pt x="336" y="520"/>
                </a:lnTo>
                <a:lnTo>
                  <a:pt x="320" y="512"/>
                </a:lnTo>
                <a:lnTo>
                  <a:pt x="320" y="504"/>
                </a:lnTo>
                <a:lnTo>
                  <a:pt x="320" y="496"/>
                </a:lnTo>
                <a:lnTo>
                  <a:pt x="312" y="488"/>
                </a:lnTo>
                <a:lnTo>
                  <a:pt x="304" y="488"/>
                </a:lnTo>
                <a:lnTo>
                  <a:pt x="312" y="448"/>
                </a:lnTo>
                <a:lnTo>
                  <a:pt x="304" y="432"/>
                </a:lnTo>
                <a:lnTo>
                  <a:pt x="296" y="432"/>
                </a:lnTo>
                <a:lnTo>
                  <a:pt x="280" y="416"/>
                </a:lnTo>
                <a:lnTo>
                  <a:pt x="264" y="416"/>
                </a:lnTo>
                <a:lnTo>
                  <a:pt x="224" y="432"/>
                </a:lnTo>
                <a:lnTo>
                  <a:pt x="200" y="432"/>
                </a:lnTo>
                <a:lnTo>
                  <a:pt x="192" y="440"/>
                </a:lnTo>
                <a:lnTo>
                  <a:pt x="184" y="432"/>
                </a:lnTo>
                <a:lnTo>
                  <a:pt x="176" y="432"/>
                </a:lnTo>
                <a:lnTo>
                  <a:pt x="152" y="432"/>
                </a:lnTo>
                <a:lnTo>
                  <a:pt x="136" y="424"/>
                </a:lnTo>
                <a:lnTo>
                  <a:pt x="128" y="416"/>
                </a:lnTo>
                <a:lnTo>
                  <a:pt x="120" y="416"/>
                </a:lnTo>
                <a:lnTo>
                  <a:pt x="104" y="400"/>
                </a:lnTo>
                <a:lnTo>
                  <a:pt x="88" y="400"/>
                </a:lnTo>
                <a:lnTo>
                  <a:pt x="64" y="392"/>
                </a:lnTo>
                <a:lnTo>
                  <a:pt x="56" y="368"/>
                </a:lnTo>
                <a:lnTo>
                  <a:pt x="72" y="368"/>
                </a:lnTo>
                <a:lnTo>
                  <a:pt x="64" y="352"/>
                </a:lnTo>
                <a:lnTo>
                  <a:pt x="80" y="336"/>
                </a:lnTo>
                <a:lnTo>
                  <a:pt x="80" y="320"/>
                </a:lnTo>
                <a:lnTo>
                  <a:pt x="72" y="312"/>
                </a:lnTo>
                <a:lnTo>
                  <a:pt x="48" y="320"/>
                </a:lnTo>
                <a:lnTo>
                  <a:pt x="32" y="312"/>
                </a:lnTo>
                <a:lnTo>
                  <a:pt x="24" y="304"/>
                </a:lnTo>
                <a:lnTo>
                  <a:pt x="8" y="296"/>
                </a:lnTo>
                <a:lnTo>
                  <a:pt x="16" y="296"/>
                </a:lnTo>
                <a:lnTo>
                  <a:pt x="16" y="272"/>
                </a:lnTo>
                <a:lnTo>
                  <a:pt x="0" y="272"/>
                </a:lnTo>
                <a:lnTo>
                  <a:pt x="0" y="248"/>
                </a:lnTo>
                <a:lnTo>
                  <a:pt x="16" y="240"/>
                </a:lnTo>
                <a:lnTo>
                  <a:pt x="32" y="240"/>
                </a:lnTo>
                <a:lnTo>
                  <a:pt x="40" y="232"/>
                </a:lnTo>
                <a:lnTo>
                  <a:pt x="56" y="232"/>
                </a:lnTo>
                <a:lnTo>
                  <a:pt x="80" y="216"/>
                </a:lnTo>
                <a:lnTo>
                  <a:pt x="88" y="200"/>
                </a:lnTo>
                <a:lnTo>
                  <a:pt x="80" y="168"/>
                </a:lnTo>
                <a:lnTo>
                  <a:pt x="80" y="160"/>
                </a:lnTo>
                <a:lnTo>
                  <a:pt x="104" y="160"/>
                </a:lnTo>
                <a:lnTo>
                  <a:pt x="112" y="128"/>
                </a:lnTo>
                <a:lnTo>
                  <a:pt x="136" y="128"/>
                </a:lnTo>
                <a:lnTo>
                  <a:pt x="144" y="128"/>
                </a:lnTo>
                <a:lnTo>
                  <a:pt x="152" y="104"/>
                </a:lnTo>
                <a:lnTo>
                  <a:pt x="160" y="9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198" name="Freeform 11"/>
          <p:cNvSpPr>
            <a:spLocks/>
          </p:cNvSpPr>
          <p:nvPr/>
        </p:nvSpPr>
        <p:spPr bwMode="ltGray">
          <a:xfrm>
            <a:off x="5516563" y="3400704"/>
            <a:ext cx="1169988" cy="819150"/>
          </a:xfrm>
          <a:custGeom>
            <a:avLst/>
            <a:gdLst>
              <a:gd name="T0" fmla="*/ 2147483647 w 769"/>
              <a:gd name="T1" fmla="*/ 2147483647 h 537"/>
              <a:gd name="T2" fmla="*/ 2147483647 w 769"/>
              <a:gd name="T3" fmla="*/ 2147483647 h 537"/>
              <a:gd name="T4" fmla="*/ 2147483647 w 769"/>
              <a:gd name="T5" fmla="*/ 2147483647 h 537"/>
              <a:gd name="T6" fmla="*/ 2147483647 w 769"/>
              <a:gd name="T7" fmla="*/ 2147483647 h 537"/>
              <a:gd name="T8" fmla="*/ 2147483647 w 769"/>
              <a:gd name="T9" fmla="*/ 2147483647 h 537"/>
              <a:gd name="T10" fmla="*/ 2147483647 w 769"/>
              <a:gd name="T11" fmla="*/ 2147483647 h 537"/>
              <a:gd name="T12" fmla="*/ 2147483647 w 769"/>
              <a:gd name="T13" fmla="*/ 2147483647 h 537"/>
              <a:gd name="T14" fmla="*/ 2147483647 w 769"/>
              <a:gd name="T15" fmla="*/ 2147483647 h 537"/>
              <a:gd name="T16" fmla="*/ 2147483647 w 769"/>
              <a:gd name="T17" fmla="*/ 2147483647 h 537"/>
              <a:gd name="T18" fmla="*/ 2147483647 w 769"/>
              <a:gd name="T19" fmla="*/ 2147483647 h 537"/>
              <a:gd name="T20" fmla="*/ 2147483647 w 769"/>
              <a:gd name="T21" fmla="*/ 2147483647 h 537"/>
              <a:gd name="T22" fmla="*/ 2147483647 w 769"/>
              <a:gd name="T23" fmla="*/ 2147483647 h 537"/>
              <a:gd name="T24" fmla="*/ 2147483647 w 769"/>
              <a:gd name="T25" fmla="*/ 2147483647 h 537"/>
              <a:gd name="T26" fmla="*/ 2147483647 w 769"/>
              <a:gd name="T27" fmla="*/ 2147483647 h 537"/>
              <a:gd name="T28" fmla="*/ 2147483647 w 769"/>
              <a:gd name="T29" fmla="*/ 2147483647 h 537"/>
              <a:gd name="T30" fmla="*/ 2147483647 w 769"/>
              <a:gd name="T31" fmla="*/ 2147483647 h 537"/>
              <a:gd name="T32" fmla="*/ 2147483647 w 769"/>
              <a:gd name="T33" fmla="*/ 2147483647 h 537"/>
              <a:gd name="T34" fmla="*/ 2147483647 w 769"/>
              <a:gd name="T35" fmla="*/ 2147483647 h 537"/>
              <a:gd name="T36" fmla="*/ 2147483647 w 769"/>
              <a:gd name="T37" fmla="*/ 2147483647 h 537"/>
              <a:gd name="T38" fmla="*/ 2147483647 w 769"/>
              <a:gd name="T39" fmla="*/ 2147483647 h 537"/>
              <a:gd name="T40" fmla="*/ 2147483647 w 769"/>
              <a:gd name="T41" fmla="*/ 2147483647 h 537"/>
              <a:gd name="T42" fmla="*/ 2147483647 w 769"/>
              <a:gd name="T43" fmla="*/ 2147483647 h 537"/>
              <a:gd name="T44" fmla="*/ 2147483647 w 769"/>
              <a:gd name="T45" fmla="*/ 2147483647 h 537"/>
              <a:gd name="T46" fmla="*/ 2147483647 w 769"/>
              <a:gd name="T47" fmla="*/ 2147483647 h 537"/>
              <a:gd name="T48" fmla="*/ 2147483647 w 769"/>
              <a:gd name="T49" fmla="*/ 2147483647 h 537"/>
              <a:gd name="T50" fmla="*/ 2147483647 w 769"/>
              <a:gd name="T51" fmla="*/ 2147483647 h 537"/>
              <a:gd name="T52" fmla="*/ 2147483647 w 769"/>
              <a:gd name="T53" fmla="*/ 2147483647 h 537"/>
              <a:gd name="T54" fmla="*/ 2147483647 w 769"/>
              <a:gd name="T55" fmla="*/ 2147483647 h 537"/>
              <a:gd name="T56" fmla="*/ 2147483647 w 769"/>
              <a:gd name="T57" fmla="*/ 2147483647 h 537"/>
              <a:gd name="T58" fmla="*/ 2147483647 w 769"/>
              <a:gd name="T59" fmla="*/ 2147483647 h 537"/>
              <a:gd name="T60" fmla="*/ 2147483647 w 769"/>
              <a:gd name="T61" fmla="*/ 2147483647 h 537"/>
              <a:gd name="T62" fmla="*/ 2147483647 w 769"/>
              <a:gd name="T63" fmla="*/ 2147483647 h 537"/>
              <a:gd name="T64" fmla="*/ 2147483647 w 769"/>
              <a:gd name="T65" fmla="*/ 2147483647 h 537"/>
              <a:gd name="T66" fmla="*/ 2147483647 w 769"/>
              <a:gd name="T67" fmla="*/ 2147483647 h 537"/>
              <a:gd name="T68" fmla="*/ 2147483647 w 769"/>
              <a:gd name="T69" fmla="*/ 2147483647 h 537"/>
              <a:gd name="T70" fmla="*/ 2147483647 w 769"/>
              <a:gd name="T71" fmla="*/ 2147483647 h 537"/>
              <a:gd name="T72" fmla="*/ 2147483647 w 769"/>
              <a:gd name="T73" fmla="*/ 2147483647 h 537"/>
              <a:gd name="T74" fmla="*/ 2147483647 w 769"/>
              <a:gd name="T75" fmla="*/ 2147483647 h 537"/>
              <a:gd name="T76" fmla="*/ 2147483647 w 769"/>
              <a:gd name="T77" fmla="*/ 2147483647 h 537"/>
              <a:gd name="T78" fmla="*/ 2147483647 w 769"/>
              <a:gd name="T79" fmla="*/ 2147483647 h 537"/>
              <a:gd name="T80" fmla="*/ 2147483647 w 769"/>
              <a:gd name="T81" fmla="*/ 2147483647 h 537"/>
              <a:gd name="T82" fmla="*/ 2147483647 w 769"/>
              <a:gd name="T83" fmla="*/ 2147483647 h 537"/>
              <a:gd name="T84" fmla="*/ 2147483647 w 769"/>
              <a:gd name="T85" fmla="*/ 2147483647 h 537"/>
              <a:gd name="T86" fmla="*/ 2147483647 w 769"/>
              <a:gd name="T87" fmla="*/ 2147483647 h 537"/>
              <a:gd name="T88" fmla="*/ 2147483647 w 769"/>
              <a:gd name="T89" fmla="*/ 2147483647 h 537"/>
              <a:gd name="T90" fmla="*/ 2147483647 w 769"/>
              <a:gd name="T91" fmla="*/ 2147483647 h 537"/>
              <a:gd name="T92" fmla="*/ 2147483647 w 769"/>
              <a:gd name="T93" fmla="*/ 2147483647 h 537"/>
              <a:gd name="T94" fmla="*/ 0 w 769"/>
              <a:gd name="T95" fmla="*/ 2147483647 h 537"/>
              <a:gd name="T96" fmla="*/ 2147483647 w 769"/>
              <a:gd name="T97" fmla="*/ 2147483647 h 537"/>
              <a:gd name="T98" fmla="*/ 2147483647 w 769"/>
              <a:gd name="T99" fmla="*/ 2147483647 h 537"/>
              <a:gd name="T100" fmla="*/ 2147483647 w 769"/>
              <a:gd name="T101" fmla="*/ 2147483647 h 537"/>
              <a:gd name="T102" fmla="*/ 2147483647 w 769"/>
              <a:gd name="T103" fmla="*/ 2147483647 h 5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69" h="537">
                <a:moveTo>
                  <a:pt x="160" y="96"/>
                </a:moveTo>
                <a:lnTo>
                  <a:pt x="176" y="88"/>
                </a:lnTo>
                <a:lnTo>
                  <a:pt x="192" y="112"/>
                </a:lnTo>
                <a:lnTo>
                  <a:pt x="208" y="112"/>
                </a:lnTo>
                <a:lnTo>
                  <a:pt x="216" y="128"/>
                </a:lnTo>
                <a:lnTo>
                  <a:pt x="216" y="160"/>
                </a:lnTo>
                <a:lnTo>
                  <a:pt x="264" y="176"/>
                </a:lnTo>
                <a:lnTo>
                  <a:pt x="288" y="200"/>
                </a:lnTo>
                <a:lnTo>
                  <a:pt x="336" y="200"/>
                </a:lnTo>
                <a:lnTo>
                  <a:pt x="360" y="216"/>
                </a:lnTo>
                <a:lnTo>
                  <a:pt x="392" y="224"/>
                </a:lnTo>
                <a:lnTo>
                  <a:pt x="424" y="208"/>
                </a:lnTo>
                <a:lnTo>
                  <a:pt x="456" y="208"/>
                </a:lnTo>
                <a:lnTo>
                  <a:pt x="480" y="184"/>
                </a:lnTo>
                <a:lnTo>
                  <a:pt x="472" y="176"/>
                </a:lnTo>
                <a:lnTo>
                  <a:pt x="488" y="160"/>
                </a:lnTo>
                <a:lnTo>
                  <a:pt x="504" y="168"/>
                </a:lnTo>
                <a:lnTo>
                  <a:pt x="528" y="152"/>
                </a:lnTo>
                <a:lnTo>
                  <a:pt x="544" y="136"/>
                </a:lnTo>
                <a:lnTo>
                  <a:pt x="576" y="136"/>
                </a:lnTo>
                <a:lnTo>
                  <a:pt x="568" y="120"/>
                </a:lnTo>
                <a:lnTo>
                  <a:pt x="560" y="112"/>
                </a:lnTo>
                <a:lnTo>
                  <a:pt x="544" y="120"/>
                </a:lnTo>
                <a:lnTo>
                  <a:pt x="528" y="120"/>
                </a:lnTo>
                <a:lnTo>
                  <a:pt x="528" y="88"/>
                </a:lnTo>
                <a:lnTo>
                  <a:pt x="536" y="72"/>
                </a:lnTo>
                <a:lnTo>
                  <a:pt x="552" y="80"/>
                </a:lnTo>
                <a:lnTo>
                  <a:pt x="576" y="72"/>
                </a:lnTo>
                <a:lnTo>
                  <a:pt x="584" y="40"/>
                </a:lnTo>
                <a:lnTo>
                  <a:pt x="592" y="32"/>
                </a:lnTo>
                <a:lnTo>
                  <a:pt x="592" y="24"/>
                </a:lnTo>
                <a:lnTo>
                  <a:pt x="584" y="24"/>
                </a:lnTo>
                <a:lnTo>
                  <a:pt x="592" y="8"/>
                </a:lnTo>
                <a:lnTo>
                  <a:pt x="624" y="0"/>
                </a:lnTo>
                <a:lnTo>
                  <a:pt x="648" y="8"/>
                </a:lnTo>
                <a:lnTo>
                  <a:pt x="664" y="24"/>
                </a:lnTo>
                <a:lnTo>
                  <a:pt x="680" y="80"/>
                </a:lnTo>
                <a:lnTo>
                  <a:pt x="696" y="80"/>
                </a:lnTo>
                <a:lnTo>
                  <a:pt x="720" y="96"/>
                </a:lnTo>
                <a:lnTo>
                  <a:pt x="720" y="112"/>
                </a:lnTo>
                <a:lnTo>
                  <a:pt x="736" y="112"/>
                </a:lnTo>
                <a:lnTo>
                  <a:pt x="768" y="104"/>
                </a:lnTo>
                <a:lnTo>
                  <a:pt x="768" y="120"/>
                </a:lnTo>
                <a:lnTo>
                  <a:pt x="744" y="168"/>
                </a:lnTo>
                <a:lnTo>
                  <a:pt x="736" y="160"/>
                </a:lnTo>
                <a:lnTo>
                  <a:pt x="720" y="168"/>
                </a:lnTo>
                <a:lnTo>
                  <a:pt x="728" y="192"/>
                </a:lnTo>
                <a:lnTo>
                  <a:pt x="720" y="208"/>
                </a:lnTo>
                <a:lnTo>
                  <a:pt x="712" y="208"/>
                </a:lnTo>
                <a:lnTo>
                  <a:pt x="696" y="216"/>
                </a:lnTo>
                <a:lnTo>
                  <a:pt x="688" y="216"/>
                </a:lnTo>
                <a:lnTo>
                  <a:pt x="680" y="224"/>
                </a:lnTo>
                <a:lnTo>
                  <a:pt x="672" y="224"/>
                </a:lnTo>
                <a:lnTo>
                  <a:pt x="640" y="248"/>
                </a:lnTo>
                <a:lnTo>
                  <a:pt x="640" y="256"/>
                </a:lnTo>
                <a:lnTo>
                  <a:pt x="624" y="256"/>
                </a:lnTo>
                <a:lnTo>
                  <a:pt x="600" y="272"/>
                </a:lnTo>
                <a:lnTo>
                  <a:pt x="600" y="264"/>
                </a:lnTo>
                <a:lnTo>
                  <a:pt x="600" y="256"/>
                </a:lnTo>
                <a:lnTo>
                  <a:pt x="608" y="240"/>
                </a:lnTo>
                <a:lnTo>
                  <a:pt x="600" y="232"/>
                </a:lnTo>
                <a:lnTo>
                  <a:pt x="576" y="256"/>
                </a:lnTo>
                <a:lnTo>
                  <a:pt x="568" y="264"/>
                </a:lnTo>
                <a:lnTo>
                  <a:pt x="560" y="264"/>
                </a:lnTo>
                <a:lnTo>
                  <a:pt x="552" y="272"/>
                </a:lnTo>
                <a:lnTo>
                  <a:pt x="576" y="296"/>
                </a:lnTo>
                <a:lnTo>
                  <a:pt x="592" y="288"/>
                </a:lnTo>
                <a:lnTo>
                  <a:pt x="616" y="296"/>
                </a:lnTo>
                <a:lnTo>
                  <a:pt x="616" y="304"/>
                </a:lnTo>
                <a:lnTo>
                  <a:pt x="608" y="296"/>
                </a:lnTo>
                <a:lnTo>
                  <a:pt x="592" y="304"/>
                </a:lnTo>
                <a:lnTo>
                  <a:pt x="576" y="328"/>
                </a:lnTo>
                <a:lnTo>
                  <a:pt x="584" y="336"/>
                </a:lnTo>
                <a:lnTo>
                  <a:pt x="592" y="368"/>
                </a:lnTo>
                <a:lnTo>
                  <a:pt x="608" y="376"/>
                </a:lnTo>
                <a:lnTo>
                  <a:pt x="600" y="376"/>
                </a:lnTo>
                <a:lnTo>
                  <a:pt x="608" y="392"/>
                </a:lnTo>
                <a:lnTo>
                  <a:pt x="584" y="400"/>
                </a:lnTo>
                <a:lnTo>
                  <a:pt x="608" y="400"/>
                </a:lnTo>
                <a:lnTo>
                  <a:pt x="600" y="432"/>
                </a:lnTo>
                <a:lnTo>
                  <a:pt x="584" y="448"/>
                </a:lnTo>
                <a:lnTo>
                  <a:pt x="576" y="448"/>
                </a:lnTo>
                <a:lnTo>
                  <a:pt x="576" y="464"/>
                </a:lnTo>
                <a:lnTo>
                  <a:pt x="568" y="480"/>
                </a:lnTo>
                <a:lnTo>
                  <a:pt x="560" y="480"/>
                </a:lnTo>
                <a:lnTo>
                  <a:pt x="560" y="488"/>
                </a:lnTo>
                <a:lnTo>
                  <a:pt x="536" y="504"/>
                </a:lnTo>
                <a:lnTo>
                  <a:pt x="512" y="504"/>
                </a:lnTo>
                <a:lnTo>
                  <a:pt x="512" y="512"/>
                </a:lnTo>
                <a:lnTo>
                  <a:pt x="504" y="504"/>
                </a:lnTo>
                <a:lnTo>
                  <a:pt x="504" y="512"/>
                </a:lnTo>
                <a:lnTo>
                  <a:pt x="496" y="512"/>
                </a:lnTo>
                <a:lnTo>
                  <a:pt x="464" y="528"/>
                </a:lnTo>
                <a:lnTo>
                  <a:pt x="456" y="536"/>
                </a:lnTo>
                <a:lnTo>
                  <a:pt x="456" y="520"/>
                </a:lnTo>
                <a:lnTo>
                  <a:pt x="440" y="520"/>
                </a:lnTo>
                <a:lnTo>
                  <a:pt x="432" y="520"/>
                </a:lnTo>
                <a:lnTo>
                  <a:pt x="416" y="520"/>
                </a:lnTo>
                <a:lnTo>
                  <a:pt x="416" y="504"/>
                </a:lnTo>
                <a:lnTo>
                  <a:pt x="400" y="504"/>
                </a:lnTo>
                <a:lnTo>
                  <a:pt x="368" y="512"/>
                </a:lnTo>
                <a:lnTo>
                  <a:pt x="360" y="504"/>
                </a:lnTo>
                <a:lnTo>
                  <a:pt x="360" y="512"/>
                </a:lnTo>
                <a:lnTo>
                  <a:pt x="352" y="512"/>
                </a:lnTo>
                <a:lnTo>
                  <a:pt x="352" y="528"/>
                </a:lnTo>
                <a:lnTo>
                  <a:pt x="344" y="528"/>
                </a:lnTo>
                <a:lnTo>
                  <a:pt x="344" y="520"/>
                </a:lnTo>
                <a:lnTo>
                  <a:pt x="336" y="520"/>
                </a:lnTo>
                <a:lnTo>
                  <a:pt x="320" y="512"/>
                </a:lnTo>
                <a:lnTo>
                  <a:pt x="320" y="504"/>
                </a:lnTo>
                <a:lnTo>
                  <a:pt x="320" y="496"/>
                </a:lnTo>
                <a:lnTo>
                  <a:pt x="312" y="488"/>
                </a:lnTo>
                <a:lnTo>
                  <a:pt x="304" y="488"/>
                </a:lnTo>
                <a:lnTo>
                  <a:pt x="312" y="448"/>
                </a:lnTo>
                <a:lnTo>
                  <a:pt x="304" y="432"/>
                </a:lnTo>
                <a:lnTo>
                  <a:pt x="296" y="432"/>
                </a:lnTo>
                <a:lnTo>
                  <a:pt x="280" y="416"/>
                </a:lnTo>
                <a:lnTo>
                  <a:pt x="264" y="416"/>
                </a:lnTo>
                <a:lnTo>
                  <a:pt x="224" y="432"/>
                </a:lnTo>
                <a:lnTo>
                  <a:pt x="200" y="432"/>
                </a:lnTo>
                <a:lnTo>
                  <a:pt x="192" y="440"/>
                </a:lnTo>
                <a:lnTo>
                  <a:pt x="184" y="432"/>
                </a:lnTo>
                <a:lnTo>
                  <a:pt x="176" y="432"/>
                </a:lnTo>
                <a:lnTo>
                  <a:pt x="152" y="432"/>
                </a:lnTo>
                <a:lnTo>
                  <a:pt x="136" y="424"/>
                </a:lnTo>
                <a:lnTo>
                  <a:pt x="128" y="416"/>
                </a:lnTo>
                <a:lnTo>
                  <a:pt x="120" y="416"/>
                </a:lnTo>
                <a:lnTo>
                  <a:pt x="104" y="400"/>
                </a:lnTo>
                <a:lnTo>
                  <a:pt x="88" y="400"/>
                </a:lnTo>
                <a:lnTo>
                  <a:pt x="64" y="392"/>
                </a:lnTo>
                <a:lnTo>
                  <a:pt x="56" y="368"/>
                </a:lnTo>
                <a:lnTo>
                  <a:pt x="72" y="368"/>
                </a:lnTo>
                <a:lnTo>
                  <a:pt x="64" y="352"/>
                </a:lnTo>
                <a:lnTo>
                  <a:pt x="80" y="336"/>
                </a:lnTo>
                <a:lnTo>
                  <a:pt x="80" y="320"/>
                </a:lnTo>
                <a:lnTo>
                  <a:pt x="72" y="312"/>
                </a:lnTo>
                <a:lnTo>
                  <a:pt x="48" y="320"/>
                </a:lnTo>
                <a:lnTo>
                  <a:pt x="32" y="312"/>
                </a:lnTo>
                <a:lnTo>
                  <a:pt x="24" y="304"/>
                </a:lnTo>
                <a:lnTo>
                  <a:pt x="8" y="296"/>
                </a:lnTo>
                <a:lnTo>
                  <a:pt x="16" y="296"/>
                </a:lnTo>
                <a:lnTo>
                  <a:pt x="16" y="272"/>
                </a:lnTo>
                <a:lnTo>
                  <a:pt x="0" y="272"/>
                </a:lnTo>
                <a:lnTo>
                  <a:pt x="0" y="248"/>
                </a:lnTo>
                <a:lnTo>
                  <a:pt x="16" y="240"/>
                </a:lnTo>
                <a:lnTo>
                  <a:pt x="32" y="240"/>
                </a:lnTo>
                <a:lnTo>
                  <a:pt x="40" y="232"/>
                </a:lnTo>
                <a:lnTo>
                  <a:pt x="56" y="232"/>
                </a:lnTo>
                <a:lnTo>
                  <a:pt x="80" y="216"/>
                </a:lnTo>
                <a:lnTo>
                  <a:pt x="88" y="200"/>
                </a:lnTo>
                <a:lnTo>
                  <a:pt x="80" y="168"/>
                </a:lnTo>
                <a:lnTo>
                  <a:pt x="80" y="160"/>
                </a:lnTo>
                <a:lnTo>
                  <a:pt x="104" y="160"/>
                </a:lnTo>
                <a:lnTo>
                  <a:pt x="112" y="128"/>
                </a:lnTo>
                <a:lnTo>
                  <a:pt x="136" y="128"/>
                </a:lnTo>
                <a:lnTo>
                  <a:pt x="144" y="128"/>
                </a:lnTo>
                <a:lnTo>
                  <a:pt x="152" y="104"/>
                </a:lnTo>
                <a:lnTo>
                  <a:pt x="160" y="9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199" name="Freeform 12"/>
          <p:cNvSpPr>
            <a:spLocks/>
          </p:cNvSpPr>
          <p:nvPr/>
        </p:nvSpPr>
        <p:spPr bwMode="ltGray">
          <a:xfrm>
            <a:off x="5405438" y="3876954"/>
            <a:ext cx="560388" cy="588962"/>
          </a:xfrm>
          <a:custGeom>
            <a:avLst/>
            <a:gdLst>
              <a:gd name="T0" fmla="*/ 2147483647 w 369"/>
              <a:gd name="T1" fmla="*/ 2147483647 h 385"/>
              <a:gd name="T2" fmla="*/ 2147483647 w 369"/>
              <a:gd name="T3" fmla="*/ 2147483647 h 385"/>
              <a:gd name="T4" fmla="*/ 2147483647 w 369"/>
              <a:gd name="T5" fmla="*/ 2147483647 h 385"/>
              <a:gd name="T6" fmla="*/ 2147483647 w 369"/>
              <a:gd name="T7" fmla="*/ 2147483647 h 385"/>
              <a:gd name="T8" fmla="*/ 2147483647 w 369"/>
              <a:gd name="T9" fmla="*/ 2147483647 h 385"/>
              <a:gd name="T10" fmla="*/ 2147483647 w 369"/>
              <a:gd name="T11" fmla="*/ 2147483647 h 385"/>
              <a:gd name="T12" fmla="*/ 2147483647 w 369"/>
              <a:gd name="T13" fmla="*/ 2147483647 h 385"/>
              <a:gd name="T14" fmla="*/ 2147483647 w 369"/>
              <a:gd name="T15" fmla="*/ 2147483647 h 385"/>
              <a:gd name="T16" fmla="*/ 2147483647 w 369"/>
              <a:gd name="T17" fmla="*/ 2147483647 h 385"/>
              <a:gd name="T18" fmla="*/ 2147483647 w 369"/>
              <a:gd name="T19" fmla="*/ 2147483647 h 385"/>
              <a:gd name="T20" fmla="*/ 2147483647 w 369"/>
              <a:gd name="T21" fmla="*/ 2147483647 h 385"/>
              <a:gd name="T22" fmla="*/ 2147483647 w 369"/>
              <a:gd name="T23" fmla="*/ 2147483647 h 385"/>
              <a:gd name="T24" fmla="*/ 2147483647 w 369"/>
              <a:gd name="T25" fmla="*/ 2147483647 h 385"/>
              <a:gd name="T26" fmla="*/ 2147483647 w 369"/>
              <a:gd name="T27" fmla="*/ 2147483647 h 385"/>
              <a:gd name="T28" fmla="*/ 2147483647 w 369"/>
              <a:gd name="T29" fmla="*/ 2147483647 h 385"/>
              <a:gd name="T30" fmla="*/ 2147483647 w 369"/>
              <a:gd name="T31" fmla="*/ 2147483647 h 385"/>
              <a:gd name="T32" fmla="*/ 2147483647 w 369"/>
              <a:gd name="T33" fmla="*/ 2147483647 h 385"/>
              <a:gd name="T34" fmla="*/ 2147483647 w 369"/>
              <a:gd name="T35" fmla="*/ 2147483647 h 385"/>
              <a:gd name="T36" fmla="*/ 2147483647 w 369"/>
              <a:gd name="T37" fmla="*/ 2147483647 h 385"/>
              <a:gd name="T38" fmla="*/ 2147483647 w 369"/>
              <a:gd name="T39" fmla="*/ 2147483647 h 385"/>
              <a:gd name="T40" fmla="*/ 2147483647 w 369"/>
              <a:gd name="T41" fmla="*/ 2147483647 h 385"/>
              <a:gd name="T42" fmla="*/ 2147483647 w 369"/>
              <a:gd name="T43" fmla="*/ 2147483647 h 385"/>
              <a:gd name="T44" fmla="*/ 2147483647 w 369"/>
              <a:gd name="T45" fmla="*/ 2147483647 h 385"/>
              <a:gd name="T46" fmla="*/ 2147483647 w 369"/>
              <a:gd name="T47" fmla="*/ 2147483647 h 385"/>
              <a:gd name="T48" fmla="*/ 2147483647 w 369"/>
              <a:gd name="T49" fmla="*/ 2147483647 h 385"/>
              <a:gd name="T50" fmla="*/ 2147483647 w 369"/>
              <a:gd name="T51" fmla="*/ 2147483647 h 385"/>
              <a:gd name="T52" fmla="*/ 0 w 369"/>
              <a:gd name="T53" fmla="*/ 2147483647 h 385"/>
              <a:gd name="T54" fmla="*/ 2147483647 w 369"/>
              <a:gd name="T55" fmla="*/ 2147483647 h 385"/>
              <a:gd name="T56" fmla="*/ 2147483647 w 369"/>
              <a:gd name="T57" fmla="*/ 2147483647 h 385"/>
              <a:gd name="T58" fmla="*/ 2147483647 w 369"/>
              <a:gd name="T59" fmla="*/ 2147483647 h 385"/>
              <a:gd name="T60" fmla="*/ 2147483647 w 369"/>
              <a:gd name="T61" fmla="*/ 2147483647 h 385"/>
              <a:gd name="T62" fmla="*/ 2147483647 w 369"/>
              <a:gd name="T63" fmla="*/ 2147483647 h 385"/>
              <a:gd name="T64" fmla="*/ 2147483647 w 369"/>
              <a:gd name="T65" fmla="*/ 2147483647 h 385"/>
              <a:gd name="T66" fmla="*/ 2147483647 w 369"/>
              <a:gd name="T67" fmla="*/ 2147483647 h 385"/>
              <a:gd name="T68" fmla="*/ 2147483647 w 369"/>
              <a:gd name="T69" fmla="*/ 2147483647 h 385"/>
              <a:gd name="T70" fmla="*/ 2147483647 w 369"/>
              <a:gd name="T71" fmla="*/ 2147483647 h 385"/>
              <a:gd name="T72" fmla="*/ 2147483647 w 369"/>
              <a:gd name="T73" fmla="*/ 2147483647 h 385"/>
              <a:gd name="T74" fmla="*/ 2147483647 w 369"/>
              <a:gd name="T75" fmla="*/ 2147483647 h 385"/>
              <a:gd name="T76" fmla="*/ 2147483647 w 369"/>
              <a:gd name="T77" fmla="*/ 2147483647 h 385"/>
              <a:gd name="T78" fmla="*/ 2147483647 w 369"/>
              <a:gd name="T79" fmla="*/ 2147483647 h 385"/>
              <a:gd name="T80" fmla="*/ 2147483647 w 369"/>
              <a:gd name="T81" fmla="*/ 2147483647 h 385"/>
              <a:gd name="T82" fmla="*/ 2147483647 w 369"/>
              <a:gd name="T83" fmla="*/ 2147483647 h 385"/>
              <a:gd name="T84" fmla="*/ 2147483647 w 369"/>
              <a:gd name="T85" fmla="*/ 2147483647 h 385"/>
              <a:gd name="T86" fmla="*/ 2147483647 w 369"/>
              <a:gd name="T87" fmla="*/ 2147483647 h 385"/>
              <a:gd name="T88" fmla="*/ 2147483647 w 369"/>
              <a:gd name="T89" fmla="*/ 2147483647 h 385"/>
              <a:gd name="T90" fmla="*/ 2147483647 w 369"/>
              <a:gd name="T91" fmla="*/ 2147483647 h 385"/>
              <a:gd name="T92" fmla="*/ 2147483647 w 369"/>
              <a:gd name="T93" fmla="*/ 2147483647 h 385"/>
              <a:gd name="T94" fmla="*/ 2147483647 w 369"/>
              <a:gd name="T95" fmla="*/ 2147483647 h 3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69" h="385">
                <a:moveTo>
                  <a:pt x="336" y="104"/>
                </a:moveTo>
                <a:lnTo>
                  <a:pt x="336" y="104"/>
                </a:lnTo>
                <a:lnTo>
                  <a:pt x="352" y="104"/>
                </a:lnTo>
                <a:lnTo>
                  <a:pt x="368" y="120"/>
                </a:lnTo>
                <a:lnTo>
                  <a:pt x="368" y="136"/>
                </a:lnTo>
                <a:lnTo>
                  <a:pt x="352" y="136"/>
                </a:lnTo>
                <a:lnTo>
                  <a:pt x="344" y="144"/>
                </a:lnTo>
                <a:lnTo>
                  <a:pt x="328" y="176"/>
                </a:lnTo>
                <a:lnTo>
                  <a:pt x="320" y="184"/>
                </a:lnTo>
                <a:lnTo>
                  <a:pt x="312" y="200"/>
                </a:lnTo>
                <a:lnTo>
                  <a:pt x="312" y="208"/>
                </a:lnTo>
                <a:lnTo>
                  <a:pt x="304" y="184"/>
                </a:lnTo>
                <a:lnTo>
                  <a:pt x="304" y="176"/>
                </a:lnTo>
                <a:lnTo>
                  <a:pt x="296" y="184"/>
                </a:lnTo>
                <a:lnTo>
                  <a:pt x="288" y="184"/>
                </a:lnTo>
                <a:lnTo>
                  <a:pt x="288" y="176"/>
                </a:lnTo>
                <a:lnTo>
                  <a:pt x="304" y="160"/>
                </a:lnTo>
                <a:lnTo>
                  <a:pt x="272" y="160"/>
                </a:lnTo>
                <a:lnTo>
                  <a:pt x="272" y="144"/>
                </a:lnTo>
                <a:lnTo>
                  <a:pt x="264" y="144"/>
                </a:lnTo>
                <a:lnTo>
                  <a:pt x="256" y="144"/>
                </a:lnTo>
                <a:lnTo>
                  <a:pt x="256" y="152"/>
                </a:lnTo>
                <a:lnTo>
                  <a:pt x="248" y="168"/>
                </a:lnTo>
                <a:lnTo>
                  <a:pt x="256" y="168"/>
                </a:lnTo>
                <a:lnTo>
                  <a:pt x="264" y="208"/>
                </a:lnTo>
                <a:lnTo>
                  <a:pt x="256" y="208"/>
                </a:lnTo>
                <a:lnTo>
                  <a:pt x="256" y="200"/>
                </a:lnTo>
                <a:lnTo>
                  <a:pt x="240" y="208"/>
                </a:lnTo>
                <a:lnTo>
                  <a:pt x="232" y="232"/>
                </a:lnTo>
                <a:lnTo>
                  <a:pt x="216" y="240"/>
                </a:lnTo>
                <a:lnTo>
                  <a:pt x="176" y="272"/>
                </a:lnTo>
                <a:lnTo>
                  <a:pt x="176" y="280"/>
                </a:lnTo>
                <a:lnTo>
                  <a:pt x="168" y="280"/>
                </a:lnTo>
                <a:lnTo>
                  <a:pt x="160" y="288"/>
                </a:lnTo>
                <a:lnTo>
                  <a:pt x="152" y="288"/>
                </a:lnTo>
                <a:lnTo>
                  <a:pt x="152" y="296"/>
                </a:lnTo>
                <a:lnTo>
                  <a:pt x="152" y="320"/>
                </a:lnTo>
                <a:lnTo>
                  <a:pt x="144" y="336"/>
                </a:lnTo>
                <a:lnTo>
                  <a:pt x="144" y="360"/>
                </a:lnTo>
                <a:lnTo>
                  <a:pt x="136" y="368"/>
                </a:lnTo>
                <a:lnTo>
                  <a:pt x="128" y="376"/>
                </a:lnTo>
                <a:lnTo>
                  <a:pt x="120" y="384"/>
                </a:lnTo>
                <a:lnTo>
                  <a:pt x="104" y="376"/>
                </a:lnTo>
                <a:lnTo>
                  <a:pt x="80" y="304"/>
                </a:lnTo>
                <a:lnTo>
                  <a:pt x="64" y="280"/>
                </a:lnTo>
                <a:lnTo>
                  <a:pt x="56" y="232"/>
                </a:lnTo>
                <a:lnTo>
                  <a:pt x="56" y="200"/>
                </a:lnTo>
                <a:lnTo>
                  <a:pt x="48" y="216"/>
                </a:lnTo>
                <a:lnTo>
                  <a:pt x="32" y="224"/>
                </a:lnTo>
                <a:lnTo>
                  <a:pt x="8" y="200"/>
                </a:lnTo>
                <a:lnTo>
                  <a:pt x="24" y="200"/>
                </a:lnTo>
                <a:lnTo>
                  <a:pt x="24" y="192"/>
                </a:lnTo>
                <a:lnTo>
                  <a:pt x="16" y="192"/>
                </a:lnTo>
                <a:lnTo>
                  <a:pt x="0" y="184"/>
                </a:lnTo>
                <a:lnTo>
                  <a:pt x="8" y="176"/>
                </a:lnTo>
                <a:lnTo>
                  <a:pt x="32" y="176"/>
                </a:lnTo>
                <a:lnTo>
                  <a:pt x="32" y="168"/>
                </a:lnTo>
                <a:lnTo>
                  <a:pt x="32" y="152"/>
                </a:lnTo>
                <a:lnTo>
                  <a:pt x="24" y="152"/>
                </a:lnTo>
                <a:lnTo>
                  <a:pt x="24" y="144"/>
                </a:lnTo>
                <a:lnTo>
                  <a:pt x="16" y="144"/>
                </a:lnTo>
                <a:lnTo>
                  <a:pt x="16" y="128"/>
                </a:lnTo>
                <a:lnTo>
                  <a:pt x="24" y="120"/>
                </a:lnTo>
                <a:lnTo>
                  <a:pt x="32" y="128"/>
                </a:lnTo>
                <a:lnTo>
                  <a:pt x="48" y="120"/>
                </a:lnTo>
                <a:lnTo>
                  <a:pt x="88" y="72"/>
                </a:lnTo>
                <a:lnTo>
                  <a:pt x="80" y="64"/>
                </a:lnTo>
                <a:lnTo>
                  <a:pt x="88" y="64"/>
                </a:lnTo>
                <a:lnTo>
                  <a:pt x="88" y="56"/>
                </a:lnTo>
                <a:lnTo>
                  <a:pt x="72" y="48"/>
                </a:lnTo>
                <a:lnTo>
                  <a:pt x="80" y="32"/>
                </a:lnTo>
                <a:lnTo>
                  <a:pt x="72" y="24"/>
                </a:lnTo>
                <a:lnTo>
                  <a:pt x="80" y="16"/>
                </a:lnTo>
                <a:lnTo>
                  <a:pt x="96" y="24"/>
                </a:lnTo>
                <a:lnTo>
                  <a:pt x="112" y="16"/>
                </a:lnTo>
                <a:lnTo>
                  <a:pt x="120" y="8"/>
                </a:lnTo>
                <a:lnTo>
                  <a:pt x="144" y="0"/>
                </a:lnTo>
                <a:lnTo>
                  <a:pt x="152" y="8"/>
                </a:lnTo>
                <a:lnTo>
                  <a:pt x="152" y="24"/>
                </a:lnTo>
                <a:lnTo>
                  <a:pt x="136" y="40"/>
                </a:lnTo>
                <a:lnTo>
                  <a:pt x="144" y="56"/>
                </a:lnTo>
                <a:lnTo>
                  <a:pt x="128" y="56"/>
                </a:lnTo>
                <a:lnTo>
                  <a:pt x="136" y="80"/>
                </a:lnTo>
                <a:lnTo>
                  <a:pt x="160" y="88"/>
                </a:lnTo>
                <a:lnTo>
                  <a:pt x="152" y="112"/>
                </a:lnTo>
                <a:lnTo>
                  <a:pt x="168" y="120"/>
                </a:lnTo>
                <a:lnTo>
                  <a:pt x="240" y="144"/>
                </a:lnTo>
                <a:lnTo>
                  <a:pt x="248" y="144"/>
                </a:lnTo>
                <a:lnTo>
                  <a:pt x="248" y="136"/>
                </a:lnTo>
                <a:lnTo>
                  <a:pt x="248" y="120"/>
                </a:lnTo>
                <a:lnTo>
                  <a:pt x="256" y="120"/>
                </a:lnTo>
                <a:lnTo>
                  <a:pt x="264" y="128"/>
                </a:lnTo>
                <a:lnTo>
                  <a:pt x="264" y="136"/>
                </a:lnTo>
                <a:lnTo>
                  <a:pt x="296" y="136"/>
                </a:lnTo>
                <a:lnTo>
                  <a:pt x="304" y="136"/>
                </a:lnTo>
                <a:lnTo>
                  <a:pt x="296" y="120"/>
                </a:lnTo>
                <a:lnTo>
                  <a:pt x="336" y="10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00" name="Freeform 13"/>
          <p:cNvSpPr>
            <a:spLocks/>
          </p:cNvSpPr>
          <p:nvPr/>
        </p:nvSpPr>
        <p:spPr bwMode="ltGray">
          <a:xfrm>
            <a:off x="5405438" y="3876954"/>
            <a:ext cx="560388" cy="588962"/>
          </a:xfrm>
          <a:custGeom>
            <a:avLst/>
            <a:gdLst>
              <a:gd name="T0" fmla="*/ 2147483647 w 369"/>
              <a:gd name="T1" fmla="*/ 2147483647 h 385"/>
              <a:gd name="T2" fmla="*/ 2147483647 w 369"/>
              <a:gd name="T3" fmla="*/ 2147483647 h 385"/>
              <a:gd name="T4" fmla="*/ 2147483647 w 369"/>
              <a:gd name="T5" fmla="*/ 2147483647 h 385"/>
              <a:gd name="T6" fmla="*/ 2147483647 w 369"/>
              <a:gd name="T7" fmla="*/ 2147483647 h 385"/>
              <a:gd name="T8" fmla="*/ 2147483647 w 369"/>
              <a:gd name="T9" fmla="*/ 2147483647 h 385"/>
              <a:gd name="T10" fmla="*/ 2147483647 w 369"/>
              <a:gd name="T11" fmla="*/ 2147483647 h 385"/>
              <a:gd name="T12" fmla="*/ 2147483647 w 369"/>
              <a:gd name="T13" fmla="*/ 2147483647 h 385"/>
              <a:gd name="T14" fmla="*/ 2147483647 w 369"/>
              <a:gd name="T15" fmla="*/ 2147483647 h 385"/>
              <a:gd name="T16" fmla="*/ 2147483647 w 369"/>
              <a:gd name="T17" fmla="*/ 2147483647 h 385"/>
              <a:gd name="T18" fmla="*/ 2147483647 w 369"/>
              <a:gd name="T19" fmla="*/ 2147483647 h 385"/>
              <a:gd name="T20" fmla="*/ 2147483647 w 369"/>
              <a:gd name="T21" fmla="*/ 2147483647 h 385"/>
              <a:gd name="T22" fmla="*/ 2147483647 w 369"/>
              <a:gd name="T23" fmla="*/ 2147483647 h 385"/>
              <a:gd name="T24" fmla="*/ 2147483647 w 369"/>
              <a:gd name="T25" fmla="*/ 2147483647 h 385"/>
              <a:gd name="T26" fmla="*/ 2147483647 w 369"/>
              <a:gd name="T27" fmla="*/ 2147483647 h 385"/>
              <a:gd name="T28" fmla="*/ 2147483647 w 369"/>
              <a:gd name="T29" fmla="*/ 2147483647 h 385"/>
              <a:gd name="T30" fmla="*/ 2147483647 w 369"/>
              <a:gd name="T31" fmla="*/ 2147483647 h 385"/>
              <a:gd name="T32" fmla="*/ 2147483647 w 369"/>
              <a:gd name="T33" fmla="*/ 2147483647 h 385"/>
              <a:gd name="T34" fmla="*/ 2147483647 w 369"/>
              <a:gd name="T35" fmla="*/ 2147483647 h 385"/>
              <a:gd name="T36" fmla="*/ 2147483647 w 369"/>
              <a:gd name="T37" fmla="*/ 2147483647 h 385"/>
              <a:gd name="T38" fmla="*/ 2147483647 w 369"/>
              <a:gd name="T39" fmla="*/ 2147483647 h 385"/>
              <a:gd name="T40" fmla="*/ 2147483647 w 369"/>
              <a:gd name="T41" fmla="*/ 2147483647 h 385"/>
              <a:gd name="T42" fmla="*/ 2147483647 w 369"/>
              <a:gd name="T43" fmla="*/ 2147483647 h 385"/>
              <a:gd name="T44" fmla="*/ 2147483647 w 369"/>
              <a:gd name="T45" fmla="*/ 2147483647 h 385"/>
              <a:gd name="T46" fmla="*/ 2147483647 w 369"/>
              <a:gd name="T47" fmla="*/ 2147483647 h 385"/>
              <a:gd name="T48" fmla="*/ 2147483647 w 369"/>
              <a:gd name="T49" fmla="*/ 2147483647 h 385"/>
              <a:gd name="T50" fmla="*/ 2147483647 w 369"/>
              <a:gd name="T51" fmla="*/ 2147483647 h 385"/>
              <a:gd name="T52" fmla="*/ 2147483647 w 369"/>
              <a:gd name="T53" fmla="*/ 2147483647 h 385"/>
              <a:gd name="T54" fmla="*/ 2147483647 w 369"/>
              <a:gd name="T55" fmla="*/ 2147483647 h 385"/>
              <a:gd name="T56" fmla="*/ 2147483647 w 369"/>
              <a:gd name="T57" fmla="*/ 2147483647 h 385"/>
              <a:gd name="T58" fmla="*/ 2147483647 w 369"/>
              <a:gd name="T59" fmla="*/ 2147483647 h 385"/>
              <a:gd name="T60" fmla="*/ 2147483647 w 369"/>
              <a:gd name="T61" fmla="*/ 2147483647 h 385"/>
              <a:gd name="T62" fmla="*/ 2147483647 w 369"/>
              <a:gd name="T63" fmla="*/ 2147483647 h 385"/>
              <a:gd name="T64" fmla="*/ 2147483647 w 369"/>
              <a:gd name="T65" fmla="*/ 2147483647 h 385"/>
              <a:gd name="T66" fmla="*/ 2147483647 w 369"/>
              <a:gd name="T67" fmla="*/ 2147483647 h 385"/>
              <a:gd name="T68" fmla="*/ 2147483647 w 369"/>
              <a:gd name="T69" fmla="*/ 2147483647 h 385"/>
              <a:gd name="T70" fmla="*/ 2147483647 w 369"/>
              <a:gd name="T71" fmla="*/ 2147483647 h 385"/>
              <a:gd name="T72" fmla="*/ 2147483647 w 369"/>
              <a:gd name="T73" fmla="*/ 2147483647 h 385"/>
              <a:gd name="T74" fmla="*/ 2147483647 w 369"/>
              <a:gd name="T75" fmla="*/ 0 h 385"/>
              <a:gd name="T76" fmla="*/ 2147483647 w 369"/>
              <a:gd name="T77" fmla="*/ 2147483647 h 385"/>
              <a:gd name="T78" fmla="*/ 2147483647 w 369"/>
              <a:gd name="T79" fmla="*/ 2147483647 h 385"/>
              <a:gd name="T80" fmla="*/ 2147483647 w 369"/>
              <a:gd name="T81" fmla="*/ 2147483647 h 385"/>
              <a:gd name="T82" fmla="*/ 2147483647 w 369"/>
              <a:gd name="T83" fmla="*/ 2147483647 h 385"/>
              <a:gd name="T84" fmla="*/ 2147483647 w 369"/>
              <a:gd name="T85" fmla="*/ 2147483647 h 385"/>
              <a:gd name="T86" fmla="*/ 2147483647 w 369"/>
              <a:gd name="T87" fmla="*/ 2147483647 h 385"/>
              <a:gd name="T88" fmla="*/ 2147483647 w 369"/>
              <a:gd name="T89" fmla="*/ 2147483647 h 385"/>
              <a:gd name="T90" fmla="*/ 2147483647 w 369"/>
              <a:gd name="T91" fmla="*/ 2147483647 h 385"/>
              <a:gd name="T92" fmla="*/ 2147483647 w 369"/>
              <a:gd name="T93" fmla="*/ 2147483647 h 385"/>
              <a:gd name="T94" fmla="*/ 2147483647 w 369"/>
              <a:gd name="T95" fmla="*/ 2147483647 h 3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69" h="385">
                <a:moveTo>
                  <a:pt x="336" y="104"/>
                </a:moveTo>
                <a:lnTo>
                  <a:pt x="352" y="104"/>
                </a:lnTo>
                <a:lnTo>
                  <a:pt x="368" y="120"/>
                </a:lnTo>
                <a:lnTo>
                  <a:pt x="368" y="136"/>
                </a:lnTo>
                <a:lnTo>
                  <a:pt x="352" y="136"/>
                </a:lnTo>
                <a:lnTo>
                  <a:pt x="344" y="144"/>
                </a:lnTo>
                <a:lnTo>
                  <a:pt x="328" y="176"/>
                </a:lnTo>
                <a:lnTo>
                  <a:pt x="320" y="184"/>
                </a:lnTo>
                <a:lnTo>
                  <a:pt x="312" y="200"/>
                </a:lnTo>
                <a:lnTo>
                  <a:pt x="312" y="208"/>
                </a:lnTo>
                <a:lnTo>
                  <a:pt x="304" y="184"/>
                </a:lnTo>
                <a:lnTo>
                  <a:pt x="304" y="176"/>
                </a:lnTo>
                <a:lnTo>
                  <a:pt x="296" y="184"/>
                </a:lnTo>
                <a:lnTo>
                  <a:pt x="288" y="184"/>
                </a:lnTo>
                <a:lnTo>
                  <a:pt x="288" y="176"/>
                </a:lnTo>
                <a:lnTo>
                  <a:pt x="304" y="160"/>
                </a:lnTo>
                <a:lnTo>
                  <a:pt x="272" y="160"/>
                </a:lnTo>
                <a:lnTo>
                  <a:pt x="272" y="144"/>
                </a:lnTo>
                <a:lnTo>
                  <a:pt x="264" y="144"/>
                </a:lnTo>
                <a:lnTo>
                  <a:pt x="256" y="144"/>
                </a:lnTo>
                <a:lnTo>
                  <a:pt x="256" y="152"/>
                </a:lnTo>
                <a:lnTo>
                  <a:pt x="248" y="168"/>
                </a:lnTo>
                <a:lnTo>
                  <a:pt x="256" y="168"/>
                </a:lnTo>
                <a:lnTo>
                  <a:pt x="264" y="208"/>
                </a:lnTo>
                <a:lnTo>
                  <a:pt x="256" y="208"/>
                </a:lnTo>
                <a:lnTo>
                  <a:pt x="256" y="200"/>
                </a:lnTo>
                <a:lnTo>
                  <a:pt x="240" y="208"/>
                </a:lnTo>
                <a:lnTo>
                  <a:pt x="232" y="232"/>
                </a:lnTo>
                <a:lnTo>
                  <a:pt x="216" y="240"/>
                </a:lnTo>
                <a:lnTo>
                  <a:pt x="176" y="272"/>
                </a:lnTo>
                <a:lnTo>
                  <a:pt x="176" y="280"/>
                </a:lnTo>
                <a:lnTo>
                  <a:pt x="168" y="280"/>
                </a:lnTo>
                <a:lnTo>
                  <a:pt x="160" y="288"/>
                </a:lnTo>
                <a:lnTo>
                  <a:pt x="152" y="288"/>
                </a:lnTo>
                <a:lnTo>
                  <a:pt x="152" y="296"/>
                </a:lnTo>
                <a:lnTo>
                  <a:pt x="152" y="320"/>
                </a:lnTo>
                <a:lnTo>
                  <a:pt x="144" y="336"/>
                </a:lnTo>
                <a:lnTo>
                  <a:pt x="144" y="360"/>
                </a:lnTo>
                <a:lnTo>
                  <a:pt x="136" y="368"/>
                </a:lnTo>
                <a:lnTo>
                  <a:pt x="128" y="376"/>
                </a:lnTo>
                <a:lnTo>
                  <a:pt x="120" y="384"/>
                </a:lnTo>
                <a:lnTo>
                  <a:pt x="104" y="376"/>
                </a:lnTo>
                <a:lnTo>
                  <a:pt x="80" y="304"/>
                </a:lnTo>
                <a:lnTo>
                  <a:pt x="64" y="280"/>
                </a:lnTo>
                <a:lnTo>
                  <a:pt x="56" y="232"/>
                </a:lnTo>
                <a:lnTo>
                  <a:pt x="56" y="200"/>
                </a:lnTo>
                <a:lnTo>
                  <a:pt x="48" y="216"/>
                </a:lnTo>
                <a:lnTo>
                  <a:pt x="32" y="224"/>
                </a:lnTo>
                <a:lnTo>
                  <a:pt x="8" y="200"/>
                </a:lnTo>
                <a:lnTo>
                  <a:pt x="24" y="200"/>
                </a:lnTo>
                <a:lnTo>
                  <a:pt x="24" y="192"/>
                </a:lnTo>
                <a:lnTo>
                  <a:pt x="16" y="192"/>
                </a:lnTo>
                <a:lnTo>
                  <a:pt x="0" y="184"/>
                </a:lnTo>
                <a:lnTo>
                  <a:pt x="8" y="176"/>
                </a:lnTo>
                <a:lnTo>
                  <a:pt x="32" y="176"/>
                </a:lnTo>
                <a:lnTo>
                  <a:pt x="32" y="168"/>
                </a:lnTo>
                <a:lnTo>
                  <a:pt x="32" y="152"/>
                </a:lnTo>
                <a:lnTo>
                  <a:pt x="24" y="152"/>
                </a:lnTo>
                <a:lnTo>
                  <a:pt x="24" y="144"/>
                </a:lnTo>
                <a:lnTo>
                  <a:pt x="16" y="144"/>
                </a:lnTo>
                <a:lnTo>
                  <a:pt x="16" y="128"/>
                </a:lnTo>
                <a:lnTo>
                  <a:pt x="24" y="120"/>
                </a:lnTo>
                <a:lnTo>
                  <a:pt x="32" y="128"/>
                </a:lnTo>
                <a:lnTo>
                  <a:pt x="48" y="120"/>
                </a:lnTo>
                <a:lnTo>
                  <a:pt x="88" y="72"/>
                </a:lnTo>
                <a:lnTo>
                  <a:pt x="80" y="64"/>
                </a:lnTo>
                <a:lnTo>
                  <a:pt x="88" y="64"/>
                </a:lnTo>
                <a:lnTo>
                  <a:pt x="88" y="56"/>
                </a:lnTo>
                <a:lnTo>
                  <a:pt x="72" y="48"/>
                </a:lnTo>
                <a:lnTo>
                  <a:pt x="80" y="32"/>
                </a:lnTo>
                <a:lnTo>
                  <a:pt x="72" y="24"/>
                </a:lnTo>
                <a:lnTo>
                  <a:pt x="80" y="16"/>
                </a:lnTo>
                <a:lnTo>
                  <a:pt x="96" y="24"/>
                </a:lnTo>
                <a:lnTo>
                  <a:pt x="112" y="16"/>
                </a:lnTo>
                <a:lnTo>
                  <a:pt x="120" y="8"/>
                </a:lnTo>
                <a:lnTo>
                  <a:pt x="144" y="0"/>
                </a:lnTo>
                <a:lnTo>
                  <a:pt x="152" y="8"/>
                </a:lnTo>
                <a:lnTo>
                  <a:pt x="152" y="24"/>
                </a:lnTo>
                <a:lnTo>
                  <a:pt x="136" y="40"/>
                </a:lnTo>
                <a:lnTo>
                  <a:pt x="144" y="56"/>
                </a:lnTo>
                <a:lnTo>
                  <a:pt x="128" y="56"/>
                </a:lnTo>
                <a:lnTo>
                  <a:pt x="136" y="80"/>
                </a:lnTo>
                <a:lnTo>
                  <a:pt x="160" y="88"/>
                </a:lnTo>
                <a:lnTo>
                  <a:pt x="152" y="112"/>
                </a:lnTo>
                <a:lnTo>
                  <a:pt x="168" y="120"/>
                </a:lnTo>
                <a:lnTo>
                  <a:pt x="240" y="144"/>
                </a:lnTo>
                <a:lnTo>
                  <a:pt x="248" y="144"/>
                </a:lnTo>
                <a:lnTo>
                  <a:pt x="248" y="136"/>
                </a:lnTo>
                <a:lnTo>
                  <a:pt x="248" y="120"/>
                </a:lnTo>
                <a:lnTo>
                  <a:pt x="256" y="120"/>
                </a:lnTo>
                <a:lnTo>
                  <a:pt x="264" y="128"/>
                </a:lnTo>
                <a:lnTo>
                  <a:pt x="264" y="136"/>
                </a:lnTo>
                <a:lnTo>
                  <a:pt x="296" y="136"/>
                </a:lnTo>
                <a:lnTo>
                  <a:pt x="304" y="136"/>
                </a:lnTo>
                <a:lnTo>
                  <a:pt x="296" y="120"/>
                </a:lnTo>
                <a:lnTo>
                  <a:pt x="336" y="10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01" name="Freeform 14"/>
          <p:cNvSpPr>
            <a:spLocks/>
          </p:cNvSpPr>
          <p:nvPr/>
        </p:nvSpPr>
        <p:spPr bwMode="ltGray">
          <a:xfrm>
            <a:off x="5781676" y="3448329"/>
            <a:ext cx="611187" cy="295275"/>
          </a:xfrm>
          <a:custGeom>
            <a:avLst/>
            <a:gdLst>
              <a:gd name="T0" fmla="*/ 2147483647 w 401"/>
              <a:gd name="T1" fmla="*/ 2147483647 h 193"/>
              <a:gd name="T2" fmla="*/ 2147483647 w 401"/>
              <a:gd name="T3" fmla="*/ 2147483647 h 193"/>
              <a:gd name="T4" fmla="*/ 2147483647 w 401"/>
              <a:gd name="T5" fmla="*/ 2147483647 h 193"/>
              <a:gd name="T6" fmla="*/ 2147483647 w 401"/>
              <a:gd name="T7" fmla="*/ 2147483647 h 193"/>
              <a:gd name="T8" fmla="*/ 2147483647 w 401"/>
              <a:gd name="T9" fmla="*/ 2147483647 h 193"/>
              <a:gd name="T10" fmla="*/ 2147483647 w 401"/>
              <a:gd name="T11" fmla="*/ 2147483647 h 193"/>
              <a:gd name="T12" fmla="*/ 2147483647 w 401"/>
              <a:gd name="T13" fmla="*/ 0 h 193"/>
              <a:gd name="T14" fmla="*/ 2147483647 w 401"/>
              <a:gd name="T15" fmla="*/ 2147483647 h 193"/>
              <a:gd name="T16" fmla="*/ 2147483647 w 401"/>
              <a:gd name="T17" fmla="*/ 2147483647 h 193"/>
              <a:gd name="T18" fmla="*/ 2147483647 w 401"/>
              <a:gd name="T19" fmla="*/ 2147483647 h 193"/>
              <a:gd name="T20" fmla="*/ 2147483647 w 401"/>
              <a:gd name="T21" fmla="*/ 2147483647 h 193"/>
              <a:gd name="T22" fmla="*/ 2147483647 w 401"/>
              <a:gd name="T23" fmla="*/ 2147483647 h 193"/>
              <a:gd name="T24" fmla="*/ 2147483647 w 401"/>
              <a:gd name="T25" fmla="*/ 2147483647 h 193"/>
              <a:gd name="T26" fmla="*/ 2147483647 w 401"/>
              <a:gd name="T27" fmla="*/ 2147483647 h 193"/>
              <a:gd name="T28" fmla="*/ 0 w 401"/>
              <a:gd name="T29" fmla="*/ 2147483647 h 193"/>
              <a:gd name="T30" fmla="*/ 2147483647 w 401"/>
              <a:gd name="T31" fmla="*/ 2147483647 h 193"/>
              <a:gd name="T32" fmla="*/ 2147483647 w 401"/>
              <a:gd name="T33" fmla="*/ 2147483647 h 193"/>
              <a:gd name="T34" fmla="*/ 2147483647 w 401"/>
              <a:gd name="T35" fmla="*/ 2147483647 h 193"/>
              <a:gd name="T36" fmla="*/ 2147483647 w 401"/>
              <a:gd name="T37" fmla="*/ 2147483647 h 193"/>
              <a:gd name="T38" fmla="*/ 2147483647 w 401"/>
              <a:gd name="T39" fmla="*/ 2147483647 h 193"/>
              <a:gd name="T40" fmla="*/ 2147483647 w 401"/>
              <a:gd name="T41" fmla="*/ 2147483647 h 193"/>
              <a:gd name="T42" fmla="*/ 2147483647 w 401"/>
              <a:gd name="T43" fmla="*/ 2147483647 h 193"/>
              <a:gd name="T44" fmla="*/ 2147483647 w 401"/>
              <a:gd name="T45" fmla="*/ 2147483647 h 193"/>
              <a:gd name="T46" fmla="*/ 2147483647 w 401"/>
              <a:gd name="T47" fmla="*/ 2147483647 h 193"/>
              <a:gd name="T48" fmla="*/ 2147483647 w 401"/>
              <a:gd name="T49" fmla="*/ 2147483647 h 193"/>
              <a:gd name="T50" fmla="*/ 2147483647 w 401"/>
              <a:gd name="T51" fmla="*/ 2147483647 h 193"/>
              <a:gd name="T52" fmla="*/ 2147483647 w 401"/>
              <a:gd name="T53" fmla="*/ 2147483647 h 193"/>
              <a:gd name="T54" fmla="*/ 2147483647 w 401"/>
              <a:gd name="T55" fmla="*/ 2147483647 h 193"/>
              <a:gd name="T56" fmla="*/ 2147483647 w 401"/>
              <a:gd name="T57" fmla="*/ 2147483647 h 193"/>
              <a:gd name="T58" fmla="*/ 2147483647 w 401"/>
              <a:gd name="T59" fmla="*/ 2147483647 h 193"/>
              <a:gd name="T60" fmla="*/ 2147483647 w 401"/>
              <a:gd name="T61" fmla="*/ 2147483647 h 193"/>
              <a:gd name="T62" fmla="*/ 2147483647 w 401"/>
              <a:gd name="T63" fmla="*/ 2147483647 h 193"/>
              <a:gd name="T64" fmla="*/ 2147483647 w 401"/>
              <a:gd name="T65" fmla="*/ 2147483647 h 193"/>
              <a:gd name="T66" fmla="*/ 2147483647 w 401"/>
              <a:gd name="T67" fmla="*/ 2147483647 h 193"/>
              <a:gd name="T68" fmla="*/ 2147483647 w 401"/>
              <a:gd name="T69" fmla="*/ 2147483647 h 193"/>
              <a:gd name="T70" fmla="*/ 2147483647 w 401"/>
              <a:gd name="T71" fmla="*/ 2147483647 h 193"/>
              <a:gd name="T72" fmla="*/ 2147483647 w 401"/>
              <a:gd name="T73" fmla="*/ 2147483647 h 193"/>
              <a:gd name="T74" fmla="*/ 2147483647 w 401"/>
              <a:gd name="T75" fmla="*/ 2147483647 h 193"/>
              <a:gd name="T76" fmla="*/ 2147483647 w 401"/>
              <a:gd name="T77" fmla="*/ 2147483647 h 193"/>
              <a:gd name="T78" fmla="*/ 2147483647 w 401"/>
              <a:gd name="T79" fmla="*/ 2147483647 h 193"/>
              <a:gd name="T80" fmla="*/ 2147483647 w 401"/>
              <a:gd name="T81" fmla="*/ 2147483647 h 193"/>
              <a:gd name="T82" fmla="*/ 2147483647 w 401"/>
              <a:gd name="T83" fmla="*/ 2147483647 h 193"/>
              <a:gd name="T84" fmla="*/ 2147483647 w 401"/>
              <a:gd name="T85" fmla="*/ 2147483647 h 1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01" h="193">
                <a:moveTo>
                  <a:pt x="264" y="48"/>
                </a:moveTo>
                <a:lnTo>
                  <a:pt x="264" y="48"/>
                </a:lnTo>
                <a:lnTo>
                  <a:pt x="216" y="24"/>
                </a:lnTo>
                <a:lnTo>
                  <a:pt x="200" y="32"/>
                </a:lnTo>
                <a:lnTo>
                  <a:pt x="192" y="32"/>
                </a:lnTo>
                <a:lnTo>
                  <a:pt x="176" y="8"/>
                </a:lnTo>
                <a:lnTo>
                  <a:pt x="144" y="0"/>
                </a:lnTo>
                <a:lnTo>
                  <a:pt x="128" y="8"/>
                </a:lnTo>
                <a:lnTo>
                  <a:pt x="128" y="24"/>
                </a:lnTo>
                <a:lnTo>
                  <a:pt x="128" y="40"/>
                </a:lnTo>
                <a:lnTo>
                  <a:pt x="96" y="40"/>
                </a:lnTo>
                <a:lnTo>
                  <a:pt x="80" y="32"/>
                </a:lnTo>
                <a:lnTo>
                  <a:pt x="48" y="24"/>
                </a:lnTo>
                <a:lnTo>
                  <a:pt x="8" y="48"/>
                </a:lnTo>
                <a:lnTo>
                  <a:pt x="0" y="56"/>
                </a:lnTo>
                <a:lnTo>
                  <a:pt x="16" y="80"/>
                </a:lnTo>
                <a:lnTo>
                  <a:pt x="32" y="80"/>
                </a:lnTo>
                <a:lnTo>
                  <a:pt x="40" y="96"/>
                </a:lnTo>
                <a:lnTo>
                  <a:pt x="40" y="128"/>
                </a:lnTo>
                <a:lnTo>
                  <a:pt x="88" y="144"/>
                </a:lnTo>
                <a:lnTo>
                  <a:pt x="112" y="168"/>
                </a:lnTo>
                <a:lnTo>
                  <a:pt x="160" y="168"/>
                </a:lnTo>
                <a:lnTo>
                  <a:pt x="184" y="184"/>
                </a:lnTo>
                <a:lnTo>
                  <a:pt x="216" y="192"/>
                </a:lnTo>
                <a:lnTo>
                  <a:pt x="248" y="176"/>
                </a:lnTo>
                <a:lnTo>
                  <a:pt x="280" y="176"/>
                </a:lnTo>
                <a:lnTo>
                  <a:pt x="304" y="152"/>
                </a:lnTo>
                <a:lnTo>
                  <a:pt x="296" y="144"/>
                </a:lnTo>
                <a:lnTo>
                  <a:pt x="312" y="128"/>
                </a:lnTo>
                <a:lnTo>
                  <a:pt x="328" y="136"/>
                </a:lnTo>
                <a:lnTo>
                  <a:pt x="352" y="120"/>
                </a:lnTo>
                <a:lnTo>
                  <a:pt x="368" y="104"/>
                </a:lnTo>
                <a:lnTo>
                  <a:pt x="400" y="104"/>
                </a:lnTo>
                <a:lnTo>
                  <a:pt x="392" y="88"/>
                </a:lnTo>
                <a:lnTo>
                  <a:pt x="384" y="80"/>
                </a:lnTo>
                <a:lnTo>
                  <a:pt x="368" y="88"/>
                </a:lnTo>
                <a:lnTo>
                  <a:pt x="352" y="88"/>
                </a:lnTo>
                <a:lnTo>
                  <a:pt x="352" y="56"/>
                </a:lnTo>
                <a:lnTo>
                  <a:pt x="360" y="40"/>
                </a:lnTo>
                <a:lnTo>
                  <a:pt x="336" y="32"/>
                </a:lnTo>
                <a:lnTo>
                  <a:pt x="320" y="48"/>
                </a:lnTo>
                <a:lnTo>
                  <a:pt x="288" y="56"/>
                </a:lnTo>
                <a:lnTo>
                  <a:pt x="264" y="4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02" name="Freeform 15"/>
          <p:cNvSpPr>
            <a:spLocks/>
          </p:cNvSpPr>
          <p:nvPr/>
        </p:nvSpPr>
        <p:spPr bwMode="ltGray">
          <a:xfrm>
            <a:off x="5781676" y="3448329"/>
            <a:ext cx="611187" cy="295275"/>
          </a:xfrm>
          <a:custGeom>
            <a:avLst/>
            <a:gdLst>
              <a:gd name="T0" fmla="*/ 2147483647 w 401"/>
              <a:gd name="T1" fmla="*/ 2147483647 h 193"/>
              <a:gd name="T2" fmla="*/ 2147483647 w 401"/>
              <a:gd name="T3" fmla="*/ 2147483647 h 193"/>
              <a:gd name="T4" fmla="*/ 2147483647 w 401"/>
              <a:gd name="T5" fmla="*/ 2147483647 h 193"/>
              <a:gd name="T6" fmla="*/ 2147483647 w 401"/>
              <a:gd name="T7" fmla="*/ 2147483647 h 193"/>
              <a:gd name="T8" fmla="*/ 2147483647 w 401"/>
              <a:gd name="T9" fmla="*/ 2147483647 h 193"/>
              <a:gd name="T10" fmla="*/ 2147483647 w 401"/>
              <a:gd name="T11" fmla="*/ 0 h 193"/>
              <a:gd name="T12" fmla="*/ 2147483647 w 401"/>
              <a:gd name="T13" fmla="*/ 2147483647 h 193"/>
              <a:gd name="T14" fmla="*/ 2147483647 w 401"/>
              <a:gd name="T15" fmla="*/ 2147483647 h 193"/>
              <a:gd name="T16" fmla="*/ 2147483647 w 401"/>
              <a:gd name="T17" fmla="*/ 2147483647 h 193"/>
              <a:gd name="T18" fmla="*/ 2147483647 w 401"/>
              <a:gd name="T19" fmla="*/ 2147483647 h 193"/>
              <a:gd name="T20" fmla="*/ 2147483647 w 401"/>
              <a:gd name="T21" fmla="*/ 2147483647 h 193"/>
              <a:gd name="T22" fmla="*/ 2147483647 w 401"/>
              <a:gd name="T23" fmla="*/ 2147483647 h 193"/>
              <a:gd name="T24" fmla="*/ 2147483647 w 401"/>
              <a:gd name="T25" fmla="*/ 2147483647 h 193"/>
              <a:gd name="T26" fmla="*/ 0 w 401"/>
              <a:gd name="T27" fmla="*/ 2147483647 h 193"/>
              <a:gd name="T28" fmla="*/ 2147483647 w 401"/>
              <a:gd name="T29" fmla="*/ 2147483647 h 193"/>
              <a:gd name="T30" fmla="*/ 2147483647 w 401"/>
              <a:gd name="T31" fmla="*/ 2147483647 h 193"/>
              <a:gd name="T32" fmla="*/ 2147483647 w 401"/>
              <a:gd name="T33" fmla="*/ 2147483647 h 193"/>
              <a:gd name="T34" fmla="*/ 2147483647 w 401"/>
              <a:gd name="T35" fmla="*/ 2147483647 h 193"/>
              <a:gd name="T36" fmla="*/ 2147483647 w 401"/>
              <a:gd name="T37" fmla="*/ 2147483647 h 193"/>
              <a:gd name="T38" fmla="*/ 2147483647 w 401"/>
              <a:gd name="T39" fmla="*/ 2147483647 h 193"/>
              <a:gd name="T40" fmla="*/ 2147483647 w 401"/>
              <a:gd name="T41" fmla="*/ 2147483647 h 193"/>
              <a:gd name="T42" fmla="*/ 2147483647 w 401"/>
              <a:gd name="T43" fmla="*/ 2147483647 h 193"/>
              <a:gd name="T44" fmla="*/ 2147483647 w 401"/>
              <a:gd name="T45" fmla="*/ 2147483647 h 193"/>
              <a:gd name="T46" fmla="*/ 2147483647 w 401"/>
              <a:gd name="T47" fmla="*/ 2147483647 h 193"/>
              <a:gd name="T48" fmla="*/ 2147483647 w 401"/>
              <a:gd name="T49" fmla="*/ 2147483647 h 193"/>
              <a:gd name="T50" fmla="*/ 2147483647 w 401"/>
              <a:gd name="T51" fmla="*/ 2147483647 h 193"/>
              <a:gd name="T52" fmla="*/ 2147483647 w 401"/>
              <a:gd name="T53" fmla="*/ 2147483647 h 193"/>
              <a:gd name="T54" fmla="*/ 2147483647 w 401"/>
              <a:gd name="T55" fmla="*/ 2147483647 h 193"/>
              <a:gd name="T56" fmla="*/ 2147483647 w 401"/>
              <a:gd name="T57" fmla="*/ 2147483647 h 193"/>
              <a:gd name="T58" fmla="*/ 2147483647 w 401"/>
              <a:gd name="T59" fmla="*/ 2147483647 h 193"/>
              <a:gd name="T60" fmla="*/ 2147483647 w 401"/>
              <a:gd name="T61" fmla="*/ 2147483647 h 193"/>
              <a:gd name="T62" fmla="*/ 2147483647 w 401"/>
              <a:gd name="T63" fmla="*/ 2147483647 h 193"/>
              <a:gd name="T64" fmla="*/ 2147483647 w 401"/>
              <a:gd name="T65" fmla="*/ 2147483647 h 193"/>
              <a:gd name="T66" fmla="*/ 2147483647 w 401"/>
              <a:gd name="T67" fmla="*/ 2147483647 h 193"/>
              <a:gd name="T68" fmla="*/ 2147483647 w 401"/>
              <a:gd name="T69" fmla="*/ 2147483647 h 193"/>
              <a:gd name="T70" fmla="*/ 2147483647 w 401"/>
              <a:gd name="T71" fmla="*/ 2147483647 h 193"/>
              <a:gd name="T72" fmla="*/ 2147483647 w 401"/>
              <a:gd name="T73" fmla="*/ 2147483647 h 193"/>
              <a:gd name="T74" fmla="*/ 2147483647 w 401"/>
              <a:gd name="T75" fmla="*/ 2147483647 h 193"/>
              <a:gd name="T76" fmla="*/ 2147483647 w 401"/>
              <a:gd name="T77" fmla="*/ 2147483647 h 193"/>
              <a:gd name="T78" fmla="*/ 2147483647 w 401"/>
              <a:gd name="T79" fmla="*/ 2147483647 h 193"/>
              <a:gd name="T80" fmla="*/ 2147483647 w 401"/>
              <a:gd name="T81" fmla="*/ 2147483647 h 193"/>
              <a:gd name="T82" fmla="*/ 2147483647 w 401"/>
              <a:gd name="T83" fmla="*/ 2147483647 h 1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01" h="193">
                <a:moveTo>
                  <a:pt x="264" y="48"/>
                </a:moveTo>
                <a:lnTo>
                  <a:pt x="216" y="24"/>
                </a:lnTo>
                <a:lnTo>
                  <a:pt x="200" y="32"/>
                </a:lnTo>
                <a:lnTo>
                  <a:pt x="192" y="32"/>
                </a:lnTo>
                <a:lnTo>
                  <a:pt x="176" y="8"/>
                </a:lnTo>
                <a:lnTo>
                  <a:pt x="144" y="0"/>
                </a:lnTo>
                <a:lnTo>
                  <a:pt x="128" y="8"/>
                </a:lnTo>
                <a:lnTo>
                  <a:pt x="128" y="24"/>
                </a:lnTo>
                <a:lnTo>
                  <a:pt x="128" y="40"/>
                </a:lnTo>
                <a:lnTo>
                  <a:pt x="96" y="40"/>
                </a:lnTo>
                <a:lnTo>
                  <a:pt x="80" y="32"/>
                </a:lnTo>
                <a:lnTo>
                  <a:pt x="48" y="24"/>
                </a:lnTo>
                <a:lnTo>
                  <a:pt x="8" y="48"/>
                </a:lnTo>
                <a:lnTo>
                  <a:pt x="0" y="56"/>
                </a:lnTo>
                <a:lnTo>
                  <a:pt x="16" y="80"/>
                </a:lnTo>
                <a:lnTo>
                  <a:pt x="32" y="80"/>
                </a:lnTo>
                <a:lnTo>
                  <a:pt x="40" y="96"/>
                </a:lnTo>
                <a:lnTo>
                  <a:pt x="40" y="128"/>
                </a:lnTo>
                <a:lnTo>
                  <a:pt x="88" y="144"/>
                </a:lnTo>
                <a:lnTo>
                  <a:pt x="112" y="168"/>
                </a:lnTo>
                <a:lnTo>
                  <a:pt x="160" y="168"/>
                </a:lnTo>
                <a:lnTo>
                  <a:pt x="184" y="184"/>
                </a:lnTo>
                <a:lnTo>
                  <a:pt x="216" y="192"/>
                </a:lnTo>
                <a:lnTo>
                  <a:pt x="248" y="176"/>
                </a:lnTo>
                <a:lnTo>
                  <a:pt x="280" y="176"/>
                </a:lnTo>
                <a:lnTo>
                  <a:pt x="304" y="152"/>
                </a:lnTo>
                <a:lnTo>
                  <a:pt x="296" y="144"/>
                </a:lnTo>
                <a:lnTo>
                  <a:pt x="312" y="128"/>
                </a:lnTo>
                <a:lnTo>
                  <a:pt x="328" y="136"/>
                </a:lnTo>
                <a:lnTo>
                  <a:pt x="352" y="120"/>
                </a:lnTo>
                <a:lnTo>
                  <a:pt x="368" y="104"/>
                </a:lnTo>
                <a:lnTo>
                  <a:pt x="400" y="104"/>
                </a:lnTo>
                <a:lnTo>
                  <a:pt x="392" y="88"/>
                </a:lnTo>
                <a:lnTo>
                  <a:pt x="384" y="80"/>
                </a:lnTo>
                <a:lnTo>
                  <a:pt x="368" y="88"/>
                </a:lnTo>
                <a:lnTo>
                  <a:pt x="352" y="88"/>
                </a:lnTo>
                <a:lnTo>
                  <a:pt x="352" y="56"/>
                </a:lnTo>
                <a:lnTo>
                  <a:pt x="360" y="40"/>
                </a:lnTo>
                <a:lnTo>
                  <a:pt x="336" y="32"/>
                </a:lnTo>
                <a:lnTo>
                  <a:pt x="320" y="48"/>
                </a:lnTo>
                <a:lnTo>
                  <a:pt x="288" y="56"/>
                </a:lnTo>
                <a:lnTo>
                  <a:pt x="264" y="4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03" name="Freeform 16"/>
          <p:cNvSpPr>
            <a:spLocks/>
          </p:cNvSpPr>
          <p:nvPr/>
        </p:nvSpPr>
        <p:spPr bwMode="ltGray">
          <a:xfrm>
            <a:off x="4492626" y="2702204"/>
            <a:ext cx="207962" cy="466725"/>
          </a:xfrm>
          <a:custGeom>
            <a:avLst/>
            <a:gdLst>
              <a:gd name="T0" fmla="*/ 2147483647 w 137"/>
              <a:gd name="T1" fmla="*/ 2147483647 h 305"/>
              <a:gd name="T2" fmla="*/ 2147483647 w 137"/>
              <a:gd name="T3" fmla="*/ 2147483647 h 305"/>
              <a:gd name="T4" fmla="*/ 2147483647 w 137"/>
              <a:gd name="T5" fmla="*/ 2147483647 h 305"/>
              <a:gd name="T6" fmla="*/ 2147483647 w 137"/>
              <a:gd name="T7" fmla="*/ 2147483647 h 305"/>
              <a:gd name="T8" fmla="*/ 2147483647 w 137"/>
              <a:gd name="T9" fmla="*/ 2147483647 h 305"/>
              <a:gd name="T10" fmla="*/ 2147483647 w 137"/>
              <a:gd name="T11" fmla="*/ 2147483647 h 305"/>
              <a:gd name="T12" fmla="*/ 2147483647 w 137"/>
              <a:gd name="T13" fmla="*/ 2147483647 h 305"/>
              <a:gd name="T14" fmla="*/ 2147483647 w 137"/>
              <a:gd name="T15" fmla="*/ 2147483647 h 305"/>
              <a:gd name="T16" fmla="*/ 2147483647 w 137"/>
              <a:gd name="T17" fmla="*/ 2147483647 h 305"/>
              <a:gd name="T18" fmla="*/ 2147483647 w 137"/>
              <a:gd name="T19" fmla="*/ 2147483647 h 305"/>
              <a:gd name="T20" fmla="*/ 2147483647 w 137"/>
              <a:gd name="T21" fmla="*/ 2147483647 h 305"/>
              <a:gd name="T22" fmla="*/ 2147483647 w 137"/>
              <a:gd name="T23" fmla="*/ 2147483647 h 305"/>
              <a:gd name="T24" fmla="*/ 2147483647 w 137"/>
              <a:gd name="T25" fmla="*/ 2147483647 h 305"/>
              <a:gd name="T26" fmla="*/ 2147483647 w 137"/>
              <a:gd name="T27" fmla="*/ 2147483647 h 305"/>
              <a:gd name="T28" fmla="*/ 2147483647 w 137"/>
              <a:gd name="T29" fmla="*/ 2147483647 h 305"/>
              <a:gd name="T30" fmla="*/ 2147483647 w 137"/>
              <a:gd name="T31" fmla="*/ 2147483647 h 305"/>
              <a:gd name="T32" fmla="*/ 2147483647 w 137"/>
              <a:gd name="T33" fmla="*/ 2147483647 h 305"/>
              <a:gd name="T34" fmla="*/ 2147483647 w 137"/>
              <a:gd name="T35" fmla="*/ 2147483647 h 305"/>
              <a:gd name="T36" fmla="*/ 2147483647 w 137"/>
              <a:gd name="T37" fmla="*/ 2147483647 h 305"/>
              <a:gd name="T38" fmla="*/ 2147483647 w 137"/>
              <a:gd name="T39" fmla="*/ 2147483647 h 305"/>
              <a:gd name="T40" fmla="*/ 2147483647 w 137"/>
              <a:gd name="T41" fmla="*/ 2147483647 h 305"/>
              <a:gd name="T42" fmla="*/ 2147483647 w 137"/>
              <a:gd name="T43" fmla="*/ 2147483647 h 305"/>
              <a:gd name="T44" fmla="*/ 2147483647 w 137"/>
              <a:gd name="T45" fmla="*/ 2147483647 h 305"/>
              <a:gd name="T46" fmla="*/ 2147483647 w 137"/>
              <a:gd name="T47" fmla="*/ 2147483647 h 305"/>
              <a:gd name="T48" fmla="*/ 2147483647 w 137"/>
              <a:gd name="T49" fmla="*/ 2147483647 h 305"/>
              <a:gd name="T50" fmla="*/ 0 w 137"/>
              <a:gd name="T51" fmla="*/ 2147483647 h 305"/>
              <a:gd name="T52" fmla="*/ 2147483647 w 137"/>
              <a:gd name="T53" fmla="*/ 2147483647 h 305"/>
              <a:gd name="T54" fmla="*/ 2147483647 w 137"/>
              <a:gd name="T55" fmla="*/ 2147483647 h 305"/>
              <a:gd name="T56" fmla="*/ 2147483647 w 137"/>
              <a:gd name="T57" fmla="*/ 2147483647 h 305"/>
              <a:gd name="T58" fmla="*/ 2147483647 w 137"/>
              <a:gd name="T59" fmla="*/ 2147483647 h 305"/>
              <a:gd name="T60" fmla="*/ 2147483647 w 137"/>
              <a:gd name="T61" fmla="*/ 2147483647 h 305"/>
              <a:gd name="T62" fmla="*/ 2147483647 w 137"/>
              <a:gd name="T63" fmla="*/ 2147483647 h 305"/>
              <a:gd name="T64" fmla="*/ 2147483647 w 137"/>
              <a:gd name="T65" fmla="*/ 2147483647 h 305"/>
              <a:gd name="T66" fmla="*/ 2147483647 w 137"/>
              <a:gd name="T67" fmla="*/ 0 h 305"/>
              <a:gd name="T68" fmla="*/ 2147483647 w 137"/>
              <a:gd name="T69" fmla="*/ 2147483647 h 305"/>
              <a:gd name="T70" fmla="*/ 2147483647 w 137"/>
              <a:gd name="T71" fmla="*/ 2147483647 h 30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7" h="305">
                <a:moveTo>
                  <a:pt x="104" y="40"/>
                </a:moveTo>
                <a:lnTo>
                  <a:pt x="104" y="40"/>
                </a:lnTo>
                <a:lnTo>
                  <a:pt x="104" y="64"/>
                </a:lnTo>
                <a:lnTo>
                  <a:pt x="120" y="80"/>
                </a:lnTo>
                <a:lnTo>
                  <a:pt x="112" y="104"/>
                </a:lnTo>
                <a:lnTo>
                  <a:pt x="120" y="144"/>
                </a:lnTo>
                <a:lnTo>
                  <a:pt x="112" y="168"/>
                </a:lnTo>
                <a:lnTo>
                  <a:pt x="128" y="192"/>
                </a:lnTo>
                <a:lnTo>
                  <a:pt x="120" y="208"/>
                </a:lnTo>
                <a:lnTo>
                  <a:pt x="136" y="224"/>
                </a:lnTo>
                <a:lnTo>
                  <a:pt x="136" y="232"/>
                </a:lnTo>
                <a:lnTo>
                  <a:pt x="112" y="272"/>
                </a:lnTo>
                <a:lnTo>
                  <a:pt x="88" y="288"/>
                </a:lnTo>
                <a:lnTo>
                  <a:pt x="80" y="288"/>
                </a:lnTo>
                <a:lnTo>
                  <a:pt x="40" y="304"/>
                </a:lnTo>
                <a:lnTo>
                  <a:pt x="8" y="288"/>
                </a:lnTo>
                <a:lnTo>
                  <a:pt x="16" y="264"/>
                </a:lnTo>
                <a:lnTo>
                  <a:pt x="8" y="240"/>
                </a:lnTo>
                <a:lnTo>
                  <a:pt x="16" y="224"/>
                </a:lnTo>
                <a:lnTo>
                  <a:pt x="48" y="176"/>
                </a:lnTo>
                <a:lnTo>
                  <a:pt x="56" y="168"/>
                </a:lnTo>
                <a:lnTo>
                  <a:pt x="56" y="152"/>
                </a:lnTo>
                <a:lnTo>
                  <a:pt x="48" y="144"/>
                </a:lnTo>
                <a:lnTo>
                  <a:pt x="40" y="144"/>
                </a:lnTo>
                <a:lnTo>
                  <a:pt x="32" y="72"/>
                </a:lnTo>
                <a:lnTo>
                  <a:pt x="0" y="40"/>
                </a:lnTo>
                <a:lnTo>
                  <a:pt x="8" y="32"/>
                </a:lnTo>
                <a:lnTo>
                  <a:pt x="24" y="48"/>
                </a:lnTo>
                <a:lnTo>
                  <a:pt x="32" y="48"/>
                </a:lnTo>
                <a:lnTo>
                  <a:pt x="40" y="48"/>
                </a:lnTo>
                <a:lnTo>
                  <a:pt x="56" y="48"/>
                </a:lnTo>
                <a:lnTo>
                  <a:pt x="64" y="40"/>
                </a:lnTo>
                <a:lnTo>
                  <a:pt x="72" y="8"/>
                </a:lnTo>
                <a:lnTo>
                  <a:pt x="88" y="0"/>
                </a:lnTo>
                <a:lnTo>
                  <a:pt x="112" y="16"/>
                </a:lnTo>
                <a:lnTo>
                  <a:pt x="104" y="4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04" name="Freeform 17"/>
          <p:cNvSpPr>
            <a:spLocks/>
          </p:cNvSpPr>
          <p:nvPr/>
        </p:nvSpPr>
        <p:spPr bwMode="ltGray">
          <a:xfrm>
            <a:off x="4492626" y="2702204"/>
            <a:ext cx="207962" cy="466725"/>
          </a:xfrm>
          <a:custGeom>
            <a:avLst/>
            <a:gdLst>
              <a:gd name="T0" fmla="*/ 2147483647 w 137"/>
              <a:gd name="T1" fmla="*/ 2147483647 h 305"/>
              <a:gd name="T2" fmla="*/ 2147483647 w 137"/>
              <a:gd name="T3" fmla="*/ 2147483647 h 305"/>
              <a:gd name="T4" fmla="*/ 2147483647 w 137"/>
              <a:gd name="T5" fmla="*/ 2147483647 h 305"/>
              <a:gd name="T6" fmla="*/ 2147483647 w 137"/>
              <a:gd name="T7" fmla="*/ 2147483647 h 305"/>
              <a:gd name="T8" fmla="*/ 2147483647 w 137"/>
              <a:gd name="T9" fmla="*/ 2147483647 h 305"/>
              <a:gd name="T10" fmla="*/ 2147483647 w 137"/>
              <a:gd name="T11" fmla="*/ 2147483647 h 305"/>
              <a:gd name="T12" fmla="*/ 2147483647 w 137"/>
              <a:gd name="T13" fmla="*/ 2147483647 h 305"/>
              <a:gd name="T14" fmla="*/ 2147483647 w 137"/>
              <a:gd name="T15" fmla="*/ 2147483647 h 305"/>
              <a:gd name="T16" fmla="*/ 2147483647 w 137"/>
              <a:gd name="T17" fmla="*/ 2147483647 h 305"/>
              <a:gd name="T18" fmla="*/ 2147483647 w 137"/>
              <a:gd name="T19" fmla="*/ 2147483647 h 305"/>
              <a:gd name="T20" fmla="*/ 2147483647 w 137"/>
              <a:gd name="T21" fmla="*/ 2147483647 h 305"/>
              <a:gd name="T22" fmla="*/ 2147483647 w 137"/>
              <a:gd name="T23" fmla="*/ 2147483647 h 305"/>
              <a:gd name="T24" fmla="*/ 2147483647 w 137"/>
              <a:gd name="T25" fmla="*/ 2147483647 h 305"/>
              <a:gd name="T26" fmla="*/ 2147483647 w 137"/>
              <a:gd name="T27" fmla="*/ 2147483647 h 305"/>
              <a:gd name="T28" fmla="*/ 2147483647 w 137"/>
              <a:gd name="T29" fmla="*/ 2147483647 h 305"/>
              <a:gd name="T30" fmla="*/ 2147483647 w 137"/>
              <a:gd name="T31" fmla="*/ 2147483647 h 305"/>
              <a:gd name="T32" fmla="*/ 2147483647 w 137"/>
              <a:gd name="T33" fmla="*/ 2147483647 h 305"/>
              <a:gd name="T34" fmla="*/ 2147483647 w 137"/>
              <a:gd name="T35" fmla="*/ 2147483647 h 305"/>
              <a:gd name="T36" fmla="*/ 2147483647 w 137"/>
              <a:gd name="T37" fmla="*/ 2147483647 h 305"/>
              <a:gd name="T38" fmla="*/ 2147483647 w 137"/>
              <a:gd name="T39" fmla="*/ 2147483647 h 305"/>
              <a:gd name="T40" fmla="*/ 2147483647 w 137"/>
              <a:gd name="T41" fmla="*/ 2147483647 h 305"/>
              <a:gd name="T42" fmla="*/ 2147483647 w 137"/>
              <a:gd name="T43" fmla="*/ 2147483647 h 305"/>
              <a:gd name="T44" fmla="*/ 2147483647 w 137"/>
              <a:gd name="T45" fmla="*/ 2147483647 h 305"/>
              <a:gd name="T46" fmla="*/ 2147483647 w 137"/>
              <a:gd name="T47" fmla="*/ 2147483647 h 305"/>
              <a:gd name="T48" fmla="*/ 0 w 137"/>
              <a:gd name="T49" fmla="*/ 2147483647 h 305"/>
              <a:gd name="T50" fmla="*/ 2147483647 w 137"/>
              <a:gd name="T51" fmla="*/ 2147483647 h 305"/>
              <a:gd name="T52" fmla="*/ 2147483647 w 137"/>
              <a:gd name="T53" fmla="*/ 2147483647 h 305"/>
              <a:gd name="T54" fmla="*/ 2147483647 w 137"/>
              <a:gd name="T55" fmla="*/ 2147483647 h 305"/>
              <a:gd name="T56" fmla="*/ 2147483647 w 137"/>
              <a:gd name="T57" fmla="*/ 2147483647 h 305"/>
              <a:gd name="T58" fmla="*/ 2147483647 w 137"/>
              <a:gd name="T59" fmla="*/ 2147483647 h 305"/>
              <a:gd name="T60" fmla="*/ 2147483647 w 137"/>
              <a:gd name="T61" fmla="*/ 2147483647 h 305"/>
              <a:gd name="T62" fmla="*/ 2147483647 w 137"/>
              <a:gd name="T63" fmla="*/ 2147483647 h 305"/>
              <a:gd name="T64" fmla="*/ 2147483647 w 137"/>
              <a:gd name="T65" fmla="*/ 0 h 305"/>
              <a:gd name="T66" fmla="*/ 2147483647 w 137"/>
              <a:gd name="T67" fmla="*/ 2147483647 h 305"/>
              <a:gd name="T68" fmla="*/ 2147483647 w 137"/>
              <a:gd name="T69" fmla="*/ 2147483647 h 3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7" h="305">
                <a:moveTo>
                  <a:pt x="104" y="40"/>
                </a:moveTo>
                <a:lnTo>
                  <a:pt x="104" y="64"/>
                </a:lnTo>
                <a:lnTo>
                  <a:pt x="120" y="80"/>
                </a:lnTo>
                <a:lnTo>
                  <a:pt x="112" y="104"/>
                </a:lnTo>
                <a:lnTo>
                  <a:pt x="120" y="144"/>
                </a:lnTo>
                <a:lnTo>
                  <a:pt x="112" y="168"/>
                </a:lnTo>
                <a:lnTo>
                  <a:pt x="128" y="192"/>
                </a:lnTo>
                <a:lnTo>
                  <a:pt x="120" y="208"/>
                </a:lnTo>
                <a:lnTo>
                  <a:pt x="136" y="224"/>
                </a:lnTo>
                <a:lnTo>
                  <a:pt x="136" y="232"/>
                </a:lnTo>
                <a:lnTo>
                  <a:pt x="112" y="272"/>
                </a:lnTo>
                <a:lnTo>
                  <a:pt x="88" y="288"/>
                </a:lnTo>
                <a:lnTo>
                  <a:pt x="80" y="288"/>
                </a:lnTo>
                <a:lnTo>
                  <a:pt x="40" y="304"/>
                </a:lnTo>
                <a:lnTo>
                  <a:pt x="8" y="288"/>
                </a:lnTo>
                <a:lnTo>
                  <a:pt x="16" y="264"/>
                </a:lnTo>
                <a:lnTo>
                  <a:pt x="8" y="240"/>
                </a:lnTo>
                <a:lnTo>
                  <a:pt x="16" y="224"/>
                </a:lnTo>
                <a:lnTo>
                  <a:pt x="48" y="176"/>
                </a:lnTo>
                <a:lnTo>
                  <a:pt x="56" y="168"/>
                </a:lnTo>
                <a:lnTo>
                  <a:pt x="56" y="152"/>
                </a:lnTo>
                <a:lnTo>
                  <a:pt x="48" y="144"/>
                </a:lnTo>
                <a:lnTo>
                  <a:pt x="40" y="144"/>
                </a:lnTo>
                <a:lnTo>
                  <a:pt x="32" y="72"/>
                </a:lnTo>
                <a:lnTo>
                  <a:pt x="0" y="40"/>
                </a:lnTo>
                <a:lnTo>
                  <a:pt x="8" y="32"/>
                </a:lnTo>
                <a:lnTo>
                  <a:pt x="24" y="48"/>
                </a:lnTo>
                <a:lnTo>
                  <a:pt x="32" y="48"/>
                </a:lnTo>
                <a:lnTo>
                  <a:pt x="40" y="48"/>
                </a:lnTo>
                <a:lnTo>
                  <a:pt x="56" y="48"/>
                </a:lnTo>
                <a:lnTo>
                  <a:pt x="64" y="40"/>
                </a:lnTo>
                <a:lnTo>
                  <a:pt x="72" y="8"/>
                </a:lnTo>
                <a:lnTo>
                  <a:pt x="88" y="0"/>
                </a:lnTo>
                <a:lnTo>
                  <a:pt x="112" y="16"/>
                </a:lnTo>
                <a:lnTo>
                  <a:pt x="104" y="4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05" name="Freeform 18"/>
          <p:cNvSpPr>
            <a:spLocks/>
          </p:cNvSpPr>
          <p:nvPr/>
        </p:nvSpPr>
        <p:spPr bwMode="ltGray">
          <a:xfrm>
            <a:off x="4186238" y="2641879"/>
            <a:ext cx="514350" cy="600075"/>
          </a:xfrm>
          <a:custGeom>
            <a:avLst/>
            <a:gdLst>
              <a:gd name="T0" fmla="*/ 2147483647 w 337"/>
              <a:gd name="T1" fmla="*/ 2147483647 h 393"/>
              <a:gd name="T2" fmla="*/ 2147483647 w 337"/>
              <a:gd name="T3" fmla="*/ 2147483647 h 393"/>
              <a:gd name="T4" fmla="*/ 2147483647 w 337"/>
              <a:gd name="T5" fmla="*/ 2147483647 h 393"/>
              <a:gd name="T6" fmla="*/ 2147483647 w 337"/>
              <a:gd name="T7" fmla="*/ 2147483647 h 393"/>
              <a:gd name="T8" fmla="*/ 2147483647 w 337"/>
              <a:gd name="T9" fmla="*/ 2147483647 h 393"/>
              <a:gd name="T10" fmla="*/ 2147483647 w 337"/>
              <a:gd name="T11" fmla="*/ 2147483647 h 393"/>
              <a:gd name="T12" fmla="*/ 2147483647 w 337"/>
              <a:gd name="T13" fmla="*/ 2147483647 h 393"/>
              <a:gd name="T14" fmla="*/ 2147483647 w 337"/>
              <a:gd name="T15" fmla="*/ 2147483647 h 393"/>
              <a:gd name="T16" fmla="*/ 2147483647 w 337"/>
              <a:gd name="T17" fmla="*/ 2147483647 h 393"/>
              <a:gd name="T18" fmla="*/ 2147483647 w 337"/>
              <a:gd name="T19" fmla="*/ 2147483647 h 393"/>
              <a:gd name="T20" fmla="*/ 2147483647 w 337"/>
              <a:gd name="T21" fmla="*/ 2147483647 h 393"/>
              <a:gd name="T22" fmla="*/ 2147483647 w 337"/>
              <a:gd name="T23" fmla="*/ 2147483647 h 393"/>
              <a:gd name="T24" fmla="*/ 2147483647 w 337"/>
              <a:gd name="T25" fmla="*/ 2147483647 h 393"/>
              <a:gd name="T26" fmla="*/ 2147483647 w 337"/>
              <a:gd name="T27" fmla="*/ 2147483647 h 393"/>
              <a:gd name="T28" fmla="*/ 2147483647 w 337"/>
              <a:gd name="T29" fmla="*/ 2147483647 h 393"/>
              <a:gd name="T30" fmla="*/ 2147483647 w 337"/>
              <a:gd name="T31" fmla="*/ 2147483647 h 393"/>
              <a:gd name="T32" fmla="*/ 2147483647 w 337"/>
              <a:gd name="T33" fmla="*/ 2147483647 h 393"/>
              <a:gd name="T34" fmla="*/ 2147483647 w 337"/>
              <a:gd name="T35" fmla="*/ 2147483647 h 393"/>
              <a:gd name="T36" fmla="*/ 2147483647 w 337"/>
              <a:gd name="T37" fmla="*/ 2147483647 h 393"/>
              <a:gd name="T38" fmla="*/ 2147483647 w 337"/>
              <a:gd name="T39" fmla="*/ 2147483647 h 393"/>
              <a:gd name="T40" fmla="*/ 2147483647 w 337"/>
              <a:gd name="T41" fmla="*/ 2147483647 h 393"/>
              <a:gd name="T42" fmla="*/ 2147483647 w 337"/>
              <a:gd name="T43" fmla="*/ 2147483647 h 393"/>
              <a:gd name="T44" fmla="*/ 2147483647 w 337"/>
              <a:gd name="T45" fmla="*/ 0 h 393"/>
              <a:gd name="T46" fmla="*/ 2147483647 w 337"/>
              <a:gd name="T47" fmla="*/ 2147483647 h 393"/>
              <a:gd name="T48" fmla="*/ 2147483647 w 337"/>
              <a:gd name="T49" fmla="*/ 0 h 393"/>
              <a:gd name="T50" fmla="*/ 2147483647 w 337"/>
              <a:gd name="T51" fmla="*/ 2147483647 h 393"/>
              <a:gd name="T52" fmla="*/ 2147483647 w 337"/>
              <a:gd name="T53" fmla="*/ 2147483647 h 393"/>
              <a:gd name="T54" fmla="*/ 2147483647 w 337"/>
              <a:gd name="T55" fmla="*/ 2147483647 h 393"/>
              <a:gd name="T56" fmla="*/ 2147483647 w 337"/>
              <a:gd name="T57" fmla="*/ 2147483647 h 393"/>
              <a:gd name="T58" fmla="*/ 2147483647 w 337"/>
              <a:gd name="T59" fmla="*/ 2147483647 h 393"/>
              <a:gd name="T60" fmla="*/ 2147483647 w 337"/>
              <a:gd name="T61" fmla="*/ 2147483647 h 393"/>
              <a:gd name="T62" fmla="*/ 2147483647 w 337"/>
              <a:gd name="T63" fmla="*/ 2147483647 h 393"/>
              <a:gd name="T64" fmla="*/ 2147483647 w 337"/>
              <a:gd name="T65" fmla="*/ 2147483647 h 393"/>
              <a:gd name="T66" fmla="*/ 2147483647 w 337"/>
              <a:gd name="T67" fmla="*/ 2147483647 h 393"/>
              <a:gd name="T68" fmla="*/ 2147483647 w 337"/>
              <a:gd name="T69" fmla="*/ 2147483647 h 393"/>
              <a:gd name="T70" fmla="*/ 2147483647 w 337"/>
              <a:gd name="T71" fmla="*/ 2147483647 h 393"/>
              <a:gd name="T72" fmla="*/ 2147483647 w 337"/>
              <a:gd name="T73" fmla="*/ 2147483647 h 393"/>
              <a:gd name="T74" fmla="*/ 2147483647 w 337"/>
              <a:gd name="T75" fmla="*/ 2147483647 h 393"/>
              <a:gd name="T76" fmla="*/ 2147483647 w 337"/>
              <a:gd name="T77" fmla="*/ 2147483647 h 393"/>
              <a:gd name="T78" fmla="*/ 2147483647 w 337"/>
              <a:gd name="T79" fmla="*/ 2147483647 h 393"/>
              <a:gd name="T80" fmla="*/ 2147483647 w 337"/>
              <a:gd name="T81" fmla="*/ 2147483647 h 393"/>
              <a:gd name="T82" fmla="*/ 2147483647 w 337"/>
              <a:gd name="T83" fmla="*/ 2147483647 h 393"/>
              <a:gd name="T84" fmla="*/ 2147483647 w 337"/>
              <a:gd name="T85" fmla="*/ 2147483647 h 393"/>
              <a:gd name="T86" fmla="*/ 2147483647 w 337"/>
              <a:gd name="T87" fmla="*/ 2147483647 h 393"/>
              <a:gd name="T88" fmla="*/ 2147483647 w 337"/>
              <a:gd name="T89" fmla="*/ 2147483647 h 393"/>
              <a:gd name="T90" fmla="*/ 2147483647 w 337"/>
              <a:gd name="T91" fmla="*/ 2147483647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37" h="393">
                <a:moveTo>
                  <a:pt x="80" y="376"/>
                </a:moveTo>
                <a:lnTo>
                  <a:pt x="80" y="376"/>
                </a:lnTo>
                <a:lnTo>
                  <a:pt x="80" y="368"/>
                </a:lnTo>
                <a:lnTo>
                  <a:pt x="72" y="360"/>
                </a:lnTo>
                <a:lnTo>
                  <a:pt x="72" y="368"/>
                </a:lnTo>
                <a:lnTo>
                  <a:pt x="64" y="368"/>
                </a:lnTo>
                <a:lnTo>
                  <a:pt x="40" y="392"/>
                </a:lnTo>
                <a:lnTo>
                  <a:pt x="24" y="392"/>
                </a:lnTo>
                <a:lnTo>
                  <a:pt x="8" y="384"/>
                </a:lnTo>
                <a:lnTo>
                  <a:pt x="16" y="360"/>
                </a:lnTo>
                <a:lnTo>
                  <a:pt x="8" y="368"/>
                </a:lnTo>
                <a:lnTo>
                  <a:pt x="8" y="360"/>
                </a:lnTo>
                <a:lnTo>
                  <a:pt x="8" y="352"/>
                </a:lnTo>
                <a:lnTo>
                  <a:pt x="8" y="336"/>
                </a:lnTo>
                <a:lnTo>
                  <a:pt x="0" y="320"/>
                </a:lnTo>
                <a:lnTo>
                  <a:pt x="8" y="304"/>
                </a:lnTo>
                <a:lnTo>
                  <a:pt x="0" y="296"/>
                </a:lnTo>
                <a:lnTo>
                  <a:pt x="32" y="272"/>
                </a:lnTo>
                <a:lnTo>
                  <a:pt x="40" y="264"/>
                </a:lnTo>
                <a:lnTo>
                  <a:pt x="56" y="248"/>
                </a:lnTo>
                <a:lnTo>
                  <a:pt x="56" y="256"/>
                </a:lnTo>
                <a:lnTo>
                  <a:pt x="80" y="216"/>
                </a:lnTo>
                <a:lnTo>
                  <a:pt x="96" y="200"/>
                </a:lnTo>
                <a:lnTo>
                  <a:pt x="112" y="160"/>
                </a:lnTo>
                <a:lnTo>
                  <a:pt x="128" y="120"/>
                </a:lnTo>
                <a:lnTo>
                  <a:pt x="144" y="104"/>
                </a:lnTo>
                <a:lnTo>
                  <a:pt x="120" y="112"/>
                </a:lnTo>
                <a:lnTo>
                  <a:pt x="104" y="120"/>
                </a:lnTo>
                <a:lnTo>
                  <a:pt x="112" y="104"/>
                </a:lnTo>
                <a:lnTo>
                  <a:pt x="128" y="104"/>
                </a:lnTo>
                <a:lnTo>
                  <a:pt x="120" y="88"/>
                </a:lnTo>
                <a:lnTo>
                  <a:pt x="144" y="72"/>
                </a:lnTo>
                <a:lnTo>
                  <a:pt x="144" y="88"/>
                </a:lnTo>
                <a:lnTo>
                  <a:pt x="152" y="80"/>
                </a:lnTo>
                <a:lnTo>
                  <a:pt x="152" y="88"/>
                </a:lnTo>
                <a:lnTo>
                  <a:pt x="160" y="80"/>
                </a:lnTo>
                <a:lnTo>
                  <a:pt x="152" y="80"/>
                </a:lnTo>
                <a:lnTo>
                  <a:pt x="152" y="64"/>
                </a:lnTo>
                <a:lnTo>
                  <a:pt x="168" y="56"/>
                </a:lnTo>
                <a:lnTo>
                  <a:pt x="176" y="40"/>
                </a:lnTo>
                <a:lnTo>
                  <a:pt x="192" y="40"/>
                </a:lnTo>
                <a:lnTo>
                  <a:pt x="208" y="32"/>
                </a:lnTo>
                <a:lnTo>
                  <a:pt x="232" y="8"/>
                </a:lnTo>
                <a:lnTo>
                  <a:pt x="248" y="16"/>
                </a:lnTo>
                <a:lnTo>
                  <a:pt x="256" y="8"/>
                </a:lnTo>
                <a:lnTo>
                  <a:pt x="264" y="0"/>
                </a:lnTo>
                <a:lnTo>
                  <a:pt x="264" y="24"/>
                </a:lnTo>
                <a:lnTo>
                  <a:pt x="272" y="8"/>
                </a:lnTo>
                <a:lnTo>
                  <a:pt x="280" y="24"/>
                </a:lnTo>
                <a:lnTo>
                  <a:pt x="288" y="0"/>
                </a:lnTo>
                <a:lnTo>
                  <a:pt x="304" y="8"/>
                </a:lnTo>
                <a:lnTo>
                  <a:pt x="336" y="32"/>
                </a:lnTo>
                <a:lnTo>
                  <a:pt x="320" y="40"/>
                </a:lnTo>
                <a:lnTo>
                  <a:pt x="304" y="40"/>
                </a:lnTo>
                <a:lnTo>
                  <a:pt x="320" y="48"/>
                </a:lnTo>
                <a:lnTo>
                  <a:pt x="328" y="56"/>
                </a:lnTo>
                <a:lnTo>
                  <a:pt x="328" y="64"/>
                </a:lnTo>
                <a:lnTo>
                  <a:pt x="320" y="64"/>
                </a:lnTo>
                <a:lnTo>
                  <a:pt x="304" y="80"/>
                </a:lnTo>
                <a:lnTo>
                  <a:pt x="312" y="56"/>
                </a:lnTo>
                <a:lnTo>
                  <a:pt x="288" y="40"/>
                </a:lnTo>
                <a:lnTo>
                  <a:pt x="272" y="48"/>
                </a:lnTo>
                <a:lnTo>
                  <a:pt x="264" y="80"/>
                </a:lnTo>
                <a:lnTo>
                  <a:pt x="256" y="88"/>
                </a:lnTo>
                <a:lnTo>
                  <a:pt x="240" y="88"/>
                </a:lnTo>
                <a:lnTo>
                  <a:pt x="232" y="88"/>
                </a:lnTo>
                <a:lnTo>
                  <a:pt x="224" y="88"/>
                </a:lnTo>
                <a:lnTo>
                  <a:pt x="208" y="72"/>
                </a:lnTo>
                <a:lnTo>
                  <a:pt x="200" y="80"/>
                </a:lnTo>
                <a:lnTo>
                  <a:pt x="192" y="80"/>
                </a:lnTo>
                <a:lnTo>
                  <a:pt x="192" y="96"/>
                </a:lnTo>
                <a:lnTo>
                  <a:pt x="176" y="96"/>
                </a:lnTo>
                <a:lnTo>
                  <a:pt x="168" y="96"/>
                </a:lnTo>
                <a:lnTo>
                  <a:pt x="168" y="112"/>
                </a:lnTo>
                <a:lnTo>
                  <a:pt x="160" y="112"/>
                </a:lnTo>
                <a:lnTo>
                  <a:pt x="152" y="120"/>
                </a:lnTo>
                <a:lnTo>
                  <a:pt x="144" y="136"/>
                </a:lnTo>
                <a:lnTo>
                  <a:pt x="144" y="144"/>
                </a:lnTo>
                <a:lnTo>
                  <a:pt x="144" y="152"/>
                </a:lnTo>
                <a:lnTo>
                  <a:pt x="128" y="176"/>
                </a:lnTo>
                <a:lnTo>
                  <a:pt x="120" y="200"/>
                </a:lnTo>
                <a:lnTo>
                  <a:pt x="112" y="216"/>
                </a:lnTo>
                <a:lnTo>
                  <a:pt x="120" y="232"/>
                </a:lnTo>
                <a:lnTo>
                  <a:pt x="104" y="240"/>
                </a:lnTo>
                <a:lnTo>
                  <a:pt x="96" y="248"/>
                </a:lnTo>
                <a:lnTo>
                  <a:pt x="88" y="280"/>
                </a:lnTo>
                <a:lnTo>
                  <a:pt x="96" y="312"/>
                </a:lnTo>
                <a:lnTo>
                  <a:pt x="96" y="320"/>
                </a:lnTo>
                <a:lnTo>
                  <a:pt x="96" y="344"/>
                </a:lnTo>
                <a:lnTo>
                  <a:pt x="88" y="352"/>
                </a:lnTo>
                <a:lnTo>
                  <a:pt x="88" y="376"/>
                </a:lnTo>
                <a:lnTo>
                  <a:pt x="80" y="37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06" name="Freeform 19"/>
          <p:cNvSpPr>
            <a:spLocks/>
          </p:cNvSpPr>
          <p:nvPr/>
        </p:nvSpPr>
        <p:spPr bwMode="ltGray">
          <a:xfrm>
            <a:off x="4186238" y="2641879"/>
            <a:ext cx="514350" cy="600075"/>
          </a:xfrm>
          <a:custGeom>
            <a:avLst/>
            <a:gdLst>
              <a:gd name="T0" fmla="*/ 2147483647 w 337"/>
              <a:gd name="T1" fmla="*/ 2147483647 h 393"/>
              <a:gd name="T2" fmla="*/ 2147483647 w 337"/>
              <a:gd name="T3" fmla="*/ 2147483647 h 393"/>
              <a:gd name="T4" fmla="*/ 2147483647 w 337"/>
              <a:gd name="T5" fmla="*/ 2147483647 h 393"/>
              <a:gd name="T6" fmla="*/ 2147483647 w 337"/>
              <a:gd name="T7" fmla="*/ 2147483647 h 393"/>
              <a:gd name="T8" fmla="*/ 2147483647 w 337"/>
              <a:gd name="T9" fmla="*/ 2147483647 h 393"/>
              <a:gd name="T10" fmla="*/ 2147483647 w 337"/>
              <a:gd name="T11" fmla="*/ 2147483647 h 393"/>
              <a:gd name="T12" fmla="*/ 0 w 337"/>
              <a:gd name="T13" fmla="*/ 2147483647 h 393"/>
              <a:gd name="T14" fmla="*/ 0 w 337"/>
              <a:gd name="T15" fmla="*/ 2147483647 h 393"/>
              <a:gd name="T16" fmla="*/ 2147483647 w 337"/>
              <a:gd name="T17" fmla="*/ 2147483647 h 393"/>
              <a:gd name="T18" fmla="*/ 2147483647 w 337"/>
              <a:gd name="T19" fmla="*/ 2147483647 h 393"/>
              <a:gd name="T20" fmla="*/ 2147483647 w 337"/>
              <a:gd name="T21" fmla="*/ 2147483647 h 393"/>
              <a:gd name="T22" fmla="*/ 2147483647 w 337"/>
              <a:gd name="T23" fmla="*/ 2147483647 h 393"/>
              <a:gd name="T24" fmla="*/ 2147483647 w 337"/>
              <a:gd name="T25" fmla="*/ 2147483647 h 393"/>
              <a:gd name="T26" fmla="*/ 2147483647 w 337"/>
              <a:gd name="T27" fmla="*/ 2147483647 h 393"/>
              <a:gd name="T28" fmla="*/ 2147483647 w 337"/>
              <a:gd name="T29" fmla="*/ 2147483647 h 393"/>
              <a:gd name="T30" fmla="*/ 2147483647 w 337"/>
              <a:gd name="T31" fmla="*/ 2147483647 h 393"/>
              <a:gd name="T32" fmla="*/ 2147483647 w 337"/>
              <a:gd name="T33" fmla="*/ 2147483647 h 393"/>
              <a:gd name="T34" fmla="*/ 2147483647 w 337"/>
              <a:gd name="T35" fmla="*/ 2147483647 h 393"/>
              <a:gd name="T36" fmla="*/ 2147483647 w 337"/>
              <a:gd name="T37" fmla="*/ 2147483647 h 393"/>
              <a:gd name="T38" fmla="*/ 2147483647 w 337"/>
              <a:gd name="T39" fmla="*/ 2147483647 h 393"/>
              <a:gd name="T40" fmla="*/ 2147483647 w 337"/>
              <a:gd name="T41" fmla="*/ 2147483647 h 393"/>
              <a:gd name="T42" fmla="*/ 2147483647 w 337"/>
              <a:gd name="T43" fmla="*/ 2147483647 h 393"/>
              <a:gd name="T44" fmla="*/ 2147483647 w 337"/>
              <a:gd name="T45" fmla="*/ 2147483647 h 393"/>
              <a:gd name="T46" fmla="*/ 2147483647 w 337"/>
              <a:gd name="T47" fmla="*/ 2147483647 h 393"/>
              <a:gd name="T48" fmla="*/ 2147483647 w 337"/>
              <a:gd name="T49" fmla="*/ 2147483647 h 393"/>
              <a:gd name="T50" fmla="*/ 2147483647 w 337"/>
              <a:gd name="T51" fmla="*/ 2147483647 h 393"/>
              <a:gd name="T52" fmla="*/ 2147483647 w 337"/>
              <a:gd name="T53" fmla="*/ 2147483647 h 393"/>
              <a:gd name="T54" fmla="*/ 2147483647 w 337"/>
              <a:gd name="T55" fmla="*/ 2147483647 h 393"/>
              <a:gd name="T56" fmla="*/ 2147483647 w 337"/>
              <a:gd name="T57" fmla="*/ 2147483647 h 393"/>
              <a:gd name="T58" fmla="*/ 2147483647 w 337"/>
              <a:gd name="T59" fmla="*/ 2147483647 h 393"/>
              <a:gd name="T60" fmla="*/ 2147483647 w 337"/>
              <a:gd name="T61" fmla="*/ 2147483647 h 393"/>
              <a:gd name="T62" fmla="*/ 2147483647 w 337"/>
              <a:gd name="T63" fmla="*/ 2147483647 h 393"/>
              <a:gd name="T64" fmla="*/ 2147483647 w 337"/>
              <a:gd name="T65" fmla="*/ 2147483647 h 393"/>
              <a:gd name="T66" fmla="*/ 2147483647 w 337"/>
              <a:gd name="T67" fmla="*/ 2147483647 h 393"/>
              <a:gd name="T68" fmla="*/ 2147483647 w 337"/>
              <a:gd name="T69" fmla="*/ 2147483647 h 393"/>
              <a:gd name="T70" fmla="*/ 2147483647 w 337"/>
              <a:gd name="T71" fmla="*/ 2147483647 h 393"/>
              <a:gd name="T72" fmla="*/ 2147483647 w 337"/>
              <a:gd name="T73" fmla="*/ 2147483647 h 393"/>
              <a:gd name="T74" fmla="*/ 2147483647 w 337"/>
              <a:gd name="T75" fmla="*/ 2147483647 h 393"/>
              <a:gd name="T76" fmla="*/ 2147483647 w 337"/>
              <a:gd name="T77" fmla="*/ 2147483647 h 393"/>
              <a:gd name="T78" fmla="*/ 2147483647 w 337"/>
              <a:gd name="T79" fmla="*/ 2147483647 h 393"/>
              <a:gd name="T80" fmla="*/ 2147483647 w 337"/>
              <a:gd name="T81" fmla="*/ 2147483647 h 393"/>
              <a:gd name="T82" fmla="*/ 2147483647 w 337"/>
              <a:gd name="T83" fmla="*/ 2147483647 h 393"/>
              <a:gd name="T84" fmla="*/ 2147483647 w 337"/>
              <a:gd name="T85" fmla="*/ 2147483647 h 393"/>
              <a:gd name="T86" fmla="*/ 2147483647 w 337"/>
              <a:gd name="T87" fmla="*/ 2147483647 h 393"/>
              <a:gd name="T88" fmla="*/ 2147483647 w 337"/>
              <a:gd name="T89" fmla="*/ 2147483647 h 3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7" h="393">
                <a:moveTo>
                  <a:pt x="80" y="376"/>
                </a:moveTo>
                <a:lnTo>
                  <a:pt x="80" y="368"/>
                </a:lnTo>
                <a:lnTo>
                  <a:pt x="72" y="360"/>
                </a:lnTo>
                <a:lnTo>
                  <a:pt x="72" y="368"/>
                </a:lnTo>
                <a:lnTo>
                  <a:pt x="64" y="368"/>
                </a:lnTo>
                <a:lnTo>
                  <a:pt x="40" y="392"/>
                </a:lnTo>
                <a:lnTo>
                  <a:pt x="24" y="392"/>
                </a:lnTo>
                <a:lnTo>
                  <a:pt x="8" y="384"/>
                </a:lnTo>
                <a:lnTo>
                  <a:pt x="16" y="360"/>
                </a:lnTo>
                <a:lnTo>
                  <a:pt x="8" y="368"/>
                </a:lnTo>
                <a:lnTo>
                  <a:pt x="8" y="360"/>
                </a:lnTo>
                <a:lnTo>
                  <a:pt x="8" y="352"/>
                </a:lnTo>
                <a:lnTo>
                  <a:pt x="8" y="336"/>
                </a:lnTo>
                <a:lnTo>
                  <a:pt x="0" y="320"/>
                </a:lnTo>
                <a:lnTo>
                  <a:pt x="8" y="304"/>
                </a:lnTo>
                <a:lnTo>
                  <a:pt x="0" y="296"/>
                </a:lnTo>
                <a:lnTo>
                  <a:pt x="32" y="272"/>
                </a:lnTo>
                <a:lnTo>
                  <a:pt x="40" y="264"/>
                </a:lnTo>
                <a:lnTo>
                  <a:pt x="56" y="248"/>
                </a:lnTo>
                <a:lnTo>
                  <a:pt x="56" y="256"/>
                </a:lnTo>
                <a:lnTo>
                  <a:pt x="80" y="216"/>
                </a:lnTo>
                <a:lnTo>
                  <a:pt x="96" y="200"/>
                </a:lnTo>
                <a:lnTo>
                  <a:pt x="112" y="160"/>
                </a:lnTo>
                <a:lnTo>
                  <a:pt x="128" y="120"/>
                </a:lnTo>
                <a:lnTo>
                  <a:pt x="144" y="104"/>
                </a:lnTo>
                <a:lnTo>
                  <a:pt x="120" y="112"/>
                </a:lnTo>
                <a:lnTo>
                  <a:pt x="104" y="120"/>
                </a:lnTo>
                <a:lnTo>
                  <a:pt x="112" y="104"/>
                </a:lnTo>
                <a:lnTo>
                  <a:pt x="128" y="104"/>
                </a:lnTo>
                <a:lnTo>
                  <a:pt x="120" y="88"/>
                </a:lnTo>
                <a:lnTo>
                  <a:pt x="144" y="72"/>
                </a:lnTo>
                <a:lnTo>
                  <a:pt x="144" y="88"/>
                </a:lnTo>
                <a:lnTo>
                  <a:pt x="152" y="80"/>
                </a:lnTo>
                <a:lnTo>
                  <a:pt x="152" y="88"/>
                </a:lnTo>
                <a:lnTo>
                  <a:pt x="160" y="80"/>
                </a:lnTo>
                <a:lnTo>
                  <a:pt x="152" y="80"/>
                </a:lnTo>
                <a:lnTo>
                  <a:pt x="152" y="64"/>
                </a:lnTo>
                <a:lnTo>
                  <a:pt x="168" y="56"/>
                </a:lnTo>
                <a:lnTo>
                  <a:pt x="176" y="40"/>
                </a:lnTo>
                <a:lnTo>
                  <a:pt x="192" y="40"/>
                </a:lnTo>
                <a:lnTo>
                  <a:pt x="208" y="32"/>
                </a:lnTo>
                <a:lnTo>
                  <a:pt x="232" y="8"/>
                </a:lnTo>
                <a:lnTo>
                  <a:pt x="248" y="16"/>
                </a:lnTo>
                <a:lnTo>
                  <a:pt x="256" y="8"/>
                </a:lnTo>
                <a:lnTo>
                  <a:pt x="264" y="0"/>
                </a:lnTo>
                <a:lnTo>
                  <a:pt x="264" y="24"/>
                </a:lnTo>
                <a:lnTo>
                  <a:pt x="272" y="8"/>
                </a:lnTo>
                <a:lnTo>
                  <a:pt x="280" y="24"/>
                </a:lnTo>
                <a:lnTo>
                  <a:pt x="288" y="0"/>
                </a:lnTo>
                <a:lnTo>
                  <a:pt x="304" y="8"/>
                </a:lnTo>
                <a:lnTo>
                  <a:pt x="336" y="32"/>
                </a:lnTo>
                <a:lnTo>
                  <a:pt x="320" y="40"/>
                </a:lnTo>
                <a:lnTo>
                  <a:pt x="304" y="40"/>
                </a:lnTo>
                <a:lnTo>
                  <a:pt x="320" y="48"/>
                </a:lnTo>
                <a:lnTo>
                  <a:pt x="328" y="56"/>
                </a:lnTo>
                <a:lnTo>
                  <a:pt x="328" y="64"/>
                </a:lnTo>
                <a:lnTo>
                  <a:pt x="320" y="64"/>
                </a:lnTo>
                <a:lnTo>
                  <a:pt x="304" y="80"/>
                </a:lnTo>
                <a:lnTo>
                  <a:pt x="312" y="56"/>
                </a:lnTo>
                <a:lnTo>
                  <a:pt x="288" y="40"/>
                </a:lnTo>
                <a:lnTo>
                  <a:pt x="272" y="48"/>
                </a:lnTo>
                <a:lnTo>
                  <a:pt x="264" y="80"/>
                </a:lnTo>
                <a:lnTo>
                  <a:pt x="256" y="88"/>
                </a:lnTo>
                <a:lnTo>
                  <a:pt x="240" y="88"/>
                </a:lnTo>
                <a:lnTo>
                  <a:pt x="232" y="88"/>
                </a:lnTo>
                <a:lnTo>
                  <a:pt x="224" y="88"/>
                </a:lnTo>
                <a:lnTo>
                  <a:pt x="208" y="72"/>
                </a:lnTo>
                <a:lnTo>
                  <a:pt x="200" y="80"/>
                </a:lnTo>
                <a:lnTo>
                  <a:pt x="192" y="80"/>
                </a:lnTo>
                <a:lnTo>
                  <a:pt x="192" y="96"/>
                </a:lnTo>
                <a:lnTo>
                  <a:pt x="176" y="96"/>
                </a:lnTo>
                <a:lnTo>
                  <a:pt x="168" y="96"/>
                </a:lnTo>
                <a:lnTo>
                  <a:pt x="168" y="112"/>
                </a:lnTo>
                <a:lnTo>
                  <a:pt x="160" y="112"/>
                </a:lnTo>
                <a:lnTo>
                  <a:pt x="152" y="120"/>
                </a:lnTo>
                <a:lnTo>
                  <a:pt x="144" y="136"/>
                </a:lnTo>
                <a:lnTo>
                  <a:pt x="144" y="144"/>
                </a:lnTo>
                <a:lnTo>
                  <a:pt x="144" y="152"/>
                </a:lnTo>
                <a:lnTo>
                  <a:pt x="128" y="176"/>
                </a:lnTo>
                <a:lnTo>
                  <a:pt x="120" y="200"/>
                </a:lnTo>
                <a:lnTo>
                  <a:pt x="112" y="216"/>
                </a:lnTo>
                <a:lnTo>
                  <a:pt x="120" y="232"/>
                </a:lnTo>
                <a:lnTo>
                  <a:pt x="104" y="240"/>
                </a:lnTo>
                <a:lnTo>
                  <a:pt x="96" y="248"/>
                </a:lnTo>
                <a:lnTo>
                  <a:pt x="88" y="280"/>
                </a:lnTo>
                <a:lnTo>
                  <a:pt x="96" y="312"/>
                </a:lnTo>
                <a:lnTo>
                  <a:pt x="96" y="320"/>
                </a:lnTo>
                <a:lnTo>
                  <a:pt x="96" y="344"/>
                </a:lnTo>
                <a:lnTo>
                  <a:pt x="88" y="352"/>
                </a:lnTo>
                <a:lnTo>
                  <a:pt x="88" y="376"/>
                </a:lnTo>
                <a:lnTo>
                  <a:pt x="80" y="37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07" name="Freeform 20"/>
          <p:cNvSpPr>
            <a:spLocks/>
          </p:cNvSpPr>
          <p:nvPr/>
        </p:nvSpPr>
        <p:spPr bwMode="ltGray">
          <a:xfrm>
            <a:off x="4541838" y="3302279"/>
            <a:ext cx="185738" cy="160337"/>
          </a:xfrm>
          <a:custGeom>
            <a:avLst/>
            <a:gdLst>
              <a:gd name="T0" fmla="*/ 2147483647 w 121"/>
              <a:gd name="T1" fmla="*/ 2147483647 h 105"/>
              <a:gd name="T2" fmla="*/ 2147483647 w 121"/>
              <a:gd name="T3" fmla="*/ 2147483647 h 105"/>
              <a:gd name="T4" fmla="*/ 2147483647 w 121"/>
              <a:gd name="T5" fmla="*/ 2147483647 h 105"/>
              <a:gd name="T6" fmla="*/ 2147483647 w 121"/>
              <a:gd name="T7" fmla="*/ 2147483647 h 105"/>
              <a:gd name="T8" fmla="*/ 2147483647 w 121"/>
              <a:gd name="T9" fmla="*/ 2147483647 h 105"/>
              <a:gd name="T10" fmla="*/ 2147483647 w 121"/>
              <a:gd name="T11" fmla="*/ 2147483647 h 105"/>
              <a:gd name="T12" fmla="*/ 2147483647 w 121"/>
              <a:gd name="T13" fmla="*/ 2147483647 h 105"/>
              <a:gd name="T14" fmla="*/ 2147483647 w 121"/>
              <a:gd name="T15" fmla="*/ 2147483647 h 105"/>
              <a:gd name="T16" fmla="*/ 2147483647 w 121"/>
              <a:gd name="T17" fmla="*/ 2147483647 h 105"/>
              <a:gd name="T18" fmla="*/ 2147483647 w 121"/>
              <a:gd name="T19" fmla="*/ 2147483647 h 105"/>
              <a:gd name="T20" fmla="*/ 2147483647 w 121"/>
              <a:gd name="T21" fmla="*/ 0 h 105"/>
              <a:gd name="T22" fmla="*/ 2147483647 w 121"/>
              <a:gd name="T23" fmla="*/ 2147483647 h 105"/>
              <a:gd name="T24" fmla="*/ 2147483647 w 121"/>
              <a:gd name="T25" fmla="*/ 2147483647 h 105"/>
              <a:gd name="T26" fmla="*/ 2147483647 w 121"/>
              <a:gd name="T27" fmla="*/ 2147483647 h 105"/>
              <a:gd name="T28" fmla="*/ 2147483647 w 121"/>
              <a:gd name="T29" fmla="*/ 2147483647 h 105"/>
              <a:gd name="T30" fmla="*/ 2147483647 w 121"/>
              <a:gd name="T31" fmla="*/ 2147483647 h 105"/>
              <a:gd name="T32" fmla="*/ 2147483647 w 121"/>
              <a:gd name="T33" fmla="*/ 2147483647 h 105"/>
              <a:gd name="T34" fmla="*/ 0 w 121"/>
              <a:gd name="T35" fmla="*/ 2147483647 h 105"/>
              <a:gd name="T36" fmla="*/ 2147483647 w 121"/>
              <a:gd name="T37" fmla="*/ 2147483647 h 105"/>
              <a:gd name="T38" fmla="*/ 0 w 121"/>
              <a:gd name="T39" fmla="*/ 2147483647 h 105"/>
              <a:gd name="T40" fmla="*/ 0 w 121"/>
              <a:gd name="T41" fmla="*/ 2147483647 h 105"/>
              <a:gd name="T42" fmla="*/ 2147483647 w 121"/>
              <a:gd name="T43" fmla="*/ 2147483647 h 105"/>
              <a:gd name="T44" fmla="*/ 2147483647 w 121"/>
              <a:gd name="T45" fmla="*/ 2147483647 h 105"/>
              <a:gd name="T46" fmla="*/ 2147483647 w 121"/>
              <a:gd name="T47" fmla="*/ 2147483647 h 105"/>
              <a:gd name="T48" fmla="*/ 2147483647 w 121"/>
              <a:gd name="T49" fmla="*/ 2147483647 h 105"/>
              <a:gd name="T50" fmla="*/ 2147483647 w 121"/>
              <a:gd name="T51" fmla="*/ 2147483647 h 105"/>
              <a:gd name="T52" fmla="*/ 2147483647 w 121"/>
              <a:gd name="T53" fmla="*/ 2147483647 h 105"/>
              <a:gd name="T54" fmla="*/ 2147483647 w 121"/>
              <a:gd name="T55" fmla="*/ 2147483647 h 105"/>
              <a:gd name="T56" fmla="*/ 2147483647 w 121"/>
              <a:gd name="T57" fmla="*/ 2147483647 h 105"/>
              <a:gd name="T58" fmla="*/ 2147483647 w 121"/>
              <a:gd name="T59" fmla="*/ 2147483647 h 10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1" h="105">
                <a:moveTo>
                  <a:pt x="112" y="88"/>
                </a:moveTo>
                <a:lnTo>
                  <a:pt x="112" y="88"/>
                </a:lnTo>
                <a:lnTo>
                  <a:pt x="104" y="72"/>
                </a:lnTo>
                <a:lnTo>
                  <a:pt x="104" y="64"/>
                </a:lnTo>
                <a:lnTo>
                  <a:pt x="112" y="72"/>
                </a:lnTo>
                <a:lnTo>
                  <a:pt x="120" y="56"/>
                </a:lnTo>
                <a:lnTo>
                  <a:pt x="112" y="56"/>
                </a:lnTo>
                <a:lnTo>
                  <a:pt x="96" y="32"/>
                </a:lnTo>
                <a:lnTo>
                  <a:pt x="96" y="16"/>
                </a:lnTo>
                <a:lnTo>
                  <a:pt x="88" y="8"/>
                </a:lnTo>
                <a:lnTo>
                  <a:pt x="64" y="0"/>
                </a:lnTo>
                <a:lnTo>
                  <a:pt x="48" y="16"/>
                </a:lnTo>
                <a:lnTo>
                  <a:pt x="48" y="24"/>
                </a:lnTo>
                <a:lnTo>
                  <a:pt x="32" y="32"/>
                </a:lnTo>
                <a:lnTo>
                  <a:pt x="32" y="48"/>
                </a:lnTo>
                <a:lnTo>
                  <a:pt x="24" y="48"/>
                </a:lnTo>
                <a:lnTo>
                  <a:pt x="8" y="56"/>
                </a:lnTo>
                <a:lnTo>
                  <a:pt x="0" y="56"/>
                </a:lnTo>
                <a:lnTo>
                  <a:pt x="8" y="72"/>
                </a:lnTo>
                <a:lnTo>
                  <a:pt x="0" y="88"/>
                </a:lnTo>
                <a:lnTo>
                  <a:pt x="0" y="104"/>
                </a:lnTo>
                <a:lnTo>
                  <a:pt x="16" y="96"/>
                </a:lnTo>
                <a:lnTo>
                  <a:pt x="32" y="96"/>
                </a:lnTo>
                <a:lnTo>
                  <a:pt x="56" y="104"/>
                </a:lnTo>
                <a:lnTo>
                  <a:pt x="64" y="104"/>
                </a:lnTo>
                <a:lnTo>
                  <a:pt x="72" y="104"/>
                </a:lnTo>
                <a:lnTo>
                  <a:pt x="80" y="104"/>
                </a:lnTo>
                <a:lnTo>
                  <a:pt x="96" y="104"/>
                </a:lnTo>
                <a:lnTo>
                  <a:pt x="104" y="88"/>
                </a:lnTo>
                <a:lnTo>
                  <a:pt x="112" y="8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08" name="Freeform 21"/>
          <p:cNvSpPr>
            <a:spLocks/>
          </p:cNvSpPr>
          <p:nvPr/>
        </p:nvSpPr>
        <p:spPr bwMode="ltGray">
          <a:xfrm>
            <a:off x="4541838" y="3302279"/>
            <a:ext cx="185738" cy="160337"/>
          </a:xfrm>
          <a:custGeom>
            <a:avLst/>
            <a:gdLst>
              <a:gd name="T0" fmla="*/ 2147483647 w 121"/>
              <a:gd name="T1" fmla="*/ 2147483647 h 105"/>
              <a:gd name="T2" fmla="*/ 2147483647 w 121"/>
              <a:gd name="T3" fmla="*/ 2147483647 h 105"/>
              <a:gd name="T4" fmla="*/ 2147483647 w 121"/>
              <a:gd name="T5" fmla="*/ 2147483647 h 105"/>
              <a:gd name="T6" fmla="*/ 2147483647 w 121"/>
              <a:gd name="T7" fmla="*/ 2147483647 h 105"/>
              <a:gd name="T8" fmla="*/ 2147483647 w 121"/>
              <a:gd name="T9" fmla="*/ 2147483647 h 105"/>
              <a:gd name="T10" fmla="*/ 2147483647 w 121"/>
              <a:gd name="T11" fmla="*/ 2147483647 h 105"/>
              <a:gd name="T12" fmla="*/ 2147483647 w 121"/>
              <a:gd name="T13" fmla="*/ 2147483647 h 105"/>
              <a:gd name="T14" fmla="*/ 2147483647 w 121"/>
              <a:gd name="T15" fmla="*/ 2147483647 h 105"/>
              <a:gd name="T16" fmla="*/ 2147483647 w 121"/>
              <a:gd name="T17" fmla="*/ 2147483647 h 105"/>
              <a:gd name="T18" fmla="*/ 2147483647 w 121"/>
              <a:gd name="T19" fmla="*/ 0 h 105"/>
              <a:gd name="T20" fmla="*/ 2147483647 w 121"/>
              <a:gd name="T21" fmla="*/ 2147483647 h 105"/>
              <a:gd name="T22" fmla="*/ 2147483647 w 121"/>
              <a:gd name="T23" fmla="*/ 2147483647 h 105"/>
              <a:gd name="T24" fmla="*/ 2147483647 w 121"/>
              <a:gd name="T25" fmla="*/ 2147483647 h 105"/>
              <a:gd name="T26" fmla="*/ 2147483647 w 121"/>
              <a:gd name="T27" fmla="*/ 2147483647 h 105"/>
              <a:gd name="T28" fmla="*/ 2147483647 w 121"/>
              <a:gd name="T29" fmla="*/ 2147483647 h 105"/>
              <a:gd name="T30" fmla="*/ 2147483647 w 121"/>
              <a:gd name="T31" fmla="*/ 2147483647 h 105"/>
              <a:gd name="T32" fmla="*/ 0 w 121"/>
              <a:gd name="T33" fmla="*/ 2147483647 h 105"/>
              <a:gd name="T34" fmla="*/ 2147483647 w 121"/>
              <a:gd name="T35" fmla="*/ 2147483647 h 105"/>
              <a:gd name="T36" fmla="*/ 0 w 121"/>
              <a:gd name="T37" fmla="*/ 2147483647 h 105"/>
              <a:gd name="T38" fmla="*/ 0 w 121"/>
              <a:gd name="T39" fmla="*/ 2147483647 h 105"/>
              <a:gd name="T40" fmla="*/ 2147483647 w 121"/>
              <a:gd name="T41" fmla="*/ 2147483647 h 105"/>
              <a:gd name="T42" fmla="*/ 2147483647 w 121"/>
              <a:gd name="T43" fmla="*/ 2147483647 h 105"/>
              <a:gd name="T44" fmla="*/ 2147483647 w 121"/>
              <a:gd name="T45" fmla="*/ 2147483647 h 105"/>
              <a:gd name="T46" fmla="*/ 2147483647 w 121"/>
              <a:gd name="T47" fmla="*/ 2147483647 h 105"/>
              <a:gd name="T48" fmla="*/ 2147483647 w 121"/>
              <a:gd name="T49" fmla="*/ 2147483647 h 105"/>
              <a:gd name="T50" fmla="*/ 2147483647 w 121"/>
              <a:gd name="T51" fmla="*/ 2147483647 h 105"/>
              <a:gd name="T52" fmla="*/ 2147483647 w 121"/>
              <a:gd name="T53" fmla="*/ 2147483647 h 105"/>
              <a:gd name="T54" fmla="*/ 2147483647 w 121"/>
              <a:gd name="T55" fmla="*/ 2147483647 h 105"/>
              <a:gd name="T56" fmla="*/ 2147483647 w 121"/>
              <a:gd name="T57" fmla="*/ 2147483647 h 1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1" h="105">
                <a:moveTo>
                  <a:pt x="112" y="88"/>
                </a:moveTo>
                <a:lnTo>
                  <a:pt x="104" y="72"/>
                </a:lnTo>
                <a:lnTo>
                  <a:pt x="104" y="64"/>
                </a:lnTo>
                <a:lnTo>
                  <a:pt x="112" y="72"/>
                </a:lnTo>
                <a:lnTo>
                  <a:pt x="120" y="56"/>
                </a:lnTo>
                <a:lnTo>
                  <a:pt x="112" y="56"/>
                </a:lnTo>
                <a:lnTo>
                  <a:pt x="96" y="32"/>
                </a:lnTo>
                <a:lnTo>
                  <a:pt x="96" y="16"/>
                </a:lnTo>
                <a:lnTo>
                  <a:pt x="88" y="8"/>
                </a:lnTo>
                <a:lnTo>
                  <a:pt x="64" y="0"/>
                </a:lnTo>
                <a:lnTo>
                  <a:pt x="48" y="16"/>
                </a:lnTo>
                <a:lnTo>
                  <a:pt x="48" y="24"/>
                </a:lnTo>
                <a:lnTo>
                  <a:pt x="32" y="32"/>
                </a:lnTo>
                <a:lnTo>
                  <a:pt x="32" y="48"/>
                </a:lnTo>
                <a:lnTo>
                  <a:pt x="24" y="48"/>
                </a:lnTo>
                <a:lnTo>
                  <a:pt x="8" y="56"/>
                </a:lnTo>
                <a:lnTo>
                  <a:pt x="0" y="56"/>
                </a:lnTo>
                <a:lnTo>
                  <a:pt x="8" y="72"/>
                </a:lnTo>
                <a:lnTo>
                  <a:pt x="0" y="88"/>
                </a:lnTo>
                <a:lnTo>
                  <a:pt x="0" y="104"/>
                </a:lnTo>
                <a:lnTo>
                  <a:pt x="16" y="96"/>
                </a:lnTo>
                <a:lnTo>
                  <a:pt x="32" y="96"/>
                </a:lnTo>
                <a:lnTo>
                  <a:pt x="56" y="104"/>
                </a:lnTo>
                <a:lnTo>
                  <a:pt x="64" y="104"/>
                </a:lnTo>
                <a:lnTo>
                  <a:pt x="72" y="104"/>
                </a:lnTo>
                <a:lnTo>
                  <a:pt x="80" y="104"/>
                </a:lnTo>
                <a:lnTo>
                  <a:pt x="96" y="104"/>
                </a:lnTo>
                <a:lnTo>
                  <a:pt x="104" y="88"/>
                </a:lnTo>
                <a:lnTo>
                  <a:pt x="112" y="8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09" name="Freeform 22"/>
          <p:cNvSpPr>
            <a:spLocks/>
          </p:cNvSpPr>
          <p:nvPr/>
        </p:nvSpPr>
        <p:spPr bwMode="ltGray">
          <a:xfrm>
            <a:off x="4614863" y="2165629"/>
            <a:ext cx="3141663" cy="1577975"/>
          </a:xfrm>
          <a:custGeom>
            <a:avLst/>
            <a:gdLst>
              <a:gd name="T0" fmla="*/ 2147483647 w 2065"/>
              <a:gd name="T1" fmla="*/ 2147483647 h 1033"/>
              <a:gd name="T2" fmla="*/ 2147483647 w 2065"/>
              <a:gd name="T3" fmla="*/ 2147483647 h 1033"/>
              <a:gd name="T4" fmla="*/ 2147483647 w 2065"/>
              <a:gd name="T5" fmla="*/ 2147483647 h 1033"/>
              <a:gd name="T6" fmla="*/ 2147483647 w 2065"/>
              <a:gd name="T7" fmla="*/ 2147483647 h 1033"/>
              <a:gd name="T8" fmla="*/ 2147483647 w 2065"/>
              <a:gd name="T9" fmla="*/ 2147483647 h 1033"/>
              <a:gd name="T10" fmla="*/ 2147483647 w 2065"/>
              <a:gd name="T11" fmla="*/ 2147483647 h 1033"/>
              <a:gd name="T12" fmla="*/ 2147483647 w 2065"/>
              <a:gd name="T13" fmla="*/ 2147483647 h 1033"/>
              <a:gd name="T14" fmla="*/ 2147483647 w 2065"/>
              <a:gd name="T15" fmla="*/ 2147483647 h 1033"/>
              <a:gd name="T16" fmla="*/ 2147483647 w 2065"/>
              <a:gd name="T17" fmla="*/ 2147483647 h 1033"/>
              <a:gd name="T18" fmla="*/ 2147483647 w 2065"/>
              <a:gd name="T19" fmla="*/ 2147483647 h 1033"/>
              <a:gd name="T20" fmla="*/ 2147483647 w 2065"/>
              <a:gd name="T21" fmla="*/ 2147483647 h 1033"/>
              <a:gd name="T22" fmla="*/ 2147483647 w 2065"/>
              <a:gd name="T23" fmla="*/ 2147483647 h 1033"/>
              <a:gd name="T24" fmla="*/ 2147483647 w 2065"/>
              <a:gd name="T25" fmla="*/ 2147483647 h 1033"/>
              <a:gd name="T26" fmla="*/ 2147483647 w 2065"/>
              <a:gd name="T27" fmla="*/ 2147483647 h 1033"/>
              <a:gd name="T28" fmla="*/ 2147483647 w 2065"/>
              <a:gd name="T29" fmla="*/ 2147483647 h 1033"/>
              <a:gd name="T30" fmla="*/ 2147483647 w 2065"/>
              <a:gd name="T31" fmla="*/ 2147483647 h 1033"/>
              <a:gd name="T32" fmla="*/ 2147483647 w 2065"/>
              <a:gd name="T33" fmla="*/ 2147483647 h 1033"/>
              <a:gd name="T34" fmla="*/ 2147483647 w 2065"/>
              <a:gd name="T35" fmla="*/ 2147483647 h 1033"/>
              <a:gd name="T36" fmla="*/ 2147483647 w 2065"/>
              <a:gd name="T37" fmla="*/ 2147483647 h 1033"/>
              <a:gd name="T38" fmla="*/ 2147483647 w 2065"/>
              <a:gd name="T39" fmla="*/ 2147483647 h 1033"/>
              <a:gd name="T40" fmla="*/ 2147483647 w 2065"/>
              <a:gd name="T41" fmla="*/ 2147483647 h 1033"/>
              <a:gd name="T42" fmla="*/ 2147483647 w 2065"/>
              <a:gd name="T43" fmla="*/ 2147483647 h 1033"/>
              <a:gd name="T44" fmla="*/ 2147483647 w 2065"/>
              <a:gd name="T45" fmla="*/ 2147483647 h 1033"/>
              <a:gd name="T46" fmla="*/ 2147483647 w 2065"/>
              <a:gd name="T47" fmla="*/ 2147483647 h 1033"/>
              <a:gd name="T48" fmla="*/ 2147483647 w 2065"/>
              <a:gd name="T49" fmla="*/ 2147483647 h 1033"/>
              <a:gd name="T50" fmla="*/ 2147483647 w 2065"/>
              <a:gd name="T51" fmla="*/ 2147483647 h 1033"/>
              <a:gd name="T52" fmla="*/ 2147483647 w 2065"/>
              <a:gd name="T53" fmla="*/ 2147483647 h 1033"/>
              <a:gd name="T54" fmla="*/ 2147483647 w 2065"/>
              <a:gd name="T55" fmla="*/ 2147483647 h 1033"/>
              <a:gd name="T56" fmla="*/ 2147483647 w 2065"/>
              <a:gd name="T57" fmla="*/ 2147483647 h 1033"/>
              <a:gd name="T58" fmla="*/ 2147483647 w 2065"/>
              <a:gd name="T59" fmla="*/ 2147483647 h 1033"/>
              <a:gd name="T60" fmla="*/ 2147483647 w 2065"/>
              <a:gd name="T61" fmla="*/ 2147483647 h 1033"/>
              <a:gd name="T62" fmla="*/ 2147483647 w 2065"/>
              <a:gd name="T63" fmla="*/ 2147483647 h 1033"/>
              <a:gd name="T64" fmla="*/ 2147483647 w 2065"/>
              <a:gd name="T65" fmla="*/ 2147483647 h 1033"/>
              <a:gd name="T66" fmla="*/ 2147483647 w 2065"/>
              <a:gd name="T67" fmla="*/ 2147483647 h 1033"/>
              <a:gd name="T68" fmla="*/ 2147483647 w 2065"/>
              <a:gd name="T69" fmla="*/ 2147483647 h 1033"/>
              <a:gd name="T70" fmla="*/ 2147483647 w 2065"/>
              <a:gd name="T71" fmla="*/ 2147483647 h 1033"/>
              <a:gd name="T72" fmla="*/ 2147483647 w 2065"/>
              <a:gd name="T73" fmla="*/ 2147483647 h 1033"/>
              <a:gd name="T74" fmla="*/ 2147483647 w 2065"/>
              <a:gd name="T75" fmla="*/ 2147483647 h 1033"/>
              <a:gd name="T76" fmla="*/ 2147483647 w 2065"/>
              <a:gd name="T77" fmla="*/ 2147483647 h 1033"/>
              <a:gd name="T78" fmla="*/ 2147483647 w 2065"/>
              <a:gd name="T79" fmla="*/ 2147483647 h 1033"/>
              <a:gd name="T80" fmla="*/ 2147483647 w 2065"/>
              <a:gd name="T81" fmla="*/ 2147483647 h 1033"/>
              <a:gd name="T82" fmla="*/ 2147483647 w 2065"/>
              <a:gd name="T83" fmla="*/ 2147483647 h 1033"/>
              <a:gd name="T84" fmla="*/ 2147483647 w 2065"/>
              <a:gd name="T85" fmla="*/ 2147483647 h 1033"/>
              <a:gd name="T86" fmla="*/ 2147483647 w 2065"/>
              <a:gd name="T87" fmla="*/ 2147483647 h 1033"/>
              <a:gd name="T88" fmla="*/ 2147483647 w 2065"/>
              <a:gd name="T89" fmla="*/ 2147483647 h 1033"/>
              <a:gd name="T90" fmla="*/ 2147483647 w 2065"/>
              <a:gd name="T91" fmla="*/ 2147483647 h 1033"/>
              <a:gd name="T92" fmla="*/ 2147483647 w 2065"/>
              <a:gd name="T93" fmla="*/ 2147483647 h 1033"/>
              <a:gd name="T94" fmla="*/ 2147483647 w 2065"/>
              <a:gd name="T95" fmla="*/ 2147483647 h 1033"/>
              <a:gd name="T96" fmla="*/ 2147483647 w 2065"/>
              <a:gd name="T97" fmla="*/ 2147483647 h 1033"/>
              <a:gd name="T98" fmla="*/ 2147483647 w 2065"/>
              <a:gd name="T99" fmla="*/ 2147483647 h 1033"/>
              <a:gd name="T100" fmla="*/ 2147483647 w 2065"/>
              <a:gd name="T101" fmla="*/ 2147483647 h 1033"/>
              <a:gd name="T102" fmla="*/ 2147483647 w 2065"/>
              <a:gd name="T103" fmla="*/ 2147483647 h 1033"/>
              <a:gd name="T104" fmla="*/ 2147483647 w 2065"/>
              <a:gd name="T105" fmla="*/ 2147483647 h 1033"/>
              <a:gd name="T106" fmla="*/ 2147483647 w 2065"/>
              <a:gd name="T107" fmla="*/ 2147483647 h 1033"/>
              <a:gd name="T108" fmla="*/ 2147483647 w 2065"/>
              <a:gd name="T109" fmla="*/ 2147483647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65" h="1033">
                <a:moveTo>
                  <a:pt x="1048" y="192"/>
                </a:moveTo>
                <a:lnTo>
                  <a:pt x="1048" y="192"/>
                </a:lnTo>
                <a:lnTo>
                  <a:pt x="1040" y="200"/>
                </a:lnTo>
                <a:lnTo>
                  <a:pt x="1048" y="216"/>
                </a:lnTo>
                <a:lnTo>
                  <a:pt x="1016" y="232"/>
                </a:lnTo>
                <a:lnTo>
                  <a:pt x="1008" y="232"/>
                </a:lnTo>
                <a:lnTo>
                  <a:pt x="1016" y="208"/>
                </a:lnTo>
                <a:lnTo>
                  <a:pt x="1096" y="136"/>
                </a:lnTo>
                <a:lnTo>
                  <a:pt x="1096" y="88"/>
                </a:lnTo>
                <a:lnTo>
                  <a:pt x="1064" y="56"/>
                </a:lnTo>
                <a:lnTo>
                  <a:pt x="1024" y="56"/>
                </a:lnTo>
                <a:lnTo>
                  <a:pt x="1024" y="72"/>
                </a:lnTo>
                <a:lnTo>
                  <a:pt x="1000" y="72"/>
                </a:lnTo>
                <a:lnTo>
                  <a:pt x="1016" y="40"/>
                </a:lnTo>
                <a:lnTo>
                  <a:pt x="976" y="32"/>
                </a:lnTo>
                <a:lnTo>
                  <a:pt x="1000" y="16"/>
                </a:lnTo>
                <a:lnTo>
                  <a:pt x="976" y="0"/>
                </a:lnTo>
                <a:lnTo>
                  <a:pt x="936" y="40"/>
                </a:lnTo>
                <a:lnTo>
                  <a:pt x="936" y="72"/>
                </a:lnTo>
                <a:lnTo>
                  <a:pt x="912" y="72"/>
                </a:lnTo>
                <a:lnTo>
                  <a:pt x="840" y="88"/>
                </a:lnTo>
                <a:lnTo>
                  <a:pt x="776" y="128"/>
                </a:lnTo>
                <a:lnTo>
                  <a:pt x="752" y="160"/>
                </a:lnTo>
                <a:lnTo>
                  <a:pt x="760" y="200"/>
                </a:lnTo>
                <a:lnTo>
                  <a:pt x="672" y="216"/>
                </a:lnTo>
                <a:lnTo>
                  <a:pt x="680" y="264"/>
                </a:lnTo>
                <a:lnTo>
                  <a:pt x="704" y="288"/>
                </a:lnTo>
                <a:lnTo>
                  <a:pt x="688" y="296"/>
                </a:lnTo>
                <a:lnTo>
                  <a:pt x="664" y="264"/>
                </a:lnTo>
                <a:lnTo>
                  <a:pt x="640" y="256"/>
                </a:lnTo>
                <a:lnTo>
                  <a:pt x="632" y="264"/>
                </a:lnTo>
                <a:lnTo>
                  <a:pt x="616" y="248"/>
                </a:lnTo>
                <a:lnTo>
                  <a:pt x="600" y="232"/>
                </a:lnTo>
                <a:lnTo>
                  <a:pt x="600" y="240"/>
                </a:lnTo>
                <a:lnTo>
                  <a:pt x="608" y="264"/>
                </a:lnTo>
                <a:lnTo>
                  <a:pt x="584" y="304"/>
                </a:lnTo>
                <a:lnTo>
                  <a:pt x="600" y="336"/>
                </a:lnTo>
                <a:lnTo>
                  <a:pt x="592" y="368"/>
                </a:lnTo>
                <a:lnTo>
                  <a:pt x="592" y="392"/>
                </a:lnTo>
                <a:lnTo>
                  <a:pt x="616" y="392"/>
                </a:lnTo>
                <a:lnTo>
                  <a:pt x="600" y="400"/>
                </a:lnTo>
                <a:lnTo>
                  <a:pt x="608" y="440"/>
                </a:lnTo>
                <a:lnTo>
                  <a:pt x="560" y="480"/>
                </a:lnTo>
                <a:lnTo>
                  <a:pt x="552" y="472"/>
                </a:lnTo>
                <a:lnTo>
                  <a:pt x="584" y="432"/>
                </a:lnTo>
                <a:lnTo>
                  <a:pt x="592" y="408"/>
                </a:lnTo>
                <a:lnTo>
                  <a:pt x="576" y="392"/>
                </a:lnTo>
                <a:lnTo>
                  <a:pt x="576" y="312"/>
                </a:lnTo>
                <a:lnTo>
                  <a:pt x="568" y="296"/>
                </a:lnTo>
                <a:lnTo>
                  <a:pt x="576" y="248"/>
                </a:lnTo>
                <a:lnTo>
                  <a:pt x="560" y="240"/>
                </a:lnTo>
                <a:lnTo>
                  <a:pt x="568" y="232"/>
                </a:lnTo>
                <a:lnTo>
                  <a:pt x="560" y="216"/>
                </a:lnTo>
                <a:lnTo>
                  <a:pt x="544" y="224"/>
                </a:lnTo>
                <a:lnTo>
                  <a:pt x="504" y="328"/>
                </a:lnTo>
                <a:lnTo>
                  <a:pt x="504" y="368"/>
                </a:lnTo>
                <a:lnTo>
                  <a:pt x="528" y="400"/>
                </a:lnTo>
                <a:lnTo>
                  <a:pt x="528" y="416"/>
                </a:lnTo>
                <a:lnTo>
                  <a:pt x="504" y="400"/>
                </a:lnTo>
                <a:lnTo>
                  <a:pt x="408" y="336"/>
                </a:lnTo>
                <a:lnTo>
                  <a:pt x="400" y="352"/>
                </a:lnTo>
                <a:lnTo>
                  <a:pt x="432" y="392"/>
                </a:lnTo>
                <a:lnTo>
                  <a:pt x="416" y="400"/>
                </a:lnTo>
                <a:lnTo>
                  <a:pt x="408" y="392"/>
                </a:lnTo>
                <a:lnTo>
                  <a:pt x="360" y="408"/>
                </a:lnTo>
                <a:lnTo>
                  <a:pt x="352" y="424"/>
                </a:lnTo>
                <a:lnTo>
                  <a:pt x="344" y="408"/>
                </a:lnTo>
                <a:lnTo>
                  <a:pt x="344" y="392"/>
                </a:lnTo>
                <a:lnTo>
                  <a:pt x="264" y="440"/>
                </a:lnTo>
                <a:lnTo>
                  <a:pt x="264" y="456"/>
                </a:lnTo>
                <a:lnTo>
                  <a:pt x="248" y="464"/>
                </a:lnTo>
                <a:lnTo>
                  <a:pt x="224" y="448"/>
                </a:lnTo>
                <a:lnTo>
                  <a:pt x="248" y="432"/>
                </a:lnTo>
                <a:lnTo>
                  <a:pt x="240" y="408"/>
                </a:lnTo>
                <a:lnTo>
                  <a:pt x="208" y="400"/>
                </a:lnTo>
                <a:lnTo>
                  <a:pt x="216" y="416"/>
                </a:lnTo>
                <a:lnTo>
                  <a:pt x="216" y="456"/>
                </a:lnTo>
                <a:lnTo>
                  <a:pt x="224" y="472"/>
                </a:lnTo>
                <a:lnTo>
                  <a:pt x="216" y="488"/>
                </a:lnTo>
                <a:lnTo>
                  <a:pt x="192" y="480"/>
                </a:lnTo>
                <a:lnTo>
                  <a:pt x="160" y="504"/>
                </a:lnTo>
                <a:lnTo>
                  <a:pt x="176" y="536"/>
                </a:lnTo>
                <a:lnTo>
                  <a:pt x="128" y="520"/>
                </a:lnTo>
                <a:lnTo>
                  <a:pt x="120" y="528"/>
                </a:lnTo>
                <a:lnTo>
                  <a:pt x="136" y="552"/>
                </a:lnTo>
                <a:lnTo>
                  <a:pt x="120" y="552"/>
                </a:lnTo>
                <a:lnTo>
                  <a:pt x="96" y="536"/>
                </a:lnTo>
                <a:lnTo>
                  <a:pt x="96" y="488"/>
                </a:lnTo>
                <a:lnTo>
                  <a:pt x="72" y="472"/>
                </a:lnTo>
                <a:lnTo>
                  <a:pt x="64" y="456"/>
                </a:lnTo>
                <a:lnTo>
                  <a:pt x="80" y="464"/>
                </a:lnTo>
                <a:lnTo>
                  <a:pt x="144" y="488"/>
                </a:lnTo>
                <a:lnTo>
                  <a:pt x="184" y="464"/>
                </a:lnTo>
                <a:lnTo>
                  <a:pt x="176" y="440"/>
                </a:lnTo>
                <a:lnTo>
                  <a:pt x="128" y="392"/>
                </a:lnTo>
                <a:lnTo>
                  <a:pt x="80" y="376"/>
                </a:lnTo>
                <a:lnTo>
                  <a:pt x="80" y="368"/>
                </a:lnTo>
                <a:lnTo>
                  <a:pt x="64" y="360"/>
                </a:lnTo>
                <a:lnTo>
                  <a:pt x="48" y="368"/>
                </a:lnTo>
                <a:lnTo>
                  <a:pt x="48" y="376"/>
                </a:lnTo>
                <a:lnTo>
                  <a:pt x="40" y="376"/>
                </a:lnTo>
                <a:lnTo>
                  <a:pt x="24" y="392"/>
                </a:lnTo>
                <a:lnTo>
                  <a:pt x="24" y="416"/>
                </a:lnTo>
                <a:lnTo>
                  <a:pt x="40" y="432"/>
                </a:lnTo>
                <a:lnTo>
                  <a:pt x="32" y="456"/>
                </a:lnTo>
                <a:lnTo>
                  <a:pt x="40" y="496"/>
                </a:lnTo>
                <a:lnTo>
                  <a:pt x="32" y="520"/>
                </a:lnTo>
                <a:lnTo>
                  <a:pt x="48" y="544"/>
                </a:lnTo>
                <a:lnTo>
                  <a:pt x="40" y="560"/>
                </a:lnTo>
                <a:lnTo>
                  <a:pt x="56" y="576"/>
                </a:lnTo>
                <a:lnTo>
                  <a:pt x="56" y="584"/>
                </a:lnTo>
                <a:lnTo>
                  <a:pt x="32" y="624"/>
                </a:lnTo>
                <a:lnTo>
                  <a:pt x="8" y="640"/>
                </a:lnTo>
                <a:lnTo>
                  <a:pt x="16" y="640"/>
                </a:lnTo>
                <a:lnTo>
                  <a:pt x="32" y="656"/>
                </a:lnTo>
                <a:lnTo>
                  <a:pt x="16" y="672"/>
                </a:lnTo>
                <a:lnTo>
                  <a:pt x="8" y="680"/>
                </a:lnTo>
                <a:lnTo>
                  <a:pt x="0" y="680"/>
                </a:lnTo>
                <a:lnTo>
                  <a:pt x="8" y="704"/>
                </a:lnTo>
                <a:lnTo>
                  <a:pt x="8" y="712"/>
                </a:lnTo>
                <a:lnTo>
                  <a:pt x="8" y="720"/>
                </a:lnTo>
                <a:lnTo>
                  <a:pt x="8" y="728"/>
                </a:lnTo>
                <a:lnTo>
                  <a:pt x="16" y="744"/>
                </a:lnTo>
                <a:lnTo>
                  <a:pt x="40" y="752"/>
                </a:lnTo>
                <a:lnTo>
                  <a:pt x="48" y="760"/>
                </a:lnTo>
                <a:lnTo>
                  <a:pt x="48" y="776"/>
                </a:lnTo>
                <a:lnTo>
                  <a:pt x="64" y="800"/>
                </a:lnTo>
                <a:lnTo>
                  <a:pt x="72" y="800"/>
                </a:lnTo>
                <a:lnTo>
                  <a:pt x="64" y="816"/>
                </a:lnTo>
                <a:lnTo>
                  <a:pt x="56" y="808"/>
                </a:lnTo>
                <a:lnTo>
                  <a:pt x="56" y="816"/>
                </a:lnTo>
                <a:lnTo>
                  <a:pt x="64" y="832"/>
                </a:lnTo>
                <a:lnTo>
                  <a:pt x="88" y="832"/>
                </a:lnTo>
                <a:lnTo>
                  <a:pt x="96" y="840"/>
                </a:lnTo>
                <a:lnTo>
                  <a:pt x="88" y="840"/>
                </a:lnTo>
                <a:lnTo>
                  <a:pt x="96" y="848"/>
                </a:lnTo>
                <a:lnTo>
                  <a:pt x="104" y="848"/>
                </a:lnTo>
                <a:lnTo>
                  <a:pt x="112" y="864"/>
                </a:lnTo>
                <a:lnTo>
                  <a:pt x="120" y="872"/>
                </a:lnTo>
                <a:lnTo>
                  <a:pt x="128" y="864"/>
                </a:lnTo>
                <a:lnTo>
                  <a:pt x="168" y="888"/>
                </a:lnTo>
                <a:lnTo>
                  <a:pt x="160" y="920"/>
                </a:lnTo>
                <a:lnTo>
                  <a:pt x="152" y="912"/>
                </a:lnTo>
                <a:lnTo>
                  <a:pt x="144" y="920"/>
                </a:lnTo>
                <a:lnTo>
                  <a:pt x="144" y="936"/>
                </a:lnTo>
                <a:lnTo>
                  <a:pt x="152" y="928"/>
                </a:lnTo>
                <a:lnTo>
                  <a:pt x="160" y="936"/>
                </a:lnTo>
                <a:lnTo>
                  <a:pt x="136" y="944"/>
                </a:lnTo>
                <a:lnTo>
                  <a:pt x="144" y="952"/>
                </a:lnTo>
                <a:lnTo>
                  <a:pt x="128" y="968"/>
                </a:lnTo>
                <a:lnTo>
                  <a:pt x="120" y="968"/>
                </a:lnTo>
                <a:lnTo>
                  <a:pt x="128" y="968"/>
                </a:lnTo>
                <a:lnTo>
                  <a:pt x="160" y="1000"/>
                </a:lnTo>
                <a:lnTo>
                  <a:pt x="200" y="1000"/>
                </a:lnTo>
                <a:lnTo>
                  <a:pt x="216" y="1008"/>
                </a:lnTo>
                <a:lnTo>
                  <a:pt x="232" y="1008"/>
                </a:lnTo>
                <a:lnTo>
                  <a:pt x="248" y="1024"/>
                </a:lnTo>
                <a:lnTo>
                  <a:pt x="256" y="1032"/>
                </a:lnTo>
                <a:lnTo>
                  <a:pt x="264" y="1032"/>
                </a:lnTo>
                <a:lnTo>
                  <a:pt x="272" y="1024"/>
                </a:lnTo>
                <a:lnTo>
                  <a:pt x="256" y="1008"/>
                </a:lnTo>
                <a:lnTo>
                  <a:pt x="256" y="992"/>
                </a:lnTo>
                <a:lnTo>
                  <a:pt x="248" y="976"/>
                </a:lnTo>
                <a:lnTo>
                  <a:pt x="264" y="952"/>
                </a:lnTo>
                <a:lnTo>
                  <a:pt x="272" y="960"/>
                </a:lnTo>
                <a:lnTo>
                  <a:pt x="280" y="952"/>
                </a:lnTo>
                <a:lnTo>
                  <a:pt x="280" y="944"/>
                </a:lnTo>
                <a:lnTo>
                  <a:pt x="272" y="944"/>
                </a:lnTo>
                <a:lnTo>
                  <a:pt x="280" y="936"/>
                </a:lnTo>
                <a:lnTo>
                  <a:pt x="272" y="920"/>
                </a:lnTo>
                <a:lnTo>
                  <a:pt x="256" y="920"/>
                </a:lnTo>
                <a:lnTo>
                  <a:pt x="248" y="904"/>
                </a:lnTo>
                <a:lnTo>
                  <a:pt x="256" y="864"/>
                </a:lnTo>
                <a:lnTo>
                  <a:pt x="272" y="880"/>
                </a:lnTo>
                <a:lnTo>
                  <a:pt x="280" y="880"/>
                </a:lnTo>
                <a:lnTo>
                  <a:pt x="272" y="864"/>
                </a:lnTo>
                <a:lnTo>
                  <a:pt x="296" y="840"/>
                </a:lnTo>
                <a:lnTo>
                  <a:pt x="312" y="848"/>
                </a:lnTo>
                <a:lnTo>
                  <a:pt x="320" y="840"/>
                </a:lnTo>
                <a:lnTo>
                  <a:pt x="336" y="848"/>
                </a:lnTo>
                <a:lnTo>
                  <a:pt x="360" y="864"/>
                </a:lnTo>
                <a:lnTo>
                  <a:pt x="376" y="856"/>
                </a:lnTo>
                <a:lnTo>
                  <a:pt x="392" y="856"/>
                </a:lnTo>
                <a:lnTo>
                  <a:pt x="400" y="864"/>
                </a:lnTo>
                <a:lnTo>
                  <a:pt x="432" y="864"/>
                </a:lnTo>
                <a:lnTo>
                  <a:pt x="440" y="848"/>
                </a:lnTo>
                <a:lnTo>
                  <a:pt x="416" y="840"/>
                </a:lnTo>
                <a:lnTo>
                  <a:pt x="432" y="832"/>
                </a:lnTo>
                <a:lnTo>
                  <a:pt x="424" y="824"/>
                </a:lnTo>
                <a:lnTo>
                  <a:pt x="432" y="816"/>
                </a:lnTo>
                <a:lnTo>
                  <a:pt x="432" y="792"/>
                </a:lnTo>
                <a:lnTo>
                  <a:pt x="448" y="800"/>
                </a:lnTo>
                <a:lnTo>
                  <a:pt x="520" y="776"/>
                </a:lnTo>
                <a:lnTo>
                  <a:pt x="520" y="768"/>
                </a:lnTo>
                <a:lnTo>
                  <a:pt x="528" y="768"/>
                </a:lnTo>
                <a:lnTo>
                  <a:pt x="552" y="768"/>
                </a:lnTo>
                <a:lnTo>
                  <a:pt x="560" y="784"/>
                </a:lnTo>
                <a:lnTo>
                  <a:pt x="560" y="792"/>
                </a:lnTo>
                <a:lnTo>
                  <a:pt x="568" y="792"/>
                </a:lnTo>
                <a:lnTo>
                  <a:pt x="584" y="800"/>
                </a:lnTo>
                <a:lnTo>
                  <a:pt x="584" y="808"/>
                </a:lnTo>
                <a:lnTo>
                  <a:pt x="600" y="808"/>
                </a:lnTo>
                <a:lnTo>
                  <a:pt x="616" y="792"/>
                </a:lnTo>
                <a:lnTo>
                  <a:pt x="632" y="784"/>
                </a:lnTo>
                <a:lnTo>
                  <a:pt x="640" y="808"/>
                </a:lnTo>
                <a:lnTo>
                  <a:pt x="672" y="864"/>
                </a:lnTo>
                <a:lnTo>
                  <a:pt x="680" y="848"/>
                </a:lnTo>
                <a:lnTo>
                  <a:pt x="688" y="864"/>
                </a:lnTo>
                <a:lnTo>
                  <a:pt x="712" y="856"/>
                </a:lnTo>
                <a:lnTo>
                  <a:pt x="736" y="880"/>
                </a:lnTo>
                <a:lnTo>
                  <a:pt x="752" y="888"/>
                </a:lnTo>
                <a:lnTo>
                  <a:pt x="752" y="880"/>
                </a:lnTo>
                <a:lnTo>
                  <a:pt x="760" y="896"/>
                </a:lnTo>
                <a:lnTo>
                  <a:pt x="752" y="904"/>
                </a:lnTo>
                <a:lnTo>
                  <a:pt x="768" y="896"/>
                </a:lnTo>
                <a:lnTo>
                  <a:pt x="776" y="888"/>
                </a:lnTo>
                <a:lnTo>
                  <a:pt x="816" y="864"/>
                </a:lnTo>
                <a:lnTo>
                  <a:pt x="848" y="872"/>
                </a:lnTo>
                <a:lnTo>
                  <a:pt x="864" y="880"/>
                </a:lnTo>
                <a:lnTo>
                  <a:pt x="896" y="880"/>
                </a:lnTo>
                <a:lnTo>
                  <a:pt x="896" y="864"/>
                </a:lnTo>
                <a:lnTo>
                  <a:pt x="896" y="848"/>
                </a:lnTo>
                <a:lnTo>
                  <a:pt x="912" y="840"/>
                </a:lnTo>
                <a:lnTo>
                  <a:pt x="944" y="848"/>
                </a:lnTo>
                <a:lnTo>
                  <a:pt x="960" y="872"/>
                </a:lnTo>
                <a:lnTo>
                  <a:pt x="968" y="872"/>
                </a:lnTo>
                <a:lnTo>
                  <a:pt x="984" y="864"/>
                </a:lnTo>
                <a:lnTo>
                  <a:pt x="1032" y="888"/>
                </a:lnTo>
                <a:lnTo>
                  <a:pt x="1056" y="896"/>
                </a:lnTo>
                <a:lnTo>
                  <a:pt x="1088" y="888"/>
                </a:lnTo>
                <a:lnTo>
                  <a:pt x="1104" y="872"/>
                </a:lnTo>
                <a:lnTo>
                  <a:pt x="1128" y="880"/>
                </a:lnTo>
                <a:lnTo>
                  <a:pt x="1144" y="888"/>
                </a:lnTo>
                <a:lnTo>
                  <a:pt x="1168" y="880"/>
                </a:lnTo>
                <a:lnTo>
                  <a:pt x="1176" y="848"/>
                </a:lnTo>
                <a:lnTo>
                  <a:pt x="1184" y="840"/>
                </a:lnTo>
                <a:lnTo>
                  <a:pt x="1184" y="832"/>
                </a:lnTo>
                <a:lnTo>
                  <a:pt x="1176" y="832"/>
                </a:lnTo>
                <a:lnTo>
                  <a:pt x="1184" y="816"/>
                </a:lnTo>
                <a:lnTo>
                  <a:pt x="1216" y="808"/>
                </a:lnTo>
                <a:lnTo>
                  <a:pt x="1240" y="816"/>
                </a:lnTo>
                <a:lnTo>
                  <a:pt x="1256" y="832"/>
                </a:lnTo>
                <a:lnTo>
                  <a:pt x="1272" y="888"/>
                </a:lnTo>
                <a:lnTo>
                  <a:pt x="1288" y="888"/>
                </a:lnTo>
                <a:lnTo>
                  <a:pt x="1312" y="904"/>
                </a:lnTo>
                <a:lnTo>
                  <a:pt x="1312" y="920"/>
                </a:lnTo>
                <a:lnTo>
                  <a:pt x="1328" y="920"/>
                </a:lnTo>
                <a:lnTo>
                  <a:pt x="1360" y="912"/>
                </a:lnTo>
                <a:lnTo>
                  <a:pt x="1360" y="928"/>
                </a:lnTo>
                <a:lnTo>
                  <a:pt x="1336" y="976"/>
                </a:lnTo>
                <a:lnTo>
                  <a:pt x="1328" y="968"/>
                </a:lnTo>
                <a:lnTo>
                  <a:pt x="1312" y="976"/>
                </a:lnTo>
                <a:lnTo>
                  <a:pt x="1320" y="1000"/>
                </a:lnTo>
                <a:lnTo>
                  <a:pt x="1312" y="1016"/>
                </a:lnTo>
                <a:lnTo>
                  <a:pt x="1320" y="1000"/>
                </a:lnTo>
                <a:lnTo>
                  <a:pt x="1328" y="1000"/>
                </a:lnTo>
                <a:lnTo>
                  <a:pt x="1328" y="1008"/>
                </a:lnTo>
                <a:lnTo>
                  <a:pt x="1336" y="1016"/>
                </a:lnTo>
                <a:lnTo>
                  <a:pt x="1360" y="1000"/>
                </a:lnTo>
                <a:lnTo>
                  <a:pt x="1432" y="912"/>
                </a:lnTo>
                <a:lnTo>
                  <a:pt x="1432" y="856"/>
                </a:lnTo>
                <a:lnTo>
                  <a:pt x="1440" y="840"/>
                </a:lnTo>
                <a:lnTo>
                  <a:pt x="1440" y="816"/>
                </a:lnTo>
                <a:lnTo>
                  <a:pt x="1424" y="792"/>
                </a:lnTo>
                <a:lnTo>
                  <a:pt x="1416" y="792"/>
                </a:lnTo>
                <a:lnTo>
                  <a:pt x="1408" y="808"/>
                </a:lnTo>
                <a:lnTo>
                  <a:pt x="1392" y="808"/>
                </a:lnTo>
                <a:lnTo>
                  <a:pt x="1400" y="792"/>
                </a:lnTo>
                <a:lnTo>
                  <a:pt x="1392" y="792"/>
                </a:lnTo>
                <a:lnTo>
                  <a:pt x="1384" y="784"/>
                </a:lnTo>
                <a:lnTo>
                  <a:pt x="1368" y="784"/>
                </a:lnTo>
                <a:lnTo>
                  <a:pt x="1368" y="776"/>
                </a:lnTo>
                <a:lnTo>
                  <a:pt x="1392" y="752"/>
                </a:lnTo>
                <a:lnTo>
                  <a:pt x="1464" y="680"/>
                </a:lnTo>
                <a:lnTo>
                  <a:pt x="1496" y="672"/>
                </a:lnTo>
                <a:lnTo>
                  <a:pt x="1504" y="680"/>
                </a:lnTo>
                <a:lnTo>
                  <a:pt x="1512" y="672"/>
                </a:lnTo>
                <a:lnTo>
                  <a:pt x="1536" y="680"/>
                </a:lnTo>
                <a:lnTo>
                  <a:pt x="1544" y="664"/>
                </a:lnTo>
                <a:lnTo>
                  <a:pt x="1568" y="672"/>
                </a:lnTo>
                <a:lnTo>
                  <a:pt x="1576" y="672"/>
                </a:lnTo>
                <a:lnTo>
                  <a:pt x="1568" y="680"/>
                </a:lnTo>
                <a:lnTo>
                  <a:pt x="1568" y="688"/>
                </a:lnTo>
                <a:lnTo>
                  <a:pt x="1616" y="680"/>
                </a:lnTo>
                <a:lnTo>
                  <a:pt x="1608" y="672"/>
                </a:lnTo>
                <a:lnTo>
                  <a:pt x="1640" y="616"/>
                </a:lnTo>
                <a:lnTo>
                  <a:pt x="1680" y="608"/>
                </a:lnTo>
                <a:lnTo>
                  <a:pt x="1680" y="624"/>
                </a:lnTo>
                <a:lnTo>
                  <a:pt x="1680" y="640"/>
                </a:lnTo>
                <a:lnTo>
                  <a:pt x="1720" y="616"/>
                </a:lnTo>
                <a:lnTo>
                  <a:pt x="1720" y="592"/>
                </a:lnTo>
                <a:lnTo>
                  <a:pt x="1736" y="592"/>
                </a:lnTo>
                <a:lnTo>
                  <a:pt x="1728" y="600"/>
                </a:lnTo>
                <a:lnTo>
                  <a:pt x="1720" y="640"/>
                </a:lnTo>
                <a:lnTo>
                  <a:pt x="1704" y="648"/>
                </a:lnTo>
                <a:lnTo>
                  <a:pt x="1656" y="704"/>
                </a:lnTo>
                <a:lnTo>
                  <a:pt x="1640" y="712"/>
                </a:lnTo>
                <a:lnTo>
                  <a:pt x="1624" y="768"/>
                </a:lnTo>
                <a:lnTo>
                  <a:pt x="1640" y="864"/>
                </a:lnTo>
                <a:lnTo>
                  <a:pt x="1656" y="848"/>
                </a:lnTo>
                <a:lnTo>
                  <a:pt x="1672" y="816"/>
                </a:lnTo>
                <a:lnTo>
                  <a:pt x="1680" y="816"/>
                </a:lnTo>
                <a:lnTo>
                  <a:pt x="1680" y="792"/>
                </a:lnTo>
                <a:lnTo>
                  <a:pt x="1688" y="792"/>
                </a:lnTo>
                <a:lnTo>
                  <a:pt x="1704" y="784"/>
                </a:lnTo>
                <a:lnTo>
                  <a:pt x="1696" y="760"/>
                </a:lnTo>
                <a:lnTo>
                  <a:pt x="1712" y="752"/>
                </a:lnTo>
                <a:lnTo>
                  <a:pt x="1720" y="752"/>
                </a:lnTo>
                <a:lnTo>
                  <a:pt x="1720" y="736"/>
                </a:lnTo>
                <a:lnTo>
                  <a:pt x="1712" y="736"/>
                </a:lnTo>
                <a:lnTo>
                  <a:pt x="1720" y="712"/>
                </a:lnTo>
                <a:lnTo>
                  <a:pt x="1712" y="712"/>
                </a:lnTo>
                <a:lnTo>
                  <a:pt x="1704" y="712"/>
                </a:lnTo>
                <a:lnTo>
                  <a:pt x="1704" y="704"/>
                </a:lnTo>
                <a:lnTo>
                  <a:pt x="1720" y="680"/>
                </a:lnTo>
                <a:lnTo>
                  <a:pt x="1720" y="664"/>
                </a:lnTo>
                <a:lnTo>
                  <a:pt x="1736" y="664"/>
                </a:lnTo>
                <a:lnTo>
                  <a:pt x="1760" y="648"/>
                </a:lnTo>
                <a:lnTo>
                  <a:pt x="1760" y="664"/>
                </a:lnTo>
                <a:lnTo>
                  <a:pt x="1768" y="656"/>
                </a:lnTo>
                <a:lnTo>
                  <a:pt x="1792" y="648"/>
                </a:lnTo>
                <a:lnTo>
                  <a:pt x="1808" y="664"/>
                </a:lnTo>
                <a:lnTo>
                  <a:pt x="1816" y="648"/>
                </a:lnTo>
                <a:lnTo>
                  <a:pt x="1896" y="592"/>
                </a:lnTo>
                <a:lnTo>
                  <a:pt x="1920" y="600"/>
                </a:lnTo>
                <a:lnTo>
                  <a:pt x="1928" y="592"/>
                </a:lnTo>
                <a:lnTo>
                  <a:pt x="1912" y="544"/>
                </a:lnTo>
                <a:lnTo>
                  <a:pt x="1904" y="544"/>
                </a:lnTo>
                <a:lnTo>
                  <a:pt x="1904" y="528"/>
                </a:lnTo>
                <a:lnTo>
                  <a:pt x="1912" y="528"/>
                </a:lnTo>
                <a:lnTo>
                  <a:pt x="1928" y="520"/>
                </a:lnTo>
                <a:lnTo>
                  <a:pt x="1944" y="504"/>
                </a:lnTo>
                <a:lnTo>
                  <a:pt x="1936" y="488"/>
                </a:lnTo>
                <a:lnTo>
                  <a:pt x="1944" y="480"/>
                </a:lnTo>
                <a:lnTo>
                  <a:pt x="1952" y="504"/>
                </a:lnTo>
                <a:lnTo>
                  <a:pt x="1968" y="504"/>
                </a:lnTo>
                <a:lnTo>
                  <a:pt x="1984" y="520"/>
                </a:lnTo>
                <a:lnTo>
                  <a:pt x="2024" y="544"/>
                </a:lnTo>
                <a:lnTo>
                  <a:pt x="2032" y="520"/>
                </a:lnTo>
                <a:lnTo>
                  <a:pt x="2032" y="504"/>
                </a:lnTo>
                <a:lnTo>
                  <a:pt x="2048" y="504"/>
                </a:lnTo>
                <a:lnTo>
                  <a:pt x="2064" y="488"/>
                </a:lnTo>
                <a:lnTo>
                  <a:pt x="2040" y="464"/>
                </a:lnTo>
                <a:lnTo>
                  <a:pt x="2000" y="456"/>
                </a:lnTo>
                <a:lnTo>
                  <a:pt x="1928" y="392"/>
                </a:lnTo>
                <a:lnTo>
                  <a:pt x="1880" y="360"/>
                </a:lnTo>
                <a:lnTo>
                  <a:pt x="1816" y="352"/>
                </a:lnTo>
                <a:lnTo>
                  <a:pt x="1816" y="392"/>
                </a:lnTo>
                <a:lnTo>
                  <a:pt x="1800" y="400"/>
                </a:lnTo>
                <a:lnTo>
                  <a:pt x="1784" y="384"/>
                </a:lnTo>
                <a:lnTo>
                  <a:pt x="1784" y="368"/>
                </a:lnTo>
                <a:lnTo>
                  <a:pt x="1792" y="368"/>
                </a:lnTo>
                <a:lnTo>
                  <a:pt x="1800" y="360"/>
                </a:lnTo>
                <a:lnTo>
                  <a:pt x="1784" y="360"/>
                </a:lnTo>
                <a:lnTo>
                  <a:pt x="1768" y="376"/>
                </a:lnTo>
                <a:lnTo>
                  <a:pt x="1728" y="368"/>
                </a:lnTo>
                <a:lnTo>
                  <a:pt x="1688" y="368"/>
                </a:lnTo>
                <a:lnTo>
                  <a:pt x="1672" y="360"/>
                </a:lnTo>
                <a:lnTo>
                  <a:pt x="1680" y="344"/>
                </a:lnTo>
                <a:lnTo>
                  <a:pt x="1664" y="320"/>
                </a:lnTo>
                <a:lnTo>
                  <a:pt x="1632" y="312"/>
                </a:lnTo>
                <a:lnTo>
                  <a:pt x="1584" y="328"/>
                </a:lnTo>
                <a:lnTo>
                  <a:pt x="1576" y="304"/>
                </a:lnTo>
                <a:lnTo>
                  <a:pt x="1560" y="304"/>
                </a:lnTo>
                <a:lnTo>
                  <a:pt x="1552" y="296"/>
                </a:lnTo>
                <a:lnTo>
                  <a:pt x="1552" y="272"/>
                </a:lnTo>
                <a:lnTo>
                  <a:pt x="1496" y="256"/>
                </a:lnTo>
                <a:lnTo>
                  <a:pt x="1432" y="240"/>
                </a:lnTo>
                <a:lnTo>
                  <a:pt x="1416" y="272"/>
                </a:lnTo>
                <a:lnTo>
                  <a:pt x="1432" y="296"/>
                </a:lnTo>
                <a:lnTo>
                  <a:pt x="1384" y="296"/>
                </a:lnTo>
                <a:lnTo>
                  <a:pt x="1376" y="296"/>
                </a:lnTo>
                <a:lnTo>
                  <a:pt x="1360" y="304"/>
                </a:lnTo>
                <a:lnTo>
                  <a:pt x="1336" y="280"/>
                </a:lnTo>
                <a:lnTo>
                  <a:pt x="1320" y="328"/>
                </a:lnTo>
                <a:lnTo>
                  <a:pt x="1304" y="320"/>
                </a:lnTo>
                <a:lnTo>
                  <a:pt x="1288" y="288"/>
                </a:lnTo>
                <a:lnTo>
                  <a:pt x="1296" y="248"/>
                </a:lnTo>
                <a:lnTo>
                  <a:pt x="1280" y="224"/>
                </a:lnTo>
                <a:lnTo>
                  <a:pt x="1232" y="208"/>
                </a:lnTo>
                <a:lnTo>
                  <a:pt x="1216" y="208"/>
                </a:lnTo>
                <a:lnTo>
                  <a:pt x="1208" y="224"/>
                </a:lnTo>
                <a:lnTo>
                  <a:pt x="1216" y="240"/>
                </a:lnTo>
                <a:lnTo>
                  <a:pt x="1152" y="232"/>
                </a:lnTo>
                <a:lnTo>
                  <a:pt x="1160" y="208"/>
                </a:lnTo>
                <a:lnTo>
                  <a:pt x="1120" y="200"/>
                </a:lnTo>
                <a:lnTo>
                  <a:pt x="1096" y="216"/>
                </a:lnTo>
                <a:lnTo>
                  <a:pt x="1048" y="19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10" name="Freeform 23"/>
          <p:cNvSpPr>
            <a:spLocks/>
          </p:cNvSpPr>
          <p:nvPr/>
        </p:nvSpPr>
        <p:spPr bwMode="ltGray">
          <a:xfrm>
            <a:off x="4614863" y="2165629"/>
            <a:ext cx="3141663" cy="1577975"/>
          </a:xfrm>
          <a:custGeom>
            <a:avLst/>
            <a:gdLst>
              <a:gd name="T0" fmla="*/ 2147483647 w 2065"/>
              <a:gd name="T1" fmla="*/ 2147483647 h 1033"/>
              <a:gd name="T2" fmla="*/ 2147483647 w 2065"/>
              <a:gd name="T3" fmla="*/ 2147483647 h 1033"/>
              <a:gd name="T4" fmla="*/ 2147483647 w 2065"/>
              <a:gd name="T5" fmla="*/ 2147483647 h 1033"/>
              <a:gd name="T6" fmla="*/ 2147483647 w 2065"/>
              <a:gd name="T7" fmla="*/ 2147483647 h 1033"/>
              <a:gd name="T8" fmla="*/ 2147483647 w 2065"/>
              <a:gd name="T9" fmla="*/ 2147483647 h 1033"/>
              <a:gd name="T10" fmla="*/ 2147483647 w 2065"/>
              <a:gd name="T11" fmla="*/ 2147483647 h 1033"/>
              <a:gd name="T12" fmla="*/ 2147483647 w 2065"/>
              <a:gd name="T13" fmla="*/ 2147483647 h 1033"/>
              <a:gd name="T14" fmla="*/ 2147483647 w 2065"/>
              <a:gd name="T15" fmla="*/ 2147483647 h 1033"/>
              <a:gd name="T16" fmla="*/ 2147483647 w 2065"/>
              <a:gd name="T17" fmla="*/ 2147483647 h 1033"/>
              <a:gd name="T18" fmla="*/ 2147483647 w 2065"/>
              <a:gd name="T19" fmla="*/ 2147483647 h 1033"/>
              <a:gd name="T20" fmla="*/ 2147483647 w 2065"/>
              <a:gd name="T21" fmla="*/ 2147483647 h 1033"/>
              <a:gd name="T22" fmla="*/ 2147483647 w 2065"/>
              <a:gd name="T23" fmla="*/ 2147483647 h 1033"/>
              <a:gd name="T24" fmla="*/ 2147483647 w 2065"/>
              <a:gd name="T25" fmla="*/ 2147483647 h 1033"/>
              <a:gd name="T26" fmla="*/ 2147483647 w 2065"/>
              <a:gd name="T27" fmla="*/ 2147483647 h 1033"/>
              <a:gd name="T28" fmla="*/ 2147483647 w 2065"/>
              <a:gd name="T29" fmla="*/ 2147483647 h 1033"/>
              <a:gd name="T30" fmla="*/ 2147483647 w 2065"/>
              <a:gd name="T31" fmla="*/ 2147483647 h 1033"/>
              <a:gd name="T32" fmla="*/ 2147483647 w 2065"/>
              <a:gd name="T33" fmla="*/ 2147483647 h 1033"/>
              <a:gd name="T34" fmla="*/ 2147483647 w 2065"/>
              <a:gd name="T35" fmla="*/ 2147483647 h 1033"/>
              <a:gd name="T36" fmla="*/ 2147483647 w 2065"/>
              <a:gd name="T37" fmla="*/ 2147483647 h 1033"/>
              <a:gd name="T38" fmla="*/ 2147483647 w 2065"/>
              <a:gd name="T39" fmla="*/ 2147483647 h 1033"/>
              <a:gd name="T40" fmla="*/ 2147483647 w 2065"/>
              <a:gd name="T41" fmla="*/ 2147483647 h 1033"/>
              <a:gd name="T42" fmla="*/ 2147483647 w 2065"/>
              <a:gd name="T43" fmla="*/ 2147483647 h 1033"/>
              <a:gd name="T44" fmla="*/ 2147483647 w 2065"/>
              <a:gd name="T45" fmla="*/ 2147483647 h 1033"/>
              <a:gd name="T46" fmla="*/ 2147483647 w 2065"/>
              <a:gd name="T47" fmla="*/ 2147483647 h 1033"/>
              <a:gd name="T48" fmla="*/ 2147483647 w 2065"/>
              <a:gd name="T49" fmla="*/ 2147483647 h 1033"/>
              <a:gd name="T50" fmla="*/ 2147483647 w 2065"/>
              <a:gd name="T51" fmla="*/ 2147483647 h 1033"/>
              <a:gd name="T52" fmla="*/ 2147483647 w 2065"/>
              <a:gd name="T53" fmla="*/ 2147483647 h 1033"/>
              <a:gd name="T54" fmla="*/ 2147483647 w 2065"/>
              <a:gd name="T55" fmla="*/ 2147483647 h 1033"/>
              <a:gd name="T56" fmla="*/ 2147483647 w 2065"/>
              <a:gd name="T57" fmla="*/ 2147483647 h 1033"/>
              <a:gd name="T58" fmla="*/ 2147483647 w 2065"/>
              <a:gd name="T59" fmla="*/ 2147483647 h 1033"/>
              <a:gd name="T60" fmla="*/ 2147483647 w 2065"/>
              <a:gd name="T61" fmla="*/ 2147483647 h 1033"/>
              <a:gd name="T62" fmla="*/ 2147483647 w 2065"/>
              <a:gd name="T63" fmla="*/ 2147483647 h 1033"/>
              <a:gd name="T64" fmla="*/ 2147483647 w 2065"/>
              <a:gd name="T65" fmla="*/ 2147483647 h 1033"/>
              <a:gd name="T66" fmla="*/ 2147483647 w 2065"/>
              <a:gd name="T67" fmla="*/ 2147483647 h 1033"/>
              <a:gd name="T68" fmla="*/ 2147483647 w 2065"/>
              <a:gd name="T69" fmla="*/ 2147483647 h 1033"/>
              <a:gd name="T70" fmla="*/ 2147483647 w 2065"/>
              <a:gd name="T71" fmla="*/ 2147483647 h 1033"/>
              <a:gd name="T72" fmla="*/ 2147483647 w 2065"/>
              <a:gd name="T73" fmla="*/ 2147483647 h 1033"/>
              <a:gd name="T74" fmla="*/ 2147483647 w 2065"/>
              <a:gd name="T75" fmla="*/ 2147483647 h 1033"/>
              <a:gd name="T76" fmla="*/ 2147483647 w 2065"/>
              <a:gd name="T77" fmla="*/ 2147483647 h 1033"/>
              <a:gd name="T78" fmla="*/ 2147483647 w 2065"/>
              <a:gd name="T79" fmla="*/ 2147483647 h 1033"/>
              <a:gd name="T80" fmla="*/ 2147483647 w 2065"/>
              <a:gd name="T81" fmla="*/ 2147483647 h 1033"/>
              <a:gd name="T82" fmla="*/ 2147483647 w 2065"/>
              <a:gd name="T83" fmla="*/ 2147483647 h 1033"/>
              <a:gd name="T84" fmla="*/ 2147483647 w 2065"/>
              <a:gd name="T85" fmla="*/ 2147483647 h 1033"/>
              <a:gd name="T86" fmla="*/ 2147483647 w 2065"/>
              <a:gd name="T87" fmla="*/ 2147483647 h 1033"/>
              <a:gd name="T88" fmla="*/ 2147483647 w 2065"/>
              <a:gd name="T89" fmla="*/ 2147483647 h 1033"/>
              <a:gd name="T90" fmla="*/ 2147483647 w 2065"/>
              <a:gd name="T91" fmla="*/ 2147483647 h 1033"/>
              <a:gd name="T92" fmla="*/ 2147483647 w 2065"/>
              <a:gd name="T93" fmla="*/ 2147483647 h 1033"/>
              <a:gd name="T94" fmla="*/ 2147483647 w 2065"/>
              <a:gd name="T95" fmla="*/ 2147483647 h 1033"/>
              <a:gd name="T96" fmla="*/ 2147483647 w 2065"/>
              <a:gd name="T97" fmla="*/ 2147483647 h 1033"/>
              <a:gd name="T98" fmla="*/ 2147483647 w 2065"/>
              <a:gd name="T99" fmla="*/ 2147483647 h 1033"/>
              <a:gd name="T100" fmla="*/ 2147483647 w 2065"/>
              <a:gd name="T101" fmla="*/ 2147483647 h 1033"/>
              <a:gd name="T102" fmla="*/ 2147483647 w 2065"/>
              <a:gd name="T103" fmla="*/ 2147483647 h 1033"/>
              <a:gd name="T104" fmla="*/ 2147483647 w 2065"/>
              <a:gd name="T105" fmla="*/ 2147483647 h 1033"/>
              <a:gd name="T106" fmla="*/ 2147483647 w 2065"/>
              <a:gd name="T107" fmla="*/ 2147483647 h 1033"/>
              <a:gd name="T108" fmla="*/ 2147483647 w 2065"/>
              <a:gd name="T109" fmla="*/ 2147483647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65" h="1033">
                <a:moveTo>
                  <a:pt x="1048" y="192"/>
                </a:moveTo>
                <a:lnTo>
                  <a:pt x="1040" y="200"/>
                </a:lnTo>
                <a:lnTo>
                  <a:pt x="1048" y="216"/>
                </a:lnTo>
                <a:lnTo>
                  <a:pt x="1016" y="232"/>
                </a:lnTo>
                <a:lnTo>
                  <a:pt x="1008" y="232"/>
                </a:lnTo>
                <a:lnTo>
                  <a:pt x="1016" y="208"/>
                </a:lnTo>
                <a:lnTo>
                  <a:pt x="1096" y="136"/>
                </a:lnTo>
                <a:lnTo>
                  <a:pt x="1096" y="88"/>
                </a:lnTo>
                <a:lnTo>
                  <a:pt x="1064" y="56"/>
                </a:lnTo>
                <a:lnTo>
                  <a:pt x="1024" y="56"/>
                </a:lnTo>
                <a:lnTo>
                  <a:pt x="1024" y="72"/>
                </a:lnTo>
                <a:lnTo>
                  <a:pt x="1000" y="72"/>
                </a:lnTo>
                <a:lnTo>
                  <a:pt x="1016" y="40"/>
                </a:lnTo>
                <a:lnTo>
                  <a:pt x="976" y="32"/>
                </a:lnTo>
                <a:lnTo>
                  <a:pt x="1000" y="16"/>
                </a:lnTo>
                <a:lnTo>
                  <a:pt x="976" y="0"/>
                </a:lnTo>
                <a:lnTo>
                  <a:pt x="936" y="40"/>
                </a:lnTo>
                <a:lnTo>
                  <a:pt x="936" y="72"/>
                </a:lnTo>
                <a:lnTo>
                  <a:pt x="912" y="72"/>
                </a:lnTo>
                <a:lnTo>
                  <a:pt x="840" y="88"/>
                </a:lnTo>
                <a:lnTo>
                  <a:pt x="776" y="128"/>
                </a:lnTo>
                <a:lnTo>
                  <a:pt x="752" y="160"/>
                </a:lnTo>
                <a:lnTo>
                  <a:pt x="760" y="200"/>
                </a:lnTo>
                <a:lnTo>
                  <a:pt x="672" y="216"/>
                </a:lnTo>
                <a:lnTo>
                  <a:pt x="680" y="264"/>
                </a:lnTo>
                <a:lnTo>
                  <a:pt x="704" y="288"/>
                </a:lnTo>
                <a:lnTo>
                  <a:pt x="688" y="296"/>
                </a:lnTo>
                <a:lnTo>
                  <a:pt x="664" y="264"/>
                </a:lnTo>
                <a:lnTo>
                  <a:pt x="640" y="256"/>
                </a:lnTo>
                <a:lnTo>
                  <a:pt x="632" y="264"/>
                </a:lnTo>
                <a:lnTo>
                  <a:pt x="616" y="248"/>
                </a:lnTo>
                <a:lnTo>
                  <a:pt x="600" y="232"/>
                </a:lnTo>
                <a:lnTo>
                  <a:pt x="600" y="240"/>
                </a:lnTo>
                <a:lnTo>
                  <a:pt x="608" y="264"/>
                </a:lnTo>
                <a:lnTo>
                  <a:pt x="584" y="304"/>
                </a:lnTo>
                <a:lnTo>
                  <a:pt x="600" y="336"/>
                </a:lnTo>
                <a:lnTo>
                  <a:pt x="592" y="368"/>
                </a:lnTo>
                <a:lnTo>
                  <a:pt x="592" y="392"/>
                </a:lnTo>
                <a:lnTo>
                  <a:pt x="616" y="392"/>
                </a:lnTo>
                <a:lnTo>
                  <a:pt x="600" y="400"/>
                </a:lnTo>
                <a:lnTo>
                  <a:pt x="608" y="440"/>
                </a:lnTo>
                <a:lnTo>
                  <a:pt x="560" y="480"/>
                </a:lnTo>
                <a:lnTo>
                  <a:pt x="552" y="472"/>
                </a:lnTo>
                <a:lnTo>
                  <a:pt x="584" y="432"/>
                </a:lnTo>
                <a:lnTo>
                  <a:pt x="592" y="408"/>
                </a:lnTo>
                <a:lnTo>
                  <a:pt x="576" y="392"/>
                </a:lnTo>
                <a:lnTo>
                  <a:pt x="576" y="312"/>
                </a:lnTo>
                <a:lnTo>
                  <a:pt x="568" y="296"/>
                </a:lnTo>
                <a:lnTo>
                  <a:pt x="576" y="248"/>
                </a:lnTo>
                <a:lnTo>
                  <a:pt x="560" y="240"/>
                </a:lnTo>
                <a:lnTo>
                  <a:pt x="568" y="232"/>
                </a:lnTo>
                <a:lnTo>
                  <a:pt x="560" y="216"/>
                </a:lnTo>
                <a:lnTo>
                  <a:pt x="544" y="224"/>
                </a:lnTo>
                <a:lnTo>
                  <a:pt x="504" y="328"/>
                </a:lnTo>
                <a:lnTo>
                  <a:pt x="504" y="368"/>
                </a:lnTo>
                <a:lnTo>
                  <a:pt x="528" y="400"/>
                </a:lnTo>
                <a:lnTo>
                  <a:pt x="528" y="416"/>
                </a:lnTo>
                <a:lnTo>
                  <a:pt x="504" y="400"/>
                </a:lnTo>
                <a:lnTo>
                  <a:pt x="408" y="336"/>
                </a:lnTo>
                <a:lnTo>
                  <a:pt x="400" y="352"/>
                </a:lnTo>
                <a:lnTo>
                  <a:pt x="432" y="392"/>
                </a:lnTo>
                <a:lnTo>
                  <a:pt x="416" y="400"/>
                </a:lnTo>
                <a:lnTo>
                  <a:pt x="408" y="392"/>
                </a:lnTo>
                <a:lnTo>
                  <a:pt x="360" y="408"/>
                </a:lnTo>
                <a:lnTo>
                  <a:pt x="352" y="424"/>
                </a:lnTo>
                <a:lnTo>
                  <a:pt x="344" y="408"/>
                </a:lnTo>
                <a:lnTo>
                  <a:pt x="344" y="392"/>
                </a:lnTo>
                <a:lnTo>
                  <a:pt x="264" y="440"/>
                </a:lnTo>
                <a:lnTo>
                  <a:pt x="264" y="456"/>
                </a:lnTo>
                <a:lnTo>
                  <a:pt x="248" y="464"/>
                </a:lnTo>
                <a:lnTo>
                  <a:pt x="224" y="448"/>
                </a:lnTo>
                <a:lnTo>
                  <a:pt x="248" y="432"/>
                </a:lnTo>
                <a:lnTo>
                  <a:pt x="240" y="408"/>
                </a:lnTo>
                <a:lnTo>
                  <a:pt x="208" y="400"/>
                </a:lnTo>
                <a:lnTo>
                  <a:pt x="216" y="416"/>
                </a:lnTo>
                <a:lnTo>
                  <a:pt x="216" y="456"/>
                </a:lnTo>
                <a:lnTo>
                  <a:pt x="224" y="472"/>
                </a:lnTo>
                <a:lnTo>
                  <a:pt x="216" y="488"/>
                </a:lnTo>
                <a:lnTo>
                  <a:pt x="192" y="480"/>
                </a:lnTo>
                <a:lnTo>
                  <a:pt x="160" y="504"/>
                </a:lnTo>
                <a:lnTo>
                  <a:pt x="176" y="536"/>
                </a:lnTo>
                <a:lnTo>
                  <a:pt x="128" y="520"/>
                </a:lnTo>
                <a:lnTo>
                  <a:pt x="120" y="528"/>
                </a:lnTo>
                <a:lnTo>
                  <a:pt x="136" y="552"/>
                </a:lnTo>
                <a:lnTo>
                  <a:pt x="120" y="552"/>
                </a:lnTo>
                <a:lnTo>
                  <a:pt x="96" y="536"/>
                </a:lnTo>
                <a:lnTo>
                  <a:pt x="96" y="488"/>
                </a:lnTo>
                <a:lnTo>
                  <a:pt x="72" y="472"/>
                </a:lnTo>
                <a:lnTo>
                  <a:pt x="64" y="456"/>
                </a:lnTo>
                <a:lnTo>
                  <a:pt x="80" y="464"/>
                </a:lnTo>
                <a:lnTo>
                  <a:pt x="144" y="488"/>
                </a:lnTo>
                <a:lnTo>
                  <a:pt x="184" y="464"/>
                </a:lnTo>
                <a:lnTo>
                  <a:pt x="176" y="440"/>
                </a:lnTo>
                <a:lnTo>
                  <a:pt x="128" y="392"/>
                </a:lnTo>
                <a:lnTo>
                  <a:pt x="80" y="376"/>
                </a:lnTo>
                <a:lnTo>
                  <a:pt x="80" y="368"/>
                </a:lnTo>
                <a:lnTo>
                  <a:pt x="64" y="360"/>
                </a:lnTo>
                <a:lnTo>
                  <a:pt x="48" y="368"/>
                </a:lnTo>
                <a:lnTo>
                  <a:pt x="48" y="376"/>
                </a:lnTo>
                <a:lnTo>
                  <a:pt x="40" y="376"/>
                </a:lnTo>
                <a:lnTo>
                  <a:pt x="24" y="392"/>
                </a:lnTo>
                <a:lnTo>
                  <a:pt x="24" y="416"/>
                </a:lnTo>
                <a:lnTo>
                  <a:pt x="40" y="432"/>
                </a:lnTo>
                <a:lnTo>
                  <a:pt x="32" y="456"/>
                </a:lnTo>
                <a:lnTo>
                  <a:pt x="40" y="496"/>
                </a:lnTo>
                <a:lnTo>
                  <a:pt x="32" y="520"/>
                </a:lnTo>
                <a:lnTo>
                  <a:pt x="48" y="544"/>
                </a:lnTo>
                <a:lnTo>
                  <a:pt x="40" y="560"/>
                </a:lnTo>
                <a:lnTo>
                  <a:pt x="56" y="576"/>
                </a:lnTo>
                <a:lnTo>
                  <a:pt x="56" y="584"/>
                </a:lnTo>
                <a:lnTo>
                  <a:pt x="32" y="624"/>
                </a:lnTo>
                <a:lnTo>
                  <a:pt x="8" y="640"/>
                </a:lnTo>
                <a:lnTo>
                  <a:pt x="16" y="640"/>
                </a:lnTo>
                <a:lnTo>
                  <a:pt x="32" y="656"/>
                </a:lnTo>
                <a:lnTo>
                  <a:pt x="16" y="672"/>
                </a:lnTo>
                <a:lnTo>
                  <a:pt x="8" y="680"/>
                </a:lnTo>
                <a:lnTo>
                  <a:pt x="0" y="680"/>
                </a:lnTo>
                <a:lnTo>
                  <a:pt x="8" y="704"/>
                </a:lnTo>
                <a:lnTo>
                  <a:pt x="8" y="712"/>
                </a:lnTo>
                <a:lnTo>
                  <a:pt x="8" y="720"/>
                </a:lnTo>
                <a:lnTo>
                  <a:pt x="8" y="728"/>
                </a:lnTo>
                <a:lnTo>
                  <a:pt x="16" y="744"/>
                </a:lnTo>
                <a:lnTo>
                  <a:pt x="40" y="752"/>
                </a:lnTo>
                <a:lnTo>
                  <a:pt x="48" y="760"/>
                </a:lnTo>
                <a:lnTo>
                  <a:pt x="48" y="776"/>
                </a:lnTo>
                <a:lnTo>
                  <a:pt x="64" y="800"/>
                </a:lnTo>
                <a:lnTo>
                  <a:pt x="72" y="800"/>
                </a:lnTo>
                <a:lnTo>
                  <a:pt x="64" y="816"/>
                </a:lnTo>
                <a:lnTo>
                  <a:pt x="56" y="808"/>
                </a:lnTo>
                <a:lnTo>
                  <a:pt x="56" y="816"/>
                </a:lnTo>
                <a:lnTo>
                  <a:pt x="64" y="832"/>
                </a:lnTo>
                <a:lnTo>
                  <a:pt x="88" y="832"/>
                </a:lnTo>
                <a:lnTo>
                  <a:pt x="96" y="840"/>
                </a:lnTo>
                <a:lnTo>
                  <a:pt x="88" y="840"/>
                </a:lnTo>
                <a:lnTo>
                  <a:pt x="96" y="848"/>
                </a:lnTo>
                <a:lnTo>
                  <a:pt x="104" y="848"/>
                </a:lnTo>
                <a:lnTo>
                  <a:pt x="112" y="864"/>
                </a:lnTo>
                <a:lnTo>
                  <a:pt x="120" y="872"/>
                </a:lnTo>
                <a:lnTo>
                  <a:pt x="128" y="864"/>
                </a:lnTo>
                <a:lnTo>
                  <a:pt x="168" y="888"/>
                </a:lnTo>
                <a:lnTo>
                  <a:pt x="160" y="920"/>
                </a:lnTo>
                <a:lnTo>
                  <a:pt x="152" y="912"/>
                </a:lnTo>
                <a:lnTo>
                  <a:pt x="144" y="920"/>
                </a:lnTo>
                <a:lnTo>
                  <a:pt x="144" y="936"/>
                </a:lnTo>
                <a:lnTo>
                  <a:pt x="152" y="928"/>
                </a:lnTo>
                <a:lnTo>
                  <a:pt x="160" y="936"/>
                </a:lnTo>
                <a:lnTo>
                  <a:pt x="136" y="944"/>
                </a:lnTo>
                <a:lnTo>
                  <a:pt x="144" y="952"/>
                </a:lnTo>
                <a:lnTo>
                  <a:pt x="128" y="968"/>
                </a:lnTo>
                <a:lnTo>
                  <a:pt x="120" y="968"/>
                </a:lnTo>
                <a:lnTo>
                  <a:pt x="128" y="968"/>
                </a:lnTo>
                <a:lnTo>
                  <a:pt x="160" y="1000"/>
                </a:lnTo>
                <a:lnTo>
                  <a:pt x="200" y="1000"/>
                </a:lnTo>
                <a:lnTo>
                  <a:pt x="216" y="1008"/>
                </a:lnTo>
                <a:lnTo>
                  <a:pt x="232" y="1008"/>
                </a:lnTo>
                <a:lnTo>
                  <a:pt x="248" y="1024"/>
                </a:lnTo>
                <a:lnTo>
                  <a:pt x="256" y="1032"/>
                </a:lnTo>
                <a:lnTo>
                  <a:pt x="264" y="1032"/>
                </a:lnTo>
                <a:lnTo>
                  <a:pt x="272" y="1024"/>
                </a:lnTo>
                <a:lnTo>
                  <a:pt x="256" y="1008"/>
                </a:lnTo>
                <a:lnTo>
                  <a:pt x="256" y="992"/>
                </a:lnTo>
                <a:lnTo>
                  <a:pt x="248" y="976"/>
                </a:lnTo>
                <a:lnTo>
                  <a:pt x="264" y="952"/>
                </a:lnTo>
                <a:lnTo>
                  <a:pt x="272" y="960"/>
                </a:lnTo>
                <a:lnTo>
                  <a:pt x="280" y="952"/>
                </a:lnTo>
                <a:lnTo>
                  <a:pt x="280" y="944"/>
                </a:lnTo>
                <a:lnTo>
                  <a:pt x="272" y="944"/>
                </a:lnTo>
                <a:lnTo>
                  <a:pt x="280" y="936"/>
                </a:lnTo>
                <a:lnTo>
                  <a:pt x="272" y="920"/>
                </a:lnTo>
                <a:lnTo>
                  <a:pt x="256" y="920"/>
                </a:lnTo>
                <a:lnTo>
                  <a:pt x="248" y="904"/>
                </a:lnTo>
                <a:lnTo>
                  <a:pt x="256" y="864"/>
                </a:lnTo>
                <a:lnTo>
                  <a:pt x="272" y="880"/>
                </a:lnTo>
                <a:lnTo>
                  <a:pt x="280" y="880"/>
                </a:lnTo>
                <a:lnTo>
                  <a:pt x="272" y="864"/>
                </a:lnTo>
                <a:lnTo>
                  <a:pt x="296" y="840"/>
                </a:lnTo>
                <a:lnTo>
                  <a:pt x="312" y="848"/>
                </a:lnTo>
                <a:lnTo>
                  <a:pt x="320" y="840"/>
                </a:lnTo>
                <a:lnTo>
                  <a:pt x="336" y="848"/>
                </a:lnTo>
                <a:lnTo>
                  <a:pt x="360" y="864"/>
                </a:lnTo>
                <a:lnTo>
                  <a:pt x="376" y="856"/>
                </a:lnTo>
                <a:lnTo>
                  <a:pt x="392" y="856"/>
                </a:lnTo>
                <a:lnTo>
                  <a:pt x="400" y="864"/>
                </a:lnTo>
                <a:lnTo>
                  <a:pt x="432" y="864"/>
                </a:lnTo>
                <a:lnTo>
                  <a:pt x="440" y="848"/>
                </a:lnTo>
                <a:lnTo>
                  <a:pt x="416" y="840"/>
                </a:lnTo>
                <a:lnTo>
                  <a:pt x="432" y="832"/>
                </a:lnTo>
                <a:lnTo>
                  <a:pt x="424" y="824"/>
                </a:lnTo>
                <a:lnTo>
                  <a:pt x="432" y="816"/>
                </a:lnTo>
                <a:lnTo>
                  <a:pt x="432" y="792"/>
                </a:lnTo>
                <a:lnTo>
                  <a:pt x="448" y="800"/>
                </a:lnTo>
                <a:lnTo>
                  <a:pt x="520" y="776"/>
                </a:lnTo>
                <a:lnTo>
                  <a:pt x="520" y="768"/>
                </a:lnTo>
                <a:lnTo>
                  <a:pt x="528" y="768"/>
                </a:lnTo>
                <a:lnTo>
                  <a:pt x="552" y="768"/>
                </a:lnTo>
                <a:lnTo>
                  <a:pt x="560" y="784"/>
                </a:lnTo>
                <a:lnTo>
                  <a:pt x="560" y="792"/>
                </a:lnTo>
                <a:lnTo>
                  <a:pt x="568" y="792"/>
                </a:lnTo>
                <a:lnTo>
                  <a:pt x="584" y="800"/>
                </a:lnTo>
                <a:lnTo>
                  <a:pt x="584" y="808"/>
                </a:lnTo>
                <a:lnTo>
                  <a:pt x="600" y="808"/>
                </a:lnTo>
                <a:lnTo>
                  <a:pt x="616" y="792"/>
                </a:lnTo>
                <a:lnTo>
                  <a:pt x="632" y="784"/>
                </a:lnTo>
                <a:lnTo>
                  <a:pt x="640" y="808"/>
                </a:lnTo>
                <a:lnTo>
                  <a:pt x="672" y="864"/>
                </a:lnTo>
                <a:lnTo>
                  <a:pt x="680" y="848"/>
                </a:lnTo>
                <a:lnTo>
                  <a:pt x="688" y="864"/>
                </a:lnTo>
                <a:lnTo>
                  <a:pt x="712" y="856"/>
                </a:lnTo>
                <a:lnTo>
                  <a:pt x="736" y="880"/>
                </a:lnTo>
                <a:lnTo>
                  <a:pt x="752" y="888"/>
                </a:lnTo>
                <a:lnTo>
                  <a:pt x="752" y="880"/>
                </a:lnTo>
                <a:lnTo>
                  <a:pt x="760" y="896"/>
                </a:lnTo>
                <a:lnTo>
                  <a:pt x="752" y="904"/>
                </a:lnTo>
                <a:lnTo>
                  <a:pt x="768" y="896"/>
                </a:lnTo>
                <a:lnTo>
                  <a:pt x="776" y="888"/>
                </a:lnTo>
                <a:lnTo>
                  <a:pt x="816" y="864"/>
                </a:lnTo>
                <a:lnTo>
                  <a:pt x="848" y="872"/>
                </a:lnTo>
                <a:lnTo>
                  <a:pt x="864" y="880"/>
                </a:lnTo>
                <a:lnTo>
                  <a:pt x="896" y="880"/>
                </a:lnTo>
                <a:lnTo>
                  <a:pt x="896" y="864"/>
                </a:lnTo>
                <a:lnTo>
                  <a:pt x="896" y="848"/>
                </a:lnTo>
                <a:lnTo>
                  <a:pt x="912" y="840"/>
                </a:lnTo>
                <a:lnTo>
                  <a:pt x="944" y="848"/>
                </a:lnTo>
                <a:lnTo>
                  <a:pt x="960" y="872"/>
                </a:lnTo>
                <a:lnTo>
                  <a:pt x="968" y="872"/>
                </a:lnTo>
                <a:lnTo>
                  <a:pt x="984" y="864"/>
                </a:lnTo>
                <a:lnTo>
                  <a:pt x="1032" y="888"/>
                </a:lnTo>
                <a:lnTo>
                  <a:pt x="1056" y="896"/>
                </a:lnTo>
                <a:lnTo>
                  <a:pt x="1088" y="888"/>
                </a:lnTo>
                <a:lnTo>
                  <a:pt x="1104" y="872"/>
                </a:lnTo>
                <a:lnTo>
                  <a:pt x="1128" y="880"/>
                </a:lnTo>
                <a:lnTo>
                  <a:pt x="1144" y="888"/>
                </a:lnTo>
                <a:lnTo>
                  <a:pt x="1168" y="880"/>
                </a:lnTo>
                <a:lnTo>
                  <a:pt x="1176" y="848"/>
                </a:lnTo>
                <a:lnTo>
                  <a:pt x="1184" y="840"/>
                </a:lnTo>
                <a:lnTo>
                  <a:pt x="1184" y="832"/>
                </a:lnTo>
                <a:lnTo>
                  <a:pt x="1176" y="832"/>
                </a:lnTo>
                <a:lnTo>
                  <a:pt x="1184" y="816"/>
                </a:lnTo>
                <a:lnTo>
                  <a:pt x="1216" y="808"/>
                </a:lnTo>
                <a:lnTo>
                  <a:pt x="1240" y="816"/>
                </a:lnTo>
                <a:lnTo>
                  <a:pt x="1256" y="832"/>
                </a:lnTo>
                <a:lnTo>
                  <a:pt x="1272" y="888"/>
                </a:lnTo>
                <a:lnTo>
                  <a:pt x="1288" y="888"/>
                </a:lnTo>
                <a:lnTo>
                  <a:pt x="1312" y="904"/>
                </a:lnTo>
                <a:lnTo>
                  <a:pt x="1312" y="920"/>
                </a:lnTo>
                <a:lnTo>
                  <a:pt x="1328" y="920"/>
                </a:lnTo>
                <a:lnTo>
                  <a:pt x="1360" y="912"/>
                </a:lnTo>
                <a:lnTo>
                  <a:pt x="1360" y="928"/>
                </a:lnTo>
                <a:lnTo>
                  <a:pt x="1336" y="976"/>
                </a:lnTo>
                <a:lnTo>
                  <a:pt x="1328" y="968"/>
                </a:lnTo>
                <a:lnTo>
                  <a:pt x="1312" y="976"/>
                </a:lnTo>
                <a:lnTo>
                  <a:pt x="1320" y="1000"/>
                </a:lnTo>
                <a:lnTo>
                  <a:pt x="1312" y="1016"/>
                </a:lnTo>
                <a:lnTo>
                  <a:pt x="1320" y="1000"/>
                </a:lnTo>
                <a:lnTo>
                  <a:pt x="1328" y="1000"/>
                </a:lnTo>
                <a:lnTo>
                  <a:pt x="1328" y="1008"/>
                </a:lnTo>
                <a:lnTo>
                  <a:pt x="1336" y="1016"/>
                </a:lnTo>
                <a:lnTo>
                  <a:pt x="1360" y="1000"/>
                </a:lnTo>
                <a:lnTo>
                  <a:pt x="1432" y="912"/>
                </a:lnTo>
                <a:lnTo>
                  <a:pt x="1432" y="856"/>
                </a:lnTo>
                <a:lnTo>
                  <a:pt x="1440" y="840"/>
                </a:lnTo>
                <a:lnTo>
                  <a:pt x="1440" y="816"/>
                </a:lnTo>
                <a:lnTo>
                  <a:pt x="1424" y="792"/>
                </a:lnTo>
                <a:lnTo>
                  <a:pt x="1416" y="792"/>
                </a:lnTo>
                <a:lnTo>
                  <a:pt x="1408" y="808"/>
                </a:lnTo>
                <a:lnTo>
                  <a:pt x="1392" y="808"/>
                </a:lnTo>
                <a:lnTo>
                  <a:pt x="1400" y="792"/>
                </a:lnTo>
                <a:lnTo>
                  <a:pt x="1392" y="792"/>
                </a:lnTo>
                <a:lnTo>
                  <a:pt x="1384" y="784"/>
                </a:lnTo>
                <a:lnTo>
                  <a:pt x="1368" y="784"/>
                </a:lnTo>
                <a:lnTo>
                  <a:pt x="1368" y="776"/>
                </a:lnTo>
                <a:lnTo>
                  <a:pt x="1392" y="752"/>
                </a:lnTo>
                <a:lnTo>
                  <a:pt x="1464" y="680"/>
                </a:lnTo>
                <a:lnTo>
                  <a:pt x="1496" y="672"/>
                </a:lnTo>
                <a:lnTo>
                  <a:pt x="1504" y="680"/>
                </a:lnTo>
                <a:lnTo>
                  <a:pt x="1512" y="672"/>
                </a:lnTo>
                <a:lnTo>
                  <a:pt x="1536" y="680"/>
                </a:lnTo>
                <a:lnTo>
                  <a:pt x="1544" y="664"/>
                </a:lnTo>
                <a:lnTo>
                  <a:pt x="1568" y="672"/>
                </a:lnTo>
                <a:lnTo>
                  <a:pt x="1576" y="672"/>
                </a:lnTo>
                <a:lnTo>
                  <a:pt x="1568" y="680"/>
                </a:lnTo>
                <a:lnTo>
                  <a:pt x="1568" y="688"/>
                </a:lnTo>
                <a:lnTo>
                  <a:pt x="1616" y="680"/>
                </a:lnTo>
                <a:lnTo>
                  <a:pt x="1608" y="672"/>
                </a:lnTo>
                <a:lnTo>
                  <a:pt x="1640" y="616"/>
                </a:lnTo>
                <a:lnTo>
                  <a:pt x="1680" y="608"/>
                </a:lnTo>
                <a:lnTo>
                  <a:pt x="1680" y="624"/>
                </a:lnTo>
                <a:lnTo>
                  <a:pt x="1680" y="640"/>
                </a:lnTo>
                <a:lnTo>
                  <a:pt x="1720" y="616"/>
                </a:lnTo>
                <a:lnTo>
                  <a:pt x="1720" y="592"/>
                </a:lnTo>
                <a:lnTo>
                  <a:pt x="1736" y="592"/>
                </a:lnTo>
                <a:lnTo>
                  <a:pt x="1728" y="600"/>
                </a:lnTo>
                <a:lnTo>
                  <a:pt x="1720" y="640"/>
                </a:lnTo>
                <a:lnTo>
                  <a:pt x="1704" y="648"/>
                </a:lnTo>
                <a:lnTo>
                  <a:pt x="1656" y="704"/>
                </a:lnTo>
                <a:lnTo>
                  <a:pt x="1640" y="712"/>
                </a:lnTo>
                <a:lnTo>
                  <a:pt x="1624" y="768"/>
                </a:lnTo>
                <a:lnTo>
                  <a:pt x="1640" y="864"/>
                </a:lnTo>
                <a:lnTo>
                  <a:pt x="1656" y="848"/>
                </a:lnTo>
                <a:lnTo>
                  <a:pt x="1672" y="816"/>
                </a:lnTo>
                <a:lnTo>
                  <a:pt x="1680" y="816"/>
                </a:lnTo>
                <a:lnTo>
                  <a:pt x="1680" y="792"/>
                </a:lnTo>
                <a:lnTo>
                  <a:pt x="1688" y="792"/>
                </a:lnTo>
                <a:lnTo>
                  <a:pt x="1704" y="784"/>
                </a:lnTo>
                <a:lnTo>
                  <a:pt x="1696" y="760"/>
                </a:lnTo>
                <a:lnTo>
                  <a:pt x="1712" y="752"/>
                </a:lnTo>
                <a:lnTo>
                  <a:pt x="1720" y="752"/>
                </a:lnTo>
                <a:lnTo>
                  <a:pt x="1720" y="736"/>
                </a:lnTo>
                <a:lnTo>
                  <a:pt x="1712" y="736"/>
                </a:lnTo>
                <a:lnTo>
                  <a:pt x="1720" y="712"/>
                </a:lnTo>
                <a:lnTo>
                  <a:pt x="1712" y="712"/>
                </a:lnTo>
                <a:lnTo>
                  <a:pt x="1704" y="712"/>
                </a:lnTo>
                <a:lnTo>
                  <a:pt x="1704" y="704"/>
                </a:lnTo>
                <a:lnTo>
                  <a:pt x="1720" y="680"/>
                </a:lnTo>
                <a:lnTo>
                  <a:pt x="1720" y="664"/>
                </a:lnTo>
                <a:lnTo>
                  <a:pt x="1736" y="664"/>
                </a:lnTo>
                <a:lnTo>
                  <a:pt x="1760" y="648"/>
                </a:lnTo>
                <a:lnTo>
                  <a:pt x="1760" y="664"/>
                </a:lnTo>
                <a:lnTo>
                  <a:pt x="1768" y="656"/>
                </a:lnTo>
                <a:lnTo>
                  <a:pt x="1792" y="648"/>
                </a:lnTo>
                <a:lnTo>
                  <a:pt x="1808" y="664"/>
                </a:lnTo>
                <a:lnTo>
                  <a:pt x="1816" y="648"/>
                </a:lnTo>
                <a:lnTo>
                  <a:pt x="1896" y="592"/>
                </a:lnTo>
                <a:lnTo>
                  <a:pt x="1920" y="600"/>
                </a:lnTo>
                <a:lnTo>
                  <a:pt x="1928" y="592"/>
                </a:lnTo>
                <a:lnTo>
                  <a:pt x="1912" y="544"/>
                </a:lnTo>
                <a:lnTo>
                  <a:pt x="1904" y="544"/>
                </a:lnTo>
                <a:lnTo>
                  <a:pt x="1904" y="528"/>
                </a:lnTo>
                <a:lnTo>
                  <a:pt x="1912" y="528"/>
                </a:lnTo>
                <a:lnTo>
                  <a:pt x="1928" y="520"/>
                </a:lnTo>
                <a:lnTo>
                  <a:pt x="1944" y="504"/>
                </a:lnTo>
                <a:lnTo>
                  <a:pt x="1936" y="488"/>
                </a:lnTo>
                <a:lnTo>
                  <a:pt x="1944" y="480"/>
                </a:lnTo>
                <a:lnTo>
                  <a:pt x="1952" y="504"/>
                </a:lnTo>
                <a:lnTo>
                  <a:pt x="1968" y="504"/>
                </a:lnTo>
                <a:lnTo>
                  <a:pt x="1984" y="520"/>
                </a:lnTo>
                <a:lnTo>
                  <a:pt x="2024" y="544"/>
                </a:lnTo>
                <a:lnTo>
                  <a:pt x="2032" y="520"/>
                </a:lnTo>
                <a:lnTo>
                  <a:pt x="2032" y="504"/>
                </a:lnTo>
                <a:lnTo>
                  <a:pt x="2048" y="504"/>
                </a:lnTo>
                <a:lnTo>
                  <a:pt x="2064" y="488"/>
                </a:lnTo>
                <a:lnTo>
                  <a:pt x="2040" y="464"/>
                </a:lnTo>
                <a:lnTo>
                  <a:pt x="2000" y="456"/>
                </a:lnTo>
                <a:lnTo>
                  <a:pt x="1928" y="392"/>
                </a:lnTo>
                <a:lnTo>
                  <a:pt x="1880" y="360"/>
                </a:lnTo>
                <a:lnTo>
                  <a:pt x="1816" y="352"/>
                </a:lnTo>
                <a:lnTo>
                  <a:pt x="1816" y="392"/>
                </a:lnTo>
                <a:lnTo>
                  <a:pt x="1800" y="400"/>
                </a:lnTo>
                <a:lnTo>
                  <a:pt x="1784" y="384"/>
                </a:lnTo>
                <a:lnTo>
                  <a:pt x="1784" y="368"/>
                </a:lnTo>
                <a:lnTo>
                  <a:pt x="1792" y="368"/>
                </a:lnTo>
                <a:lnTo>
                  <a:pt x="1800" y="360"/>
                </a:lnTo>
                <a:lnTo>
                  <a:pt x="1784" y="360"/>
                </a:lnTo>
                <a:lnTo>
                  <a:pt x="1768" y="376"/>
                </a:lnTo>
                <a:lnTo>
                  <a:pt x="1728" y="368"/>
                </a:lnTo>
                <a:lnTo>
                  <a:pt x="1688" y="368"/>
                </a:lnTo>
                <a:lnTo>
                  <a:pt x="1672" y="360"/>
                </a:lnTo>
                <a:lnTo>
                  <a:pt x="1680" y="344"/>
                </a:lnTo>
                <a:lnTo>
                  <a:pt x="1664" y="320"/>
                </a:lnTo>
                <a:lnTo>
                  <a:pt x="1632" y="312"/>
                </a:lnTo>
                <a:lnTo>
                  <a:pt x="1584" y="328"/>
                </a:lnTo>
                <a:lnTo>
                  <a:pt x="1576" y="304"/>
                </a:lnTo>
                <a:lnTo>
                  <a:pt x="1560" y="304"/>
                </a:lnTo>
                <a:lnTo>
                  <a:pt x="1552" y="296"/>
                </a:lnTo>
                <a:lnTo>
                  <a:pt x="1552" y="272"/>
                </a:lnTo>
                <a:lnTo>
                  <a:pt x="1496" y="256"/>
                </a:lnTo>
                <a:lnTo>
                  <a:pt x="1432" y="240"/>
                </a:lnTo>
                <a:lnTo>
                  <a:pt x="1416" y="272"/>
                </a:lnTo>
                <a:lnTo>
                  <a:pt x="1432" y="296"/>
                </a:lnTo>
                <a:lnTo>
                  <a:pt x="1384" y="296"/>
                </a:lnTo>
                <a:lnTo>
                  <a:pt x="1376" y="296"/>
                </a:lnTo>
                <a:lnTo>
                  <a:pt x="1360" y="304"/>
                </a:lnTo>
                <a:lnTo>
                  <a:pt x="1336" y="280"/>
                </a:lnTo>
                <a:lnTo>
                  <a:pt x="1320" y="328"/>
                </a:lnTo>
                <a:lnTo>
                  <a:pt x="1304" y="320"/>
                </a:lnTo>
                <a:lnTo>
                  <a:pt x="1288" y="288"/>
                </a:lnTo>
                <a:lnTo>
                  <a:pt x="1296" y="248"/>
                </a:lnTo>
                <a:lnTo>
                  <a:pt x="1280" y="224"/>
                </a:lnTo>
                <a:lnTo>
                  <a:pt x="1232" y="208"/>
                </a:lnTo>
                <a:lnTo>
                  <a:pt x="1216" y="208"/>
                </a:lnTo>
                <a:lnTo>
                  <a:pt x="1208" y="224"/>
                </a:lnTo>
                <a:lnTo>
                  <a:pt x="1216" y="240"/>
                </a:lnTo>
                <a:lnTo>
                  <a:pt x="1152" y="232"/>
                </a:lnTo>
                <a:lnTo>
                  <a:pt x="1160" y="208"/>
                </a:lnTo>
                <a:lnTo>
                  <a:pt x="1120" y="200"/>
                </a:lnTo>
                <a:lnTo>
                  <a:pt x="1096" y="216"/>
                </a:lnTo>
                <a:lnTo>
                  <a:pt x="1048" y="19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11" name="Freeform 24"/>
          <p:cNvSpPr>
            <a:spLocks/>
          </p:cNvSpPr>
          <p:nvPr/>
        </p:nvSpPr>
        <p:spPr bwMode="ltGray">
          <a:xfrm>
            <a:off x="4518026" y="3437216"/>
            <a:ext cx="354012" cy="231775"/>
          </a:xfrm>
          <a:custGeom>
            <a:avLst/>
            <a:gdLst>
              <a:gd name="T0" fmla="*/ 2147483647 w 233"/>
              <a:gd name="T1" fmla="*/ 2147483647 h 153"/>
              <a:gd name="T2" fmla="*/ 2147483647 w 233"/>
              <a:gd name="T3" fmla="*/ 2147483647 h 153"/>
              <a:gd name="T4" fmla="*/ 2147483647 w 233"/>
              <a:gd name="T5" fmla="*/ 2147483647 h 153"/>
              <a:gd name="T6" fmla="*/ 2147483647 w 233"/>
              <a:gd name="T7" fmla="*/ 2147483647 h 153"/>
              <a:gd name="T8" fmla="*/ 2147483647 w 233"/>
              <a:gd name="T9" fmla="*/ 2147483647 h 153"/>
              <a:gd name="T10" fmla="*/ 2147483647 w 233"/>
              <a:gd name="T11" fmla="*/ 2147483647 h 153"/>
              <a:gd name="T12" fmla="*/ 2147483647 w 233"/>
              <a:gd name="T13" fmla="*/ 2147483647 h 153"/>
              <a:gd name="T14" fmla="*/ 2147483647 w 233"/>
              <a:gd name="T15" fmla="*/ 2147483647 h 153"/>
              <a:gd name="T16" fmla="*/ 2147483647 w 233"/>
              <a:gd name="T17" fmla="*/ 2147483647 h 153"/>
              <a:gd name="T18" fmla="*/ 2147483647 w 233"/>
              <a:gd name="T19" fmla="*/ 2147483647 h 153"/>
              <a:gd name="T20" fmla="*/ 2147483647 w 233"/>
              <a:gd name="T21" fmla="*/ 2147483647 h 153"/>
              <a:gd name="T22" fmla="*/ 2147483647 w 233"/>
              <a:gd name="T23" fmla="*/ 2147483647 h 153"/>
              <a:gd name="T24" fmla="*/ 2147483647 w 233"/>
              <a:gd name="T25" fmla="*/ 2147483647 h 153"/>
              <a:gd name="T26" fmla="*/ 2147483647 w 233"/>
              <a:gd name="T27" fmla="*/ 2147483647 h 153"/>
              <a:gd name="T28" fmla="*/ 0 w 233"/>
              <a:gd name="T29" fmla="*/ 2147483647 h 153"/>
              <a:gd name="T30" fmla="*/ 2147483647 w 233"/>
              <a:gd name="T31" fmla="*/ 2147483647 h 153"/>
              <a:gd name="T32" fmla="*/ 2147483647 w 233"/>
              <a:gd name="T33" fmla="*/ 2147483647 h 153"/>
              <a:gd name="T34" fmla="*/ 2147483647 w 233"/>
              <a:gd name="T35" fmla="*/ 2147483647 h 153"/>
              <a:gd name="T36" fmla="*/ 2147483647 w 233"/>
              <a:gd name="T37" fmla="*/ 2147483647 h 153"/>
              <a:gd name="T38" fmla="*/ 2147483647 w 233"/>
              <a:gd name="T39" fmla="*/ 2147483647 h 153"/>
              <a:gd name="T40" fmla="*/ 2147483647 w 233"/>
              <a:gd name="T41" fmla="*/ 2147483647 h 153"/>
              <a:gd name="T42" fmla="*/ 2147483647 w 233"/>
              <a:gd name="T43" fmla="*/ 2147483647 h 153"/>
              <a:gd name="T44" fmla="*/ 2147483647 w 233"/>
              <a:gd name="T45" fmla="*/ 2147483647 h 153"/>
              <a:gd name="T46" fmla="*/ 2147483647 w 233"/>
              <a:gd name="T47" fmla="*/ 2147483647 h 153"/>
              <a:gd name="T48" fmla="*/ 2147483647 w 233"/>
              <a:gd name="T49" fmla="*/ 2147483647 h 153"/>
              <a:gd name="T50" fmla="*/ 2147483647 w 233"/>
              <a:gd name="T51" fmla="*/ 2147483647 h 153"/>
              <a:gd name="T52" fmla="*/ 2147483647 w 233"/>
              <a:gd name="T53" fmla="*/ 0 h 153"/>
              <a:gd name="T54" fmla="*/ 2147483647 w 233"/>
              <a:gd name="T55" fmla="*/ 0 h 153"/>
              <a:gd name="T56" fmla="*/ 2147483647 w 233"/>
              <a:gd name="T57" fmla="*/ 0 h 153"/>
              <a:gd name="T58" fmla="*/ 2147483647 w 233"/>
              <a:gd name="T59" fmla="*/ 2147483647 h 153"/>
              <a:gd name="T60" fmla="*/ 2147483647 w 233"/>
              <a:gd name="T61" fmla="*/ 2147483647 h 153"/>
              <a:gd name="T62" fmla="*/ 2147483647 w 233"/>
              <a:gd name="T63" fmla="*/ 2147483647 h 153"/>
              <a:gd name="T64" fmla="*/ 2147483647 w 233"/>
              <a:gd name="T65" fmla="*/ 2147483647 h 153"/>
              <a:gd name="T66" fmla="*/ 2147483647 w 233"/>
              <a:gd name="T67" fmla="*/ 2147483647 h 153"/>
              <a:gd name="T68" fmla="*/ 2147483647 w 233"/>
              <a:gd name="T69" fmla="*/ 2147483647 h 153"/>
              <a:gd name="T70" fmla="*/ 2147483647 w 233"/>
              <a:gd name="T71" fmla="*/ 2147483647 h 153"/>
              <a:gd name="T72" fmla="*/ 2147483647 w 233"/>
              <a:gd name="T73" fmla="*/ 2147483647 h 153"/>
              <a:gd name="T74" fmla="*/ 2147483647 w 233"/>
              <a:gd name="T75" fmla="*/ 2147483647 h 153"/>
              <a:gd name="T76" fmla="*/ 2147483647 w 233"/>
              <a:gd name="T77" fmla="*/ 2147483647 h 153"/>
              <a:gd name="T78" fmla="*/ 2147483647 w 233"/>
              <a:gd name="T79" fmla="*/ 2147483647 h 153"/>
              <a:gd name="T80" fmla="*/ 2147483647 w 233"/>
              <a:gd name="T81" fmla="*/ 2147483647 h 153"/>
              <a:gd name="T82" fmla="*/ 2147483647 w 233"/>
              <a:gd name="T83" fmla="*/ 2147483647 h 153"/>
              <a:gd name="T84" fmla="*/ 2147483647 w 233"/>
              <a:gd name="T85" fmla="*/ 2147483647 h 153"/>
              <a:gd name="T86" fmla="*/ 2147483647 w 233"/>
              <a:gd name="T87" fmla="*/ 2147483647 h 153"/>
              <a:gd name="T88" fmla="*/ 2147483647 w 233"/>
              <a:gd name="T89" fmla="*/ 2147483647 h 153"/>
              <a:gd name="T90" fmla="*/ 2147483647 w 233"/>
              <a:gd name="T91" fmla="*/ 2147483647 h 153"/>
              <a:gd name="T92" fmla="*/ 2147483647 w 233"/>
              <a:gd name="T93" fmla="*/ 2147483647 h 153"/>
              <a:gd name="T94" fmla="*/ 2147483647 w 233"/>
              <a:gd name="T95" fmla="*/ 2147483647 h 153"/>
              <a:gd name="T96" fmla="*/ 2147483647 w 233"/>
              <a:gd name="T97" fmla="*/ 2147483647 h 153"/>
              <a:gd name="T98" fmla="*/ 2147483647 w 233"/>
              <a:gd name="T99" fmla="*/ 2147483647 h 153"/>
              <a:gd name="T100" fmla="*/ 2147483647 w 233"/>
              <a:gd name="T101" fmla="*/ 2147483647 h 153"/>
              <a:gd name="T102" fmla="*/ 2147483647 w 233"/>
              <a:gd name="T103" fmla="*/ 2147483647 h 153"/>
              <a:gd name="T104" fmla="*/ 2147483647 w 233"/>
              <a:gd name="T105" fmla="*/ 2147483647 h 153"/>
              <a:gd name="T106" fmla="*/ 2147483647 w 233"/>
              <a:gd name="T107" fmla="*/ 2147483647 h 153"/>
              <a:gd name="T108" fmla="*/ 2147483647 w 233"/>
              <a:gd name="T109" fmla="*/ 2147483647 h 153"/>
              <a:gd name="T110" fmla="*/ 2147483647 w 233"/>
              <a:gd name="T111" fmla="*/ 2147483647 h 153"/>
              <a:gd name="T112" fmla="*/ 2147483647 w 233"/>
              <a:gd name="T113" fmla="*/ 2147483647 h 1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33" h="153">
                <a:moveTo>
                  <a:pt x="96" y="136"/>
                </a:moveTo>
                <a:lnTo>
                  <a:pt x="96" y="136"/>
                </a:lnTo>
                <a:lnTo>
                  <a:pt x="80" y="136"/>
                </a:lnTo>
                <a:lnTo>
                  <a:pt x="80" y="128"/>
                </a:lnTo>
                <a:lnTo>
                  <a:pt x="88" y="112"/>
                </a:lnTo>
                <a:lnTo>
                  <a:pt x="104" y="112"/>
                </a:lnTo>
                <a:lnTo>
                  <a:pt x="104" y="104"/>
                </a:lnTo>
                <a:lnTo>
                  <a:pt x="96" y="88"/>
                </a:lnTo>
                <a:lnTo>
                  <a:pt x="96" y="80"/>
                </a:lnTo>
                <a:lnTo>
                  <a:pt x="72" y="72"/>
                </a:lnTo>
                <a:lnTo>
                  <a:pt x="56" y="80"/>
                </a:lnTo>
                <a:lnTo>
                  <a:pt x="40" y="88"/>
                </a:lnTo>
                <a:lnTo>
                  <a:pt x="32" y="88"/>
                </a:lnTo>
                <a:lnTo>
                  <a:pt x="8" y="88"/>
                </a:lnTo>
                <a:lnTo>
                  <a:pt x="0" y="80"/>
                </a:lnTo>
                <a:lnTo>
                  <a:pt x="8" y="64"/>
                </a:lnTo>
                <a:lnTo>
                  <a:pt x="16" y="48"/>
                </a:lnTo>
                <a:lnTo>
                  <a:pt x="24" y="40"/>
                </a:lnTo>
                <a:lnTo>
                  <a:pt x="16" y="16"/>
                </a:lnTo>
                <a:lnTo>
                  <a:pt x="32" y="8"/>
                </a:lnTo>
                <a:lnTo>
                  <a:pt x="48" y="8"/>
                </a:lnTo>
                <a:lnTo>
                  <a:pt x="72" y="16"/>
                </a:lnTo>
                <a:lnTo>
                  <a:pt x="80" y="16"/>
                </a:lnTo>
                <a:lnTo>
                  <a:pt x="88" y="16"/>
                </a:lnTo>
                <a:lnTo>
                  <a:pt x="96" y="16"/>
                </a:lnTo>
                <a:lnTo>
                  <a:pt x="112" y="16"/>
                </a:lnTo>
                <a:lnTo>
                  <a:pt x="120" y="0"/>
                </a:lnTo>
                <a:lnTo>
                  <a:pt x="128" y="0"/>
                </a:lnTo>
                <a:lnTo>
                  <a:pt x="152" y="0"/>
                </a:lnTo>
                <a:lnTo>
                  <a:pt x="160" y="8"/>
                </a:lnTo>
                <a:lnTo>
                  <a:pt x="152" y="8"/>
                </a:lnTo>
                <a:lnTo>
                  <a:pt x="160" y="16"/>
                </a:lnTo>
                <a:lnTo>
                  <a:pt x="168" y="16"/>
                </a:lnTo>
                <a:lnTo>
                  <a:pt x="176" y="32"/>
                </a:lnTo>
                <a:lnTo>
                  <a:pt x="184" y="40"/>
                </a:lnTo>
                <a:lnTo>
                  <a:pt x="192" y="32"/>
                </a:lnTo>
                <a:lnTo>
                  <a:pt x="232" y="56"/>
                </a:lnTo>
                <a:lnTo>
                  <a:pt x="224" y="88"/>
                </a:lnTo>
                <a:lnTo>
                  <a:pt x="216" y="80"/>
                </a:lnTo>
                <a:lnTo>
                  <a:pt x="208" y="88"/>
                </a:lnTo>
                <a:lnTo>
                  <a:pt x="208" y="104"/>
                </a:lnTo>
                <a:lnTo>
                  <a:pt x="200" y="104"/>
                </a:lnTo>
                <a:lnTo>
                  <a:pt x="160" y="128"/>
                </a:lnTo>
                <a:lnTo>
                  <a:pt x="176" y="136"/>
                </a:lnTo>
                <a:lnTo>
                  <a:pt x="184" y="136"/>
                </a:lnTo>
                <a:lnTo>
                  <a:pt x="176" y="136"/>
                </a:lnTo>
                <a:lnTo>
                  <a:pt x="152" y="152"/>
                </a:lnTo>
                <a:lnTo>
                  <a:pt x="144" y="152"/>
                </a:lnTo>
                <a:lnTo>
                  <a:pt x="144" y="144"/>
                </a:lnTo>
                <a:lnTo>
                  <a:pt x="136" y="136"/>
                </a:lnTo>
                <a:lnTo>
                  <a:pt x="152" y="128"/>
                </a:lnTo>
                <a:lnTo>
                  <a:pt x="128" y="120"/>
                </a:lnTo>
                <a:lnTo>
                  <a:pt x="128" y="112"/>
                </a:lnTo>
                <a:lnTo>
                  <a:pt x="112" y="112"/>
                </a:lnTo>
                <a:lnTo>
                  <a:pt x="104" y="128"/>
                </a:lnTo>
                <a:lnTo>
                  <a:pt x="96" y="128"/>
                </a:lnTo>
                <a:lnTo>
                  <a:pt x="96" y="13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12" name="Freeform 25"/>
          <p:cNvSpPr>
            <a:spLocks/>
          </p:cNvSpPr>
          <p:nvPr/>
        </p:nvSpPr>
        <p:spPr bwMode="ltGray">
          <a:xfrm>
            <a:off x="4518026" y="3437216"/>
            <a:ext cx="354012" cy="231775"/>
          </a:xfrm>
          <a:custGeom>
            <a:avLst/>
            <a:gdLst>
              <a:gd name="T0" fmla="*/ 2147483647 w 233"/>
              <a:gd name="T1" fmla="*/ 2147483647 h 153"/>
              <a:gd name="T2" fmla="*/ 2147483647 w 233"/>
              <a:gd name="T3" fmla="*/ 2147483647 h 153"/>
              <a:gd name="T4" fmla="*/ 2147483647 w 233"/>
              <a:gd name="T5" fmla="*/ 2147483647 h 153"/>
              <a:gd name="T6" fmla="*/ 2147483647 w 233"/>
              <a:gd name="T7" fmla="*/ 2147483647 h 153"/>
              <a:gd name="T8" fmla="*/ 2147483647 w 233"/>
              <a:gd name="T9" fmla="*/ 2147483647 h 153"/>
              <a:gd name="T10" fmla="*/ 2147483647 w 233"/>
              <a:gd name="T11" fmla="*/ 2147483647 h 153"/>
              <a:gd name="T12" fmla="*/ 2147483647 w 233"/>
              <a:gd name="T13" fmla="*/ 2147483647 h 153"/>
              <a:gd name="T14" fmla="*/ 2147483647 w 233"/>
              <a:gd name="T15" fmla="*/ 2147483647 h 153"/>
              <a:gd name="T16" fmla="*/ 2147483647 w 233"/>
              <a:gd name="T17" fmla="*/ 2147483647 h 153"/>
              <a:gd name="T18" fmla="*/ 2147483647 w 233"/>
              <a:gd name="T19" fmla="*/ 2147483647 h 153"/>
              <a:gd name="T20" fmla="*/ 2147483647 w 233"/>
              <a:gd name="T21" fmla="*/ 2147483647 h 153"/>
              <a:gd name="T22" fmla="*/ 2147483647 w 233"/>
              <a:gd name="T23" fmla="*/ 2147483647 h 153"/>
              <a:gd name="T24" fmla="*/ 2147483647 w 233"/>
              <a:gd name="T25" fmla="*/ 2147483647 h 153"/>
              <a:gd name="T26" fmla="*/ 0 w 233"/>
              <a:gd name="T27" fmla="*/ 2147483647 h 153"/>
              <a:gd name="T28" fmla="*/ 2147483647 w 233"/>
              <a:gd name="T29" fmla="*/ 2147483647 h 153"/>
              <a:gd name="T30" fmla="*/ 2147483647 w 233"/>
              <a:gd name="T31" fmla="*/ 2147483647 h 153"/>
              <a:gd name="T32" fmla="*/ 2147483647 w 233"/>
              <a:gd name="T33" fmla="*/ 2147483647 h 153"/>
              <a:gd name="T34" fmla="*/ 2147483647 w 233"/>
              <a:gd name="T35" fmla="*/ 2147483647 h 153"/>
              <a:gd name="T36" fmla="*/ 2147483647 w 233"/>
              <a:gd name="T37" fmla="*/ 2147483647 h 153"/>
              <a:gd name="T38" fmla="*/ 2147483647 w 233"/>
              <a:gd name="T39" fmla="*/ 2147483647 h 153"/>
              <a:gd name="T40" fmla="*/ 2147483647 w 233"/>
              <a:gd name="T41" fmla="*/ 2147483647 h 153"/>
              <a:gd name="T42" fmla="*/ 2147483647 w 233"/>
              <a:gd name="T43" fmla="*/ 2147483647 h 153"/>
              <a:gd name="T44" fmla="*/ 2147483647 w 233"/>
              <a:gd name="T45" fmla="*/ 2147483647 h 153"/>
              <a:gd name="T46" fmla="*/ 2147483647 w 233"/>
              <a:gd name="T47" fmla="*/ 2147483647 h 153"/>
              <a:gd name="T48" fmla="*/ 2147483647 w 233"/>
              <a:gd name="T49" fmla="*/ 2147483647 h 153"/>
              <a:gd name="T50" fmla="*/ 2147483647 w 233"/>
              <a:gd name="T51" fmla="*/ 0 h 153"/>
              <a:gd name="T52" fmla="*/ 2147483647 w 233"/>
              <a:gd name="T53" fmla="*/ 0 h 153"/>
              <a:gd name="T54" fmla="*/ 2147483647 w 233"/>
              <a:gd name="T55" fmla="*/ 0 h 153"/>
              <a:gd name="T56" fmla="*/ 2147483647 w 233"/>
              <a:gd name="T57" fmla="*/ 2147483647 h 153"/>
              <a:gd name="T58" fmla="*/ 2147483647 w 233"/>
              <a:gd name="T59" fmla="*/ 2147483647 h 153"/>
              <a:gd name="T60" fmla="*/ 2147483647 w 233"/>
              <a:gd name="T61" fmla="*/ 2147483647 h 153"/>
              <a:gd name="T62" fmla="*/ 2147483647 w 233"/>
              <a:gd name="T63" fmla="*/ 2147483647 h 153"/>
              <a:gd name="T64" fmla="*/ 2147483647 w 233"/>
              <a:gd name="T65" fmla="*/ 2147483647 h 153"/>
              <a:gd name="T66" fmla="*/ 2147483647 w 233"/>
              <a:gd name="T67" fmla="*/ 2147483647 h 153"/>
              <a:gd name="T68" fmla="*/ 2147483647 w 233"/>
              <a:gd name="T69" fmla="*/ 2147483647 h 153"/>
              <a:gd name="T70" fmla="*/ 2147483647 w 233"/>
              <a:gd name="T71" fmla="*/ 2147483647 h 153"/>
              <a:gd name="T72" fmla="*/ 2147483647 w 233"/>
              <a:gd name="T73" fmla="*/ 2147483647 h 153"/>
              <a:gd name="T74" fmla="*/ 2147483647 w 233"/>
              <a:gd name="T75" fmla="*/ 2147483647 h 153"/>
              <a:gd name="T76" fmla="*/ 2147483647 w 233"/>
              <a:gd name="T77" fmla="*/ 2147483647 h 153"/>
              <a:gd name="T78" fmla="*/ 2147483647 w 233"/>
              <a:gd name="T79" fmla="*/ 2147483647 h 153"/>
              <a:gd name="T80" fmla="*/ 2147483647 w 233"/>
              <a:gd name="T81" fmla="*/ 2147483647 h 153"/>
              <a:gd name="T82" fmla="*/ 2147483647 w 233"/>
              <a:gd name="T83" fmla="*/ 2147483647 h 153"/>
              <a:gd name="T84" fmla="*/ 2147483647 w 233"/>
              <a:gd name="T85" fmla="*/ 2147483647 h 153"/>
              <a:gd name="T86" fmla="*/ 2147483647 w 233"/>
              <a:gd name="T87" fmla="*/ 2147483647 h 153"/>
              <a:gd name="T88" fmla="*/ 2147483647 w 233"/>
              <a:gd name="T89" fmla="*/ 2147483647 h 153"/>
              <a:gd name="T90" fmla="*/ 2147483647 w 233"/>
              <a:gd name="T91" fmla="*/ 2147483647 h 153"/>
              <a:gd name="T92" fmla="*/ 2147483647 w 233"/>
              <a:gd name="T93" fmla="*/ 2147483647 h 153"/>
              <a:gd name="T94" fmla="*/ 2147483647 w 233"/>
              <a:gd name="T95" fmla="*/ 2147483647 h 153"/>
              <a:gd name="T96" fmla="*/ 2147483647 w 233"/>
              <a:gd name="T97" fmla="*/ 2147483647 h 153"/>
              <a:gd name="T98" fmla="*/ 2147483647 w 233"/>
              <a:gd name="T99" fmla="*/ 2147483647 h 153"/>
              <a:gd name="T100" fmla="*/ 2147483647 w 233"/>
              <a:gd name="T101" fmla="*/ 2147483647 h 153"/>
              <a:gd name="T102" fmla="*/ 2147483647 w 233"/>
              <a:gd name="T103" fmla="*/ 2147483647 h 153"/>
              <a:gd name="T104" fmla="*/ 2147483647 w 233"/>
              <a:gd name="T105" fmla="*/ 2147483647 h 153"/>
              <a:gd name="T106" fmla="*/ 2147483647 w 233"/>
              <a:gd name="T107" fmla="*/ 2147483647 h 153"/>
              <a:gd name="T108" fmla="*/ 2147483647 w 233"/>
              <a:gd name="T109" fmla="*/ 2147483647 h 153"/>
              <a:gd name="T110" fmla="*/ 2147483647 w 233"/>
              <a:gd name="T111" fmla="*/ 2147483647 h 1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3" h="153">
                <a:moveTo>
                  <a:pt x="96" y="136"/>
                </a:moveTo>
                <a:lnTo>
                  <a:pt x="80" y="136"/>
                </a:lnTo>
                <a:lnTo>
                  <a:pt x="80" y="128"/>
                </a:lnTo>
                <a:lnTo>
                  <a:pt x="88" y="112"/>
                </a:lnTo>
                <a:lnTo>
                  <a:pt x="104" y="112"/>
                </a:lnTo>
                <a:lnTo>
                  <a:pt x="104" y="104"/>
                </a:lnTo>
                <a:lnTo>
                  <a:pt x="96" y="88"/>
                </a:lnTo>
                <a:lnTo>
                  <a:pt x="96" y="80"/>
                </a:lnTo>
                <a:lnTo>
                  <a:pt x="72" y="72"/>
                </a:lnTo>
                <a:lnTo>
                  <a:pt x="56" y="80"/>
                </a:lnTo>
                <a:lnTo>
                  <a:pt x="40" y="88"/>
                </a:lnTo>
                <a:lnTo>
                  <a:pt x="32" y="88"/>
                </a:lnTo>
                <a:lnTo>
                  <a:pt x="8" y="88"/>
                </a:lnTo>
                <a:lnTo>
                  <a:pt x="0" y="80"/>
                </a:lnTo>
                <a:lnTo>
                  <a:pt x="8" y="64"/>
                </a:lnTo>
                <a:lnTo>
                  <a:pt x="16" y="48"/>
                </a:lnTo>
                <a:lnTo>
                  <a:pt x="24" y="40"/>
                </a:lnTo>
                <a:lnTo>
                  <a:pt x="16" y="16"/>
                </a:lnTo>
                <a:lnTo>
                  <a:pt x="32" y="8"/>
                </a:lnTo>
                <a:lnTo>
                  <a:pt x="48" y="8"/>
                </a:lnTo>
                <a:lnTo>
                  <a:pt x="72" y="16"/>
                </a:lnTo>
                <a:lnTo>
                  <a:pt x="80" y="16"/>
                </a:lnTo>
                <a:lnTo>
                  <a:pt x="88" y="16"/>
                </a:lnTo>
                <a:lnTo>
                  <a:pt x="96" y="16"/>
                </a:lnTo>
                <a:lnTo>
                  <a:pt x="112" y="16"/>
                </a:lnTo>
                <a:lnTo>
                  <a:pt x="120" y="0"/>
                </a:lnTo>
                <a:lnTo>
                  <a:pt x="128" y="0"/>
                </a:lnTo>
                <a:lnTo>
                  <a:pt x="152" y="0"/>
                </a:lnTo>
                <a:lnTo>
                  <a:pt x="160" y="8"/>
                </a:lnTo>
                <a:lnTo>
                  <a:pt x="152" y="8"/>
                </a:lnTo>
                <a:lnTo>
                  <a:pt x="160" y="16"/>
                </a:lnTo>
                <a:lnTo>
                  <a:pt x="168" y="16"/>
                </a:lnTo>
                <a:lnTo>
                  <a:pt x="176" y="32"/>
                </a:lnTo>
                <a:lnTo>
                  <a:pt x="184" y="40"/>
                </a:lnTo>
                <a:lnTo>
                  <a:pt x="192" y="32"/>
                </a:lnTo>
                <a:lnTo>
                  <a:pt x="232" y="56"/>
                </a:lnTo>
                <a:lnTo>
                  <a:pt x="224" y="88"/>
                </a:lnTo>
                <a:lnTo>
                  <a:pt x="216" y="80"/>
                </a:lnTo>
                <a:lnTo>
                  <a:pt x="208" y="88"/>
                </a:lnTo>
                <a:lnTo>
                  <a:pt x="208" y="104"/>
                </a:lnTo>
                <a:lnTo>
                  <a:pt x="200" y="104"/>
                </a:lnTo>
                <a:lnTo>
                  <a:pt x="160" y="128"/>
                </a:lnTo>
                <a:lnTo>
                  <a:pt x="176" y="136"/>
                </a:lnTo>
                <a:lnTo>
                  <a:pt x="184" y="136"/>
                </a:lnTo>
                <a:lnTo>
                  <a:pt x="176" y="136"/>
                </a:lnTo>
                <a:lnTo>
                  <a:pt x="152" y="152"/>
                </a:lnTo>
                <a:lnTo>
                  <a:pt x="144" y="152"/>
                </a:lnTo>
                <a:lnTo>
                  <a:pt x="144" y="144"/>
                </a:lnTo>
                <a:lnTo>
                  <a:pt x="136" y="136"/>
                </a:lnTo>
                <a:lnTo>
                  <a:pt x="152" y="128"/>
                </a:lnTo>
                <a:lnTo>
                  <a:pt x="128" y="120"/>
                </a:lnTo>
                <a:lnTo>
                  <a:pt x="128" y="112"/>
                </a:lnTo>
                <a:lnTo>
                  <a:pt x="112" y="112"/>
                </a:lnTo>
                <a:lnTo>
                  <a:pt x="104" y="128"/>
                </a:lnTo>
                <a:lnTo>
                  <a:pt x="96" y="128"/>
                </a:lnTo>
                <a:lnTo>
                  <a:pt x="96" y="13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13" name="Freeform 26"/>
          <p:cNvSpPr>
            <a:spLocks/>
          </p:cNvSpPr>
          <p:nvPr/>
        </p:nvSpPr>
        <p:spPr bwMode="ltGray">
          <a:xfrm>
            <a:off x="4992688" y="3338791"/>
            <a:ext cx="781050" cy="417513"/>
          </a:xfrm>
          <a:custGeom>
            <a:avLst/>
            <a:gdLst>
              <a:gd name="T0" fmla="*/ 2147483647 w 513"/>
              <a:gd name="T1" fmla="*/ 2147483647 h 273"/>
              <a:gd name="T2" fmla="*/ 2147483647 w 513"/>
              <a:gd name="T3" fmla="*/ 2147483647 h 273"/>
              <a:gd name="T4" fmla="*/ 2147483647 w 513"/>
              <a:gd name="T5" fmla="*/ 2147483647 h 273"/>
              <a:gd name="T6" fmla="*/ 2147483647 w 513"/>
              <a:gd name="T7" fmla="*/ 2147483647 h 273"/>
              <a:gd name="T8" fmla="*/ 2147483647 w 513"/>
              <a:gd name="T9" fmla="*/ 2147483647 h 273"/>
              <a:gd name="T10" fmla="*/ 2147483647 w 513"/>
              <a:gd name="T11" fmla="*/ 2147483647 h 273"/>
              <a:gd name="T12" fmla="*/ 2147483647 w 513"/>
              <a:gd name="T13" fmla="*/ 2147483647 h 273"/>
              <a:gd name="T14" fmla="*/ 2147483647 w 513"/>
              <a:gd name="T15" fmla="*/ 2147483647 h 273"/>
              <a:gd name="T16" fmla="*/ 2147483647 w 513"/>
              <a:gd name="T17" fmla="*/ 2147483647 h 273"/>
              <a:gd name="T18" fmla="*/ 2147483647 w 513"/>
              <a:gd name="T19" fmla="*/ 2147483647 h 273"/>
              <a:gd name="T20" fmla="*/ 2147483647 w 513"/>
              <a:gd name="T21" fmla="*/ 2147483647 h 273"/>
              <a:gd name="T22" fmla="*/ 2147483647 w 513"/>
              <a:gd name="T23" fmla="*/ 2147483647 h 273"/>
              <a:gd name="T24" fmla="*/ 2147483647 w 513"/>
              <a:gd name="T25" fmla="*/ 2147483647 h 273"/>
              <a:gd name="T26" fmla="*/ 2147483647 w 513"/>
              <a:gd name="T27" fmla="*/ 2147483647 h 273"/>
              <a:gd name="T28" fmla="*/ 2147483647 w 513"/>
              <a:gd name="T29" fmla="*/ 2147483647 h 273"/>
              <a:gd name="T30" fmla="*/ 2147483647 w 513"/>
              <a:gd name="T31" fmla="*/ 2147483647 h 273"/>
              <a:gd name="T32" fmla="*/ 2147483647 w 513"/>
              <a:gd name="T33" fmla="*/ 2147483647 h 273"/>
              <a:gd name="T34" fmla="*/ 2147483647 w 513"/>
              <a:gd name="T35" fmla="*/ 2147483647 h 273"/>
              <a:gd name="T36" fmla="*/ 2147483647 w 513"/>
              <a:gd name="T37" fmla="*/ 2147483647 h 273"/>
              <a:gd name="T38" fmla="*/ 2147483647 w 513"/>
              <a:gd name="T39" fmla="*/ 2147483647 h 273"/>
              <a:gd name="T40" fmla="*/ 2147483647 w 513"/>
              <a:gd name="T41" fmla="*/ 2147483647 h 273"/>
              <a:gd name="T42" fmla="*/ 2147483647 w 513"/>
              <a:gd name="T43" fmla="*/ 2147483647 h 273"/>
              <a:gd name="T44" fmla="*/ 2147483647 w 513"/>
              <a:gd name="T45" fmla="*/ 2147483647 h 273"/>
              <a:gd name="T46" fmla="*/ 2147483647 w 513"/>
              <a:gd name="T47" fmla="*/ 2147483647 h 273"/>
              <a:gd name="T48" fmla="*/ 0 w 513"/>
              <a:gd name="T49" fmla="*/ 2147483647 h 273"/>
              <a:gd name="T50" fmla="*/ 2147483647 w 513"/>
              <a:gd name="T51" fmla="*/ 2147483647 h 273"/>
              <a:gd name="T52" fmla="*/ 2147483647 w 513"/>
              <a:gd name="T53" fmla="*/ 2147483647 h 273"/>
              <a:gd name="T54" fmla="*/ 2147483647 w 513"/>
              <a:gd name="T55" fmla="*/ 2147483647 h 273"/>
              <a:gd name="T56" fmla="*/ 2147483647 w 513"/>
              <a:gd name="T57" fmla="*/ 2147483647 h 273"/>
              <a:gd name="T58" fmla="*/ 2147483647 w 513"/>
              <a:gd name="T59" fmla="*/ 2147483647 h 273"/>
              <a:gd name="T60" fmla="*/ 2147483647 w 513"/>
              <a:gd name="T61" fmla="*/ 2147483647 h 273"/>
              <a:gd name="T62" fmla="*/ 2147483647 w 513"/>
              <a:gd name="T63" fmla="*/ 2147483647 h 273"/>
              <a:gd name="T64" fmla="*/ 2147483647 w 513"/>
              <a:gd name="T65" fmla="*/ 2147483647 h 273"/>
              <a:gd name="T66" fmla="*/ 2147483647 w 513"/>
              <a:gd name="T67" fmla="*/ 2147483647 h 273"/>
              <a:gd name="T68" fmla="*/ 2147483647 w 513"/>
              <a:gd name="T69" fmla="*/ 2147483647 h 273"/>
              <a:gd name="T70" fmla="*/ 2147483647 w 513"/>
              <a:gd name="T71" fmla="*/ 0 h 273"/>
              <a:gd name="T72" fmla="*/ 2147483647 w 513"/>
              <a:gd name="T73" fmla="*/ 0 h 273"/>
              <a:gd name="T74" fmla="*/ 2147483647 w 513"/>
              <a:gd name="T75" fmla="*/ 2147483647 h 273"/>
              <a:gd name="T76" fmla="*/ 2147483647 w 513"/>
              <a:gd name="T77" fmla="*/ 2147483647 h 273"/>
              <a:gd name="T78" fmla="*/ 2147483647 w 513"/>
              <a:gd name="T79" fmla="*/ 2147483647 h 273"/>
              <a:gd name="T80" fmla="*/ 2147483647 w 513"/>
              <a:gd name="T81" fmla="*/ 2147483647 h 273"/>
              <a:gd name="T82" fmla="*/ 2147483647 w 513"/>
              <a:gd name="T83" fmla="*/ 2147483647 h 273"/>
              <a:gd name="T84" fmla="*/ 2147483647 w 513"/>
              <a:gd name="T85" fmla="*/ 2147483647 h 273"/>
              <a:gd name="T86" fmla="*/ 2147483647 w 513"/>
              <a:gd name="T87" fmla="*/ 2147483647 h 273"/>
              <a:gd name="T88" fmla="*/ 2147483647 w 513"/>
              <a:gd name="T89" fmla="*/ 2147483647 h 273"/>
              <a:gd name="T90" fmla="*/ 2147483647 w 513"/>
              <a:gd name="T91" fmla="*/ 2147483647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13" h="273">
                <a:moveTo>
                  <a:pt x="504" y="136"/>
                </a:moveTo>
                <a:lnTo>
                  <a:pt x="504" y="136"/>
                </a:lnTo>
                <a:lnTo>
                  <a:pt x="496" y="144"/>
                </a:lnTo>
                <a:lnTo>
                  <a:pt x="488" y="168"/>
                </a:lnTo>
                <a:lnTo>
                  <a:pt x="480" y="168"/>
                </a:lnTo>
                <a:lnTo>
                  <a:pt x="456" y="168"/>
                </a:lnTo>
                <a:lnTo>
                  <a:pt x="448" y="200"/>
                </a:lnTo>
                <a:lnTo>
                  <a:pt x="424" y="200"/>
                </a:lnTo>
                <a:lnTo>
                  <a:pt x="424" y="208"/>
                </a:lnTo>
                <a:lnTo>
                  <a:pt x="432" y="240"/>
                </a:lnTo>
                <a:lnTo>
                  <a:pt x="424" y="248"/>
                </a:lnTo>
                <a:lnTo>
                  <a:pt x="408" y="240"/>
                </a:lnTo>
                <a:lnTo>
                  <a:pt x="360" y="240"/>
                </a:lnTo>
                <a:lnTo>
                  <a:pt x="344" y="232"/>
                </a:lnTo>
                <a:lnTo>
                  <a:pt x="336" y="240"/>
                </a:lnTo>
                <a:lnTo>
                  <a:pt x="336" y="248"/>
                </a:lnTo>
                <a:lnTo>
                  <a:pt x="312" y="240"/>
                </a:lnTo>
                <a:lnTo>
                  <a:pt x="304" y="248"/>
                </a:lnTo>
                <a:lnTo>
                  <a:pt x="280" y="272"/>
                </a:lnTo>
                <a:lnTo>
                  <a:pt x="272" y="264"/>
                </a:lnTo>
                <a:lnTo>
                  <a:pt x="256" y="264"/>
                </a:lnTo>
                <a:lnTo>
                  <a:pt x="256" y="256"/>
                </a:lnTo>
                <a:lnTo>
                  <a:pt x="248" y="256"/>
                </a:lnTo>
                <a:lnTo>
                  <a:pt x="248" y="240"/>
                </a:lnTo>
                <a:lnTo>
                  <a:pt x="232" y="224"/>
                </a:lnTo>
                <a:lnTo>
                  <a:pt x="192" y="224"/>
                </a:lnTo>
                <a:lnTo>
                  <a:pt x="168" y="200"/>
                </a:lnTo>
                <a:lnTo>
                  <a:pt x="152" y="192"/>
                </a:lnTo>
                <a:lnTo>
                  <a:pt x="120" y="200"/>
                </a:lnTo>
                <a:lnTo>
                  <a:pt x="120" y="264"/>
                </a:lnTo>
                <a:lnTo>
                  <a:pt x="112" y="264"/>
                </a:lnTo>
                <a:lnTo>
                  <a:pt x="96" y="248"/>
                </a:lnTo>
                <a:lnTo>
                  <a:pt x="72" y="256"/>
                </a:lnTo>
                <a:lnTo>
                  <a:pt x="72" y="240"/>
                </a:lnTo>
                <a:lnTo>
                  <a:pt x="64" y="240"/>
                </a:lnTo>
                <a:lnTo>
                  <a:pt x="56" y="216"/>
                </a:lnTo>
                <a:lnTo>
                  <a:pt x="48" y="216"/>
                </a:lnTo>
                <a:lnTo>
                  <a:pt x="64" y="216"/>
                </a:lnTo>
                <a:lnTo>
                  <a:pt x="56" y="208"/>
                </a:lnTo>
                <a:lnTo>
                  <a:pt x="64" y="200"/>
                </a:lnTo>
                <a:lnTo>
                  <a:pt x="96" y="200"/>
                </a:lnTo>
                <a:lnTo>
                  <a:pt x="88" y="176"/>
                </a:lnTo>
                <a:lnTo>
                  <a:pt x="72" y="168"/>
                </a:lnTo>
                <a:lnTo>
                  <a:pt x="56" y="160"/>
                </a:lnTo>
                <a:lnTo>
                  <a:pt x="32" y="176"/>
                </a:lnTo>
                <a:lnTo>
                  <a:pt x="24" y="176"/>
                </a:lnTo>
                <a:lnTo>
                  <a:pt x="32" y="168"/>
                </a:lnTo>
                <a:lnTo>
                  <a:pt x="24" y="152"/>
                </a:lnTo>
                <a:lnTo>
                  <a:pt x="8" y="152"/>
                </a:lnTo>
                <a:lnTo>
                  <a:pt x="0" y="136"/>
                </a:lnTo>
                <a:lnTo>
                  <a:pt x="8" y="96"/>
                </a:lnTo>
                <a:lnTo>
                  <a:pt x="24" y="112"/>
                </a:lnTo>
                <a:lnTo>
                  <a:pt x="32" y="112"/>
                </a:lnTo>
                <a:lnTo>
                  <a:pt x="24" y="96"/>
                </a:lnTo>
                <a:lnTo>
                  <a:pt x="48" y="72"/>
                </a:lnTo>
                <a:lnTo>
                  <a:pt x="64" y="80"/>
                </a:lnTo>
                <a:lnTo>
                  <a:pt x="72" y="72"/>
                </a:lnTo>
                <a:lnTo>
                  <a:pt x="88" y="80"/>
                </a:lnTo>
                <a:lnTo>
                  <a:pt x="112" y="96"/>
                </a:lnTo>
                <a:lnTo>
                  <a:pt x="128" y="88"/>
                </a:lnTo>
                <a:lnTo>
                  <a:pt x="144" y="88"/>
                </a:lnTo>
                <a:lnTo>
                  <a:pt x="152" y="96"/>
                </a:lnTo>
                <a:lnTo>
                  <a:pt x="184" y="96"/>
                </a:lnTo>
                <a:lnTo>
                  <a:pt x="192" y="80"/>
                </a:lnTo>
                <a:lnTo>
                  <a:pt x="168" y="72"/>
                </a:lnTo>
                <a:lnTo>
                  <a:pt x="184" y="64"/>
                </a:lnTo>
                <a:lnTo>
                  <a:pt x="176" y="56"/>
                </a:lnTo>
                <a:lnTo>
                  <a:pt x="184" y="48"/>
                </a:lnTo>
                <a:lnTo>
                  <a:pt x="184" y="24"/>
                </a:lnTo>
                <a:lnTo>
                  <a:pt x="200" y="32"/>
                </a:lnTo>
                <a:lnTo>
                  <a:pt x="272" y="8"/>
                </a:lnTo>
                <a:lnTo>
                  <a:pt x="272" y="0"/>
                </a:lnTo>
                <a:lnTo>
                  <a:pt x="280" y="0"/>
                </a:lnTo>
                <a:lnTo>
                  <a:pt x="304" y="0"/>
                </a:lnTo>
                <a:lnTo>
                  <a:pt x="312" y="16"/>
                </a:lnTo>
                <a:lnTo>
                  <a:pt x="312" y="24"/>
                </a:lnTo>
                <a:lnTo>
                  <a:pt x="320" y="24"/>
                </a:lnTo>
                <a:lnTo>
                  <a:pt x="336" y="32"/>
                </a:lnTo>
                <a:lnTo>
                  <a:pt x="336" y="40"/>
                </a:lnTo>
                <a:lnTo>
                  <a:pt x="352" y="40"/>
                </a:lnTo>
                <a:lnTo>
                  <a:pt x="368" y="24"/>
                </a:lnTo>
                <a:lnTo>
                  <a:pt x="384" y="16"/>
                </a:lnTo>
                <a:lnTo>
                  <a:pt x="392" y="40"/>
                </a:lnTo>
                <a:lnTo>
                  <a:pt x="424" y="96"/>
                </a:lnTo>
                <a:lnTo>
                  <a:pt x="432" y="80"/>
                </a:lnTo>
                <a:lnTo>
                  <a:pt x="440" y="96"/>
                </a:lnTo>
                <a:lnTo>
                  <a:pt x="464" y="88"/>
                </a:lnTo>
                <a:lnTo>
                  <a:pt x="488" y="112"/>
                </a:lnTo>
                <a:lnTo>
                  <a:pt x="504" y="120"/>
                </a:lnTo>
                <a:lnTo>
                  <a:pt x="504" y="112"/>
                </a:lnTo>
                <a:lnTo>
                  <a:pt x="512" y="128"/>
                </a:lnTo>
                <a:lnTo>
                  <a:pt x="504" y="13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14" name="Freeform 27"/>
          <p:cNvSpPr>
            <a:spLocks/>
          </p:cNvSpPr>
          <p:nvPr/>
        </p:nvSpPr>
        <p:spPr bwMode="ltGray">
          <a:xfrm>
            <a:off x="4992688" y="3338791"/>
            <a:ext cx="781050" cy="417513"/>
          </a:xfrm>
          <a:custGeom>
            <a:avLst/>
            <a:gdLst>
              <a:gd name="T0" fmla="*/ 2147483647 w 513"/>
              <a:gd name="T1" fmla="*/ 2147483647 h 273"/>
              <a:gd name="T2" fmla="*/ 2147483647 w 513"/>
              <a:gd name="T3" fmla="*/ 2147483647 h 273"/>
              <a:gd name="T4" fmla="*/ 2147483647 w 513"/>
              <a:gd name="T5" fmla="*/ 2147483647 h 273"/>
              <a:gd name="T6" fmla="*/ 2147483647 w 513"/>
              <a:gd name="T7" fmla="*/ 2147483647 h 273"/>
              <a:gd name="T8" fmla="*/ 2147483647 w 513"/>
              <a:gd name="T9" fmla="*/ 2147483647 h 273"/>
              <a:gd name="T10" fmla="*/ 2147483647 w 513"/>
              <a:gd name="T11" fmla="*/ 2147483647 h 273"/>
              <a:gd name="T12" fmla="*/ 2147483647 w 513"/>
              <a:gd name="T13" fmla="*/ 2147483647 h 273"/>
              <a:gd name="T14" fmla="*/ 2147483647 w 513"/>
              <a:gd name="T15" fmla="*/ 2147483647 h 273"/>
              <a:gd name="T16" fmla="*/ 2147483647 w 513"/>
              <a:gd name="T17" fmla="*/ 2147483647 h 273"/>
              <a:gd name="T18" fmla="*/ 2147483647 w 513"/>
              <a:gd name="T19" fmla="*/ 2147483647 h 273"/>
              <a:gd name="T20" fmla="*/ 2147483647 w 513"/>
              <a:gd name="T21" fmla="*/ 2147483647 h 273"/>
              <a:gd name="T22" fmla="*/ 2147483647 w 513"/>
              <a:gd name="T23" fmla="*/ 2147483647 h 273"/>
              <a:gd name="T24" fmla="*/ 2147483647 w 513"/>
              <a:gd name="T25" fmla="*/ 2147483647 h 273"/>
              <a:gd name="T26" fmla="*/ 2147483647 w 513"/>
              <a:gd name="T27" fmla="*/ 2147483647 h 273"/>
              <a:gd name="T28" fmla="*/ 2147483647 w 513"/>
              <a:gd name="T29" fmla="*/ 2147483647 h 273"/>
              <a:gd name="T30" fmla="*/ 2147483647 w 513"/>
              <a:gd name="T31" fmla="*/ 2147483647 h 273"/>
              <a:gd name="T32" fmla="*/ 2147483647 w 513"/>
              <a:gd name="T33" fmla="*/ 2147483647 h 273"/>
              <a:gd name="T34" fmla="*/ 2147483647 w 513"/>
              <a:gd name="T35" fmla="*/ 2147483647 h 273"/>
              <a:gd name="T36" fmla="*/ 2147483647 w 513"/>
              <a:gd name="T37" fmla="*/ 2147483647 h 273"/>
              <a:gd name="T38" fmla="*/ 2147483647 w 513"/>
              <a:gd name="T39" fmla="*/ 2147483647 h 273"/>
              <a:gd name="T40" fmla="*/ 2147483647 w 513"/>
              <a:gd name="T41" fmla="*/ 2147483647 h 273"/>
              <a:gd name="T42" fmla="*/ 2147483647 w 513"/>
              <a:gd name="T43" fmla="*/ 2147483647 h 273"/>
              <a:gd name="T44" fmla="*/ 2147483647 w 513"/>
              <a:gd name="T45" fmla="*/ 2147483647 h 273"/>
              <a:gd name="T46" fmla="*/ 2147483647 w 513"/>
              <a:gd name="T47" fmla="*/ 2147483647 h 273"/>
              <a:gd name="T48" fmla="*/ 2147483647 w 513"/>
              <a:gd name="T49" fmla="*/ 2147483647 h 273"/>
              <a:gd name="T50" fmla="*/ 2147483647 w 513"/>
              <a:gd name="T51" fmla="*/ 2147483647 h 273"/>
              <a:gd name="T52" fmla="*/ 2147483647 w 513"/>
              <a:gd name="T53" fmla="*/ 2147483647 h 273"/>
              <a:gd name="T54" fmla="*/ 2147483647 w 513"/>
              <a:gd name="T55" fmla="*/ 2147483647 h 273"/>
              <a:gd name="T56" fmla="*/ 2147483647 w 513"/>
              <a:gd name="T57" fmla="*/ 2147483647 h 273"/>
              <a:gd name="T58" fmla="*/ 2147483647 w 513"/>
              <a:gd name="T59" fmla="*/ 2147483647 h 273"/>
              <a:gd name="T60" fmla="*/ 2147483647 w 513"/>
              <a:gd name="T61" fmla="*/ 2147483647 h 273"/>
              <a:gd name="T62" fmla="*/ 2147483647 w 513"/>
              <a:gd name="T63" fmla="*/ 2147483647 h 273"/>
              <a:gd name="T64" fmla="*/ 2147483647 w 513"/>
              <a:gd name="T65" fmla="*/ 2147483647 h 273"/>
              <a:gd name="T66" fmla="*/ 2147483647 w 513"/>
              <a:gd name="T67" fmla="*/ 2147483647 h 273"/>
              <a:gd name="T68" fmla="*/ 2147483647 w 513"/>
              <a:gd name="T69" fmla="*/ 2147483647 h 273"/>
              <a:gd name="T70" fmla="*/ 2147483647 w 513"/>
              <a:gd name="T71" fmla="*/ 0 h 273"/>
              <a:gd name="T72" fmla="*/ 2147483647 w 513"/>
              <a:gd name="T73" fmla="*/ 2147483647 h 273"/>
              <a:gd name="T74" fmla="*/ 2147483647 w 513"/>
              <a:gd name="T75" fmla="*/ 2147483647 h 273"/>
              <a:gd name="T76" fmla="*/ 2147483647 w 513"/>
              <a:gd name="T77" fmla="*/ 2147483647 h 273"/>
              <a:gd name="T78" fmla="*/ 2147483647 w 513"/>
              <a:gd name="T79" fmla="*/ 2147483647 h 273"/>
              <a:gd name="T80" fmla="*/ 2147483647 w 513"/>
              <a:gd name="T81" fmla="*/ 2147483647 h 273"/>
              <a:gd name="T82" fmla="*/ 2147483647 w 513"/>
              <a:gd name="T83" fmla="*/ 2147483647 h 273"/>
              <a:gd name="T84" fmla="*/ 2147483647 w 513"/>
              <a:gd name="T85" fmla="*/ 2147483647 h 273"/>
              <a:gd name="T86" fmla="*/ 2147483647 w 513"/>
              <a:gd name="T87" fmla="*/ 2147483647 h 273"/>
              <a:gd name="T88" fmla="*/ 2147483647 w 513"/>
              <a:gd name="T89" fmla="*/ 2147483647 h 2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13" h="273">
                <a:moveTo>
                  <a:pt x="504" y="136"/>
                </a:moveTo>
                <a:lnTo>
                  <a:pt x="496" y="144"/>
                </a:lnTo>
                <a:lnTo>
                  <a:pt x="488" y="168"/>
                </a:lnTo>
                <a:lnTo>
                  <a:pt x="480" y="168"/>
                </a:lnTo>
                <a:lnTo>
                  <a:pt x="456" y="168"/>
                </a:lnTo>
                <a:lnTo>
                  <a:pt x="448" y="200"/>
                </a:lnTo>
                <a:lnTo>
                  <a:pt x="424" y="200"/>
                </a:lnTo>
                <a:lnTo>
                  <a:pt x="424" y="208"/>
                </a:lnTo>
                <a:lnTo>
                  <a:pt x="432" y="240"/>
                </a:lnTo>
                <a:lnTo>
                  <a:pt x="424" y="248"/>
                </a:lnTo>
                <a:lnTo>
                  <a:pt x="408" y="240"/>
                </a:lnTo>
                <a:lnTo>
                  <a:pt x="360" y="240"/>
                </a:lnTo>
                <a:lnTo>
                  <a:pt x="344" y="232"/>
                </a:lnTo>
                <a:lnTo>
                  <a:pt x="336" y="240"/>
                </a:lnTo>
                <a:lnTo>
                  <a:pt x="336" y="248"/>
                </a:lnTo>
                <a:lnTo>
                  <a:pt x="312" y="240"/>
                </a:lnTo>
                <a:lnTo>
                  <a:pt x="304" y="248"/>
                </a:lnTo>
                <a:lnTo>
                  <a:pt x="280" y="272"/>
                </a:lnTo>
                <a:lnTo>
                  <a:pt x="272" y="264"/>
                </a:lnTo>
                <a:lnTo>
                  <a:pt x="256" y="264"/>
                </a:lnTo>
                <a:lnTo>
                  <a:pt x="256" y="256"/>
                </a:lnTo>
                <a:lnTo>
                  <a:pt x="248" y="256"/>
                </a:lnTo>
                <a:lnTo>
                  <a:pt x="248" y="240"/>
                </a:lnTo>
                <a:lnTo>
                  <a:pt x="232" y="224"/>
                </a:lnTo>
                <a:lnTo>
                  <a:pt x="192" y="224"/>
                </a:lnTo>
                <a:lnTo>
                  <a:pt x="168" y="200"/>
                </a:lnTo>
                <a:lnTo>
                  <a:pt x="152" y="192"/>
                </a:lnTo>
                <a:lnTo>
                  <a:pt x="120" y="200"/>
                </a:lnTo>
                <a:lnTo>
                  <a:pt x="120" y="264"/>
                </a:lnTo>
                <a:lnTo>
                  <a:pt x="112" y="264"/>
                </a:lnTo>
                <a:lnTo>
                  <a:pt x="96" y="248"/>
                </a:lnTo>
                <a:lnTo>
                  <a:pt x="72" y="256"/>
                </a:lnTo>
                <a:lnTo>
                  <a:pt x="72" y="240"/>
                </a:lnTo>
                <a:lnTo>
                  <a:pt x="64" y="240"/>
                </a:lnTo>
                <a:lnTo>
                  <a:pt x="56" y="216"/>
                </a:lnTo>
                <a:lnTo>
                  <a:pt x="48" y="216"/>
                </a:lnTo>
                <a:lnTo>
                  <a:pt x="64" y="216"/>
                </a:lnTo>
                <a:lnTo>
                  <a:pt x="56" y="208"/>
                </a:lnTo>
                <a:lnTo>
                  <a:pt x="64" y="200"/>
                </a:lnTo>
                <a:lnTo>
                  <a:pt x="96" y="200"/>
                </a:lnTo>
                <a:lnTo>
                  <a:pt x="88" y="176"/>
                </a:lnTo>
                <a:lnTo>
                  <a:pt x="72" y="168"/>
                </a:lnTo>
                <a:lnTo>
                  <a:pt x="56" y="160"/>
                </a:lnTo>
                <a:lnTo>
                  <a:pt x="32" y="176"/>
                </a:lnTo>
                <a:lnTo>
                  <a:pt x="24" y="176"/>
                </a:lnTo>
                <a:lnTo>
                  <a:pt x="32" y="168"/>
                </a:lnTo>
                <a:lnTo>
                  <a:pt x="24" y="152"/>
                </a:lnTo>
                <a:lnTo>
                  <a:pt x="8" y="152"/>
                </a:lnTo>
                <a:lnTo>
                  <a:pt x="0" y="136"/>
                </a:lnTo>
                <a:lnTo>
                  <a:pt x="8" y="96"/>
                </a:lnTo>
                <a:lnTo>
                  <a:pt x="24" y="112"/>
                </a:lnTo>
                <a:lnTo>
                  <a:pt x="32" y="112"/>
                </a:lnTo>
                <a:lnTo>
                  <a:pt x="24" y="96"/>
                </a:lnTo>
                <a:lnTo>
                  <a:pt x="48" y="72"/>
                </a:lnTo>
                <a:lnTo>
                  <a:pt x="64" y="80"/>
                </a:lnTo>
                <a:lnTo>
                  <a:pt x="72" y="72"/>
                </a:lnTo>
                <a:lnTo>
                  <a:pt x="88" y="80"/>
                </a:lnTo>
                <a:lnTo>
                  <a:pt x="112" y="96"/>
                </a:lnTo>
                <a:lnTo>
                  <a:pt x="128" y="88"/>
                </a:lnTo>
                <a:lnTo>
                  <a:pt x="144" y="88"/>
                </a:lnTo>
                <a:lnTo>
                  <a:pt x="152" y="96"/>
                </a:lnTo>
                <a:lnTo>
                  <a:pt x="184" y="96"/>
                </a:lnTo>
                <a:lnTo>
                  <a:pt x="192" y="80"/>
                </a:lnTo>
                <a:lnTo>
                  <a:pt x="168" y="72"/>
                </a:lnTo>
                <a:lnTo>
                  <a:pt x="184" y="64"/>
                </a:lnTo>
                <a:lnTo>
                  <a:pt x="176" y="56"/>
                </a:lnTo>
                <a:lnTo>
                  <a:pt x="184" y="48"/>
                </a:lnTo>
                <a:lnTo>
                  <a:pt x="184" y="24"/>
                </a:lnTo>
                <a:lnTo>
                  <a:pt x="200" y="32"/>
                </a:lnTo>
                <a:lnTo>
                  <a:pt x="272" y="8"/>
                </a:lnTo>
                <a:lnTo>
                  <a:pt x="272" y="0"/>
                </a:lnTo>
                <a:lnTo>
                  <a:pt x="280" y="0"/>
                </a:lnTo>
                <a:lnTo>
                  <a:pt x="304" y="0"/>
                </a:lnTo>
                <a:lnTo>
                  <a:pt x="312" y="16"/>
                </a:lnTo>
                <a:lnTo>
                  <a:pt x="312" y="24"/>
                </a:lnTo>
                <a:lnTo>
                  <a:pt x="320" y="24"/>
                </a:lnTo>
                <a:lnTo>
                  <a:pt x="336" y="32"/>
                </a:lnTo>
                <a:lnTo>
                  <a:pt x="336" y="40"/>
                </a:lnTo>
                <a:lnTo>
                  <a:pt x="352" y="40"/>
                </a:lnTo>
                <a:lnTo>
                  <a:pt x="368" y="24"/>
                </a:lnTo>
                <a:lnTo>
                  <a:pt x="384" y="16"/>
                </a:lnTo>
                <a:lnTo>
                  <a:pt x="392" y="40"/>
                </a:lnTo>
                <a:lnTo>
                  <a:pt x="424" y="96"/>
                </a:lnTo>
                <a:lnTo>
                  <a:pt x="432" y="80"/>
                </a:lnTo>
                <a:lnTo>
                  <a:pt x="440" y="96"/>
                </a:lnTo>
                <a:lnTo>
                  <a:pt x="464" y="88"/>
                </a:lnTo>
                <a:lnTo>
                  <a:pt x="488" y="112"/>
                </a:lnTo>
                <a:lnTo>
                  <a:pt x="504" y="120"/>
                </a:lnTo>
                <a:lnTo>
                  <a:pt x="504" y="112"/>
                </a:lnTo>
                <a:lnTo>
                  <a:pt x="512" y="128"/>
                </a:lnTo>
                <a:lnTo>
                  <a:pt x="504" y="13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15" name="Freeform 28"/>
          <p:cNvSpPr>
            <a:spLocks/>
          </p:cNvSpPr>
          <p:nvPr/>
        </p:nvSpPr>
        <p:spPr bwMode="ltGray">
          <a:xfrm>
            <a:off x="4506913" y="3241954"/>
            <a:ext cx="133350" cy="85725"/>
          </a:xfrm>
          <a:custGeom>
            <a:avLst/>
            <a:gdLst>
              <a:gd name="T0" fmla="*/ 2147483647 w 89"/>
              <a:gd name="T1" fmla="*/ 0 h 57"/>
              <a:gd name="T2" fmla="*/ 2147483647 w 89"/>
              <a:gd name="T3" fmla="*/ 0 h 57"/>
              <a:gd name="T4" fmla="*/ 2147483647 w 89"/>
              <a:gd name="T5" fmla="*/ 2147483647 h 57"/>
              <a:gd name="T6" fmla="*/ 2147483647 w 89"/>
              <a:gd name="T7" fmla="*/ 2147483647 h 57"/>
              <a:gd name="T8" fmla="*/ 2147483647 w 89"/>
              <a:gd name="T9" fmla="*/ 2147483647 h 57"/>
              <a:gd name="T10" fmla="*/ 2147483647 w 89"/>
              <a:gd name="T11" fmla="*/ 2147483647 h 57"/>
              <a:gd name="T12" fmla="*/ 2147483647 w 89"/>
              <a:gd name="T13" fmla="*/ 2147483647 h 57"/>
              <a:gd name="T14" fmla="*/ 0 w 89"/>
              <a:gd name="T15" fmla="*/ 2147483647 h 57"/>
              <a:gd name="T16" fmla="*/ 0 w 89"/>
              <a:gd name="T17" fmla="*/ 2147483647 h 57"/>
              <a:gd name="T18" fmla="*/ 2147483647 w 89"/>
              <a:gd name="T19" fmla="*/ 2147483647 h 57"/>
              <a:gd name="T20" fmla="*/ 2147483647 w 89"/>
              <a:gd name="T21" fmla="*/ 2147483647 h 57"/>
              <a:gd name="T22" fmla="*/ 2147483647 w 89"/>
              <a:gd name="T23" fmla="*/ 2147483647 h 57"/>
              <a:gd name="T24" fmla="*/ 2147483647 w 89"/>
              <a:gd name="T25" fmla="*/ 2147483647 h 57"/>
              <a:gd name="T26" fmla="*/ 2147483647 w 89"/>
              <a:gd name="T27" fmla="*/ 2147483647 h 57"/>
              <a:gd name="T28" fmla="*/ 2147483647 w 89"/>
              <a:gd name="T29" fmla="*/ 2147483647 h 57"/>
              <a:gd name="T30" fmla="*/ 2147483647 w 89"/>
              <a:gd name="T31" fmla="*/ 2147483647 h 57"/>
              <a:gd name="T32" fmla="*/ 2147483647 w 89"/>
              <a:gd name="T33" fmla="*/ 2147483647 h 57"/>
              <a:gd name="T34" fmla="*/ 2147483647 w 89"/>
              <a:gd name="T35" fmla="*/ 2147483647 h 57"/>
              <a:gd name="T36" fmla="*/ 2147483647 w 89"/>
              <a:gd name="T37" fmla="*/ 0 h 57"/>
              <a:gd name="T38" fmla="*/ 2147483647 w 89"/>
              <a:gd name="T39" fmla="*/ 0 h 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9" h="57">
                <a:moveTo>
                  <a:pt x="40" y="0"/>
                </a:moveTo>
                <a:lnTo>
                  <a:pt x="40" y="0"/>
                </a:lnTo>
                <a:lnTo>
                  <a:pt x="40" y="24"/>
                </a:lnTo>
                <a:lnTo>
                  <a:pt x="32" y="24"/>
                </a:lnTo>
                <a:lnTo>
                  <a:pt x="24" y="24"/>
                </a:lnTo>
                <a:lnTo>
                  <a:pt x="16" y="8"/>
                </a:lnTo>
                <a:lnTo>
                  <a:pt x="8" y="16"/>
                </a:lnTo>
                <a:lnTo>
                  <a:pt x="0" y="32"/>
                </a:lnTo>
                <a:lnTo>
                  <a:pt x="0" y="48"/>
                </a:lnTo>
                <a:lnTo>
                  <a:pt x="8" y="40"/>
                </a:lnTo>
                <a:lnTo>
                  <a:pt x="40" y="40"/>
                </a:lnTo>
                <a:lnTo>
                  <a:pt x="48" y="40"/>
                </a:lnTo>
                <a:lnTo>
                  <a:pt x="72" y="56"/>
                </a:lnTo>
                <a:lnTo>
                  <a:pt x="88" y="40"/>
                </a:lnTo>
                <a:lnTo>
                  <a:pt x="80" y="24"/>
                </a:lnTo>
                <a:lnTo>
                  <a:pt x="80" y="16"/>
                </a:lnTo>
                <a:lnTo>
                  <a:pt x="80" y="8"/>
                </a:lnTo>
                <a:lnTo>
                  <a:pt x="64" y="8"/>
                </a:lnTo>
                <a:lnTo>
                  <a:pt x="48" y="0"/>
                </a:lnTo>
                <a:lnTo>
                  <a:pt x="4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16" name="Freeform 29"/>
          <p:cNvSpPr>
            <a:spLocks/>
          </p:cNvSpPr>
          <p:nvPr/>
        </p:nvSpPr>
        <p:spPr bwMode="ltGray">
          <a:xfrm>
            <a:off x="4506913" y="3241954"/>
            <a:ext cx="133350" cy="85725"/>
          </a:xfrm>
          <a:custGeom>
            <a:avLst/>
            <a:gdLst>
              <a:gd name="T0" fmla="*/ 2147483647 w 89"/>
              <a:gd name="T1" fmla="*/ 0 h 57"/>
              <a:gd name="T2" fmla="*/ 2147483647 w 89"/>
              <a:gd name="T3" fmla="*/ 2147483647 h 57"/>
              <a:gd name="T4" fmla="*/ 2147483647 w 89"/>
              <a:gd name="T5" fmla="*/ 2147483647 h 57"/>
              <a:gd name="T6" fmla="*/ 2147483647 w 89"/>
              <a:gd name="T7" fmla="*/ 2147483647 h 57"/>
              <a:gd name="T8" fmla="*/ 2147483647 w 89"/>
              <a:gd name="T9" fmla="*/ 2147483647 h 57"/>
              <a:gd name="T10" fmla="*/ 2147483647 w 89"/>
              <a:gd name="T11" fmla="*/ 2147483647 h 57"/>
              <a:gd name="T12" fmla="*/ 0 w 89"/>
              <a:gd name="T13" fmla="*/ 2147483647 h 57"/>
              <a:gd name="T14" fmla="*/ 0 w 89"/>
              <a:gd name="T15" fmla="*/ 2147483647 h 57"/>
              <a:gd name="T16" fmla="*/ 2147483647 w 89"/>
              <a:gd name="T17" fmla="*/ 2147483647 h 57"/>
              <a:gd name="T18" fmla="*/ 2147483647 w 89"/>
              <a:gd name="T19" fmla="*/ 2147483647 h 57"/>
              <a:gd name="T20" fmla="*/ 2147483647 w 89"/>
              <a:gd name="T21" fmla="*/ 2147483647 h 57"/>
              <a:gd name="T22" fmla="*/ 2147483647 w 89"/>
              <a:gd name="T23" fmla="*/ 2147483647 h 57"/>
              <a:gd name="T24" fmla="*/ 2147483647 w 89"/>
              <a:gd name="T25" fmla="*/ 2147483647 h 57"/>
              <a:gd name="T26" fmla="*/ 2147483647 w 89"/>
              <a:gd name="T27" fmla="*/ 2147483647 h 57"/>
              <a:gd name="T28" fmla="*/ 2147483647 w 89"/>
              <a:gd name="T29" fmla="*/ 2147483647 h 57"/>
              <a:gd name="T30" fmla="*/ 2147483647 w 89"/>
              <a:gd name="T31" fmla="*/ 2147483647 h 57"/>
              <a:gd name="T32" fmla="*/ 2147483647 w 89"/>
              <a:gd name="T33" fmla="*/ 2147483647 h 57"/>
              <a:gd name="T34" fmla="*/ 2147483647 w 89"/>
              <a:gd name="T35" fmla="*/ 0 h 57"/>
              <a:gd name="T36" fmla="*/ 2147483647 w 89"/>
              <a:gd name="T37" fmla="*/ 0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9" h="57">
                <a:moveTo>
                  <a:pt x="40" y="0"/>
                </a:moveTo>
                <a:lnTo>
                  <a:pt x="40" y="24"/>
                </a:lnTo>
                <a:lnTo>
                  <a:pt x="32" y="24"/>
                </a:lnTo>
                <a:lnTo>
                  <a:pt x="24" y="24"/>
                </a:lnTo>
                <a:lnTo>
                  <a:pt x="16" y="8"/>
                </a:lnTo>
                <a:lnTo>
                  <a:pt x="8" y="16"/>
                </a:lnTo>
                <a:lnTo>
                  <a:pt x="0" y="32"/>
                </a:lnTo>
                <a:lnTo>
                  <a:pt x="0" y="48"/>
                </a:lnTo>
                <a:lnTo>
                  <a:pt x="8" y="40"/>
                </a:lnTo>
                <a:lnTo>
                  <a:pt x="40" y="40"/>
                </a:lnTo>
                <a:lnTo>
                  <a:pt x="48" y="40"/>
                </a:lnTo>
                <a:lnTo>
                  <a:pt x="72" y="56"/>
                </a:lnTo>
                <a:lnTo>
                  <a:pt x="88" y="40"/>
                </a:lnTo>
                <a:lnTo>
                  <a:pt x="80" y="24"/>
                </a:lnTo>
                <a:lnTo>
                  <a:pt x="80" y="16"/>
                </a:lnTo>
                <a:lnTo>
                  <a:pt x="80" y="8"/>
                </a:lnTo>
                <a:lnTo>
                  <a:pt x="64" y="8"/>
                </a:lnTo>
                <a:lnTo>
                  <a:pt x="48" y="0"/>
                </a:lnTo>
                <a:lnTo>
                  <a:pt x="4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17" name="Freeform 30"/>
          <p:cNvSpPr>
            <a:spLocks/>
          </p:cNvSpPr>
          <p:nvPr/>
        </p:nvSpPr>
        <p:spPr bwMode="ltGray">
          <a:xfrm>
            <a:off x="4506913" y="3302279"/>
            <a:ext cx="109538" cy="87312"/>
          </a:xfrm>
          <a:custGeom>
            <a:avLst/>
            <a:gdLst>
              <a:gd name="T0" fmla="*/ 0 w 73"/>
              <a:gd name="T1" fmla="*/ 2147483647 h 57"/>
              <a:gd name="T2" fmla="*/ 0 w 73"/>
              <a:gd name="T3" fmla="*/ 2147483647 h 57"/>
              <a:gd name="T4" fmla="*/ 0 w 73"/>
              <a:gd name="T5" fmla="*/ 2147483647 h 57"/>
              <a:gd name="T6" fmla="*/ 0 w 73"/>
              <a:gd name="T7" fmla="*/ 2147483647 h 57"/>
              <a:gd name="T8" fmla="*/ 2147483647 w 73"/>
              <a:gd name="T9" fmla="*/ 0 h 57"/>
              <a:gd name="T10" fmla="*/ 2147483647 w 73"/>
              <a:gd name="T11" fmla="*/ 0 h 57"/>
              <a:gd name="T12" fmla="*/ 2147483647 w 73"/>
              <a:gd name="T13" fmla="*/ 0 h 57"/>
              <a:gd name="T14" fmla="*/ 2147483647 w 73"/>
              <a:gd name="T15" fmla="*/ 2147483647 h 57"/>
              <a:gd name="T16" fmla="*/ 2147483647 w 73"/>
              <a:gd name="T17" fmla="*/ 2147483647 h 57"/>
              <a:gd name="T18" fmla="*/ 2147483647 w 73"/>
              <a:gd name="T19" fmla="*/ 2147483647 h 57"/>
              <a:gd name="T20" fmla="*/ 2147483647 w 73"/>
              <a:gd name="T21" fmla="*/ 2147483647 h 57"/>
              <a:gd name="T22" fmla="*/ 2147483647 w 73"/>
              <a:gd name="T23" fmla="*/ 2147483647 h 57"/>
              <a:gd name="T24" fmla="*/ 2147483647 w 73"/>
              <a:gd name="T25" fmla="*/ 2147483647 h 57"/>
              <a:gd name="T26" fmla="*/ 2147483647 w 73"/>
              <a:gd name="T27" fmla="*/ 2147483647 h 57"/>
              <a:gd name="T28" fmla="*/ 2147483647 w 73"/>
              <a:gd name="T29" fmla="*/ 2147483647 h 57"/>
              <a:gd name="T30" fmla="*/ 2147483647 w 73"/>
              <a:gd name="T31" fmla="*/ 2147483647 h 57"/>
              <a:gd name="T32" fmla="*/ 0 w 73"/>
              <a:gd name="T33" fmla="*/ 2147483647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57">
                <a:moveTo>
                  <a:pt x="0" y="24"/>
                </a:moveTo>
                <a:lnTo>
                  <a:pt x="0" y="24"/>
                </a:lnTo>
                <a:lnTo>
                  <a:pt x="0" y="16"/>
                </a:lnTo>
                <a:lnTo>
                  <a:pt x="0" y="8"/>
                </a:lnTo>
                <a:lnTo>
                  <a:pt x="8" y="0"/>
                </a:lnTo>
                <a:lnTo>
                  <a:pt x="40" y="0"/>
                </a:lnTo>
                <a:lnTo>
                  <a:pt x="48" y="0"/>
                </a:lnTo>
                <a:lnTo>
                  <a:pt x="72" y="16"/>
                </a:lnTo>
                <a:lnTo>
                  <a:pt x="72" y="24"/>
                </a:lnTo>
                <a:lnTo>
                  <a:pt x="56" y="32"/>
                </a:lnTo>
                <a:lnTo>
                  <a:pt x="56" y="48"/>
                </a:lnTo>
                <a:lnTo>
                  <a:pt x="48" y="48"/>
                </a:lnTo>
                <a:lnTo>
                  <a:pt x="32" y="56"/>
                </a:lnTo>
                <a:lnTo>
                  <a:pt x="24" y="56"/>
                </a:lnTo>
                <a:lnTo>
                  <a:pt x="16" y="48"/>
                </a:lnTo>
                <a:lnTo>
                  <a:pt x="16" y="24"/>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18" name="Freeform 31"/>
          <p:cNvSpPr>
            <a:spLocks/>
          </p:cNvSpPr>
          <p:nvPr/>
        </p:nvSpPr>
        <p:spPr bwMode="ltGray">
          <a:xfrm>
            <a:off x="4506913" y="3302279"/>
            <a:ext cx="109538" cy="87312"/>
          </a:xfrm>
          <a:custGeom>
            <a:avLst/>
            <a:gdLst>
              <a:gd name="T0" fmla="*/ 0 w 73"/>
              <a:gd name="T1" fmla="*/ 2147483647 h 57"/>
              <a:gd name="T2" fmla="*/ 0 w 73"/>
              <a:gd name="T3" fmla="*/ 2147483647 h 57"/>
              <a:gd name="T4" fmla="*/ 0 w 73"/>
              <a:gd name="T5" fmla="*/ 2147483647 h 57"/>
              <a:gd name="T6" fmla="*/ 2147483647 w 73"/>
              <a:gd name="T7" fmla="*/ 0 h 57"/>
              <a:gd name="T8" fmla="*/ 2147483647 w 73"/>
              <a:gd name="T9" fmla="*/ 0 h 57"/>
              <a:gd name="T10" fmla="*/ 2147483647 w 73"/>
              <a:gd name="T11" fmla="*/ 0 h 57"/>
              <a:gd name="T12" fmla="*/ 2147483647 w 73"/>
              <a:gd name="T13" fmla="*/ 2147483647 h 57"/>
              <a:gd name="T14" fmla="*/ 2147483647 w 73"/>
              <a:gd name="T15" fmla="*/ 2147483647 h 57"/>
              <a:gd name="T16" fmla="*/ 2147483647 w 73"/>
              <a:gd name="T17" fmla="*/ 2147483647 h 57"/>
              <a:gd name="T18" fmla="*/ 2147483647 w 73"/>
              <a:gd name="T19" fmla="*/ 2147483647 h 57"/>
              <a:gd name="T20" fmla="*/ 2147483647 w 73"/>
              <a:gd name="T21" fmla="*/ 2147483647 h 57"/>
              <a:gd name="T22" fmla="*/ 2147483647 w 73"/>
              <a:gd name="T23" fmla="*/ 2147483647 h 57"/>
              <a:gd name="T24" fmla="*/ 2147483647 w 73"/>
              <a:gd name="T25" fmla="*/ 2147483647 h 57"/>
              <a:gd name="T26" fmla="*/ 2147483647 w 73"/>
              <a:gd name="T27" fmla="*/ 2147483647 h 57"/>
              <a:gd name="T28" fmla="*/ 2147483647 w 73"/>
              <a:gd name="T29" fmla="*/ 2147483647 h 57"/>
              <a:gd name="T30" fmla="*/ 0 w 73"/>
              <a:gd name="T31" fmla="*/ 2147483647 h 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3" h="57">
                <a:moveTo>
                  <a:pt x="0" y="24"/>
                </a:moveTo>
                <a:lnTo>
                  <a:pt x="0" y="16"/>
                </a:lnTo>
                <a:lnTo>
                  <a:pt x="0" y="8"/>
                </a:lnTo>
                <a:lnTo>
                  <a:pt x="8" y="0"/>
                </a:lnTo>
                <a:lnTo>
                  <a:pt x="40" y="0"/>
                </a:lnTo>
                <a:lnTo>
                  <a:pt x="48" y="0"/>
                </a:lnTo>
                <a:lnTo>
                  <a:pt x="72" y="16"/>
                </a:lnTo>
                <a:lnTo>
                  <a:pt x="72" y="24"/>
                </a:lnTo>
                <a:lnTo>
                  <a:pt x="56" y="32"/>
                </a:lnTo>
                <a:lnTo>
                  <a:pt x="56" y="48"/>
                </a:lnTo>
                <a:lnTo>
                  <a:pt x="48" y="48"/>
                </a:lnTo>
                <a:lnTo>
                  <a:pt x="32" y="56"/>
                </a:lnTo>
                <a:lnTo>
                  <a:pt x="24" y="56"/>
                </a:lnTo>
                <a:lnTo>
                  <a:pt x="16" y="48"/>
                </a:lnTo>
                <a:lnTo>
                  <a:pt x="16" y="24"/>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19" name="Freeform 32"/>
          <p:cNvSpPr>
            <a:spLocks/>
          </p:cNvSpPr>
          <p:nvPr/>
        </p:nvSpPr>
        <p:spPr bwMode="ltGray">
          <a:xfrm>
            <a:off x="4554538" y="3191154"/>
            <a:ext cx="85725" cy="63500"/>
          </a:xfrm>
          <a:custGeom>
            <a:avLst/>
            <a:gdLst>
              <a:gd name="T0" fmla="*/ 2147483647 w 57"/>
              <a:gd name="T1" fmla="*/ 2147483647 h 41"/>
              <a:gd name="T2" fmla="*/ 2147483647 w 57"/>
              <a:gd name="T3" fmla="*/ 2147483647 h 41"/>
              <a:gd name="T4" fmla="*/ 0 w 57"/>
              <a:gd name="T5" fmla="*/ 2147483647 h 41"/>
              <a:gd name="T6" fmla="*/ 0 w 57"/>
              <a:gd name="T7" fmla="*/ 2147483647 h 41"/>
              <a:gd name="T8" fmla="*/ 2147483647 w 57"/>
              <a:gd name="T9" fmla="*/ 0 h 41"/>
              <a:gd name="T10" fmla="*/ 2147483647 w 57"/>
              <a:gd name="T11" fmla="*/ 0 h 41"/>
              <a:gd name="T12" fmla="*/ 2147483647 w 57"/>
              <a:gd name="T13" fmla="*/ 0 h 41"/>
              <a:gd name="T14" fmla="*/ 2147483647 w 57"/>
              <a:gd name="T15" fmla="*/ 2147483647 h 41"/>
              <a:gd name="T16" fmla="*/ 2147483647 w 57"/>
              <a:gd name="T17" fmla="*/ 2147483647 h 41"/>
              <a:gd name="T18" fmla="*/ 2147483647 w 57"/>
              <a:gd name="T19" fmla="*/ 2147483647 h 41"/>
              <a:gd name="T20" fmla="*/ 2147483647 w 57"/>
              <a:gd name="T21" fmla="*/ 2147483647 h 41"/>
              <a:gd name="T22" fmla="*/ 2147483647 w 57"/>
              <a:gd name="T23" fmla="*/ 2147483647 h 41"/>
              <a:gd name="T24" fmla="*/ 2147483647 w 57"/>
              <a:gd name="T25" fmla="*/ 2147483647 h 41"/>
              <a:gd name="T26" fmla="*/ 2147483647 w 57"/>
              <a:gd name="T27" fmla="*/ 2147483647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7" h="41">
                <a:moveTo>
                  <a:pt x="8" y="32"/>
                </a:moveTo>
                <a:lnTo>
                  <a:pt x="8" y="32"/>
                </a:lnTo>
                <a:lnTo>
                  <a:pt x="0" y="24"/>
                </a:lnTo>
                <a:lnTo>
                  <a:pt x="0" y="8"/>
                </a:lnTo>
                <a:lnTo>
                  <a:pt x="8" y="0"/>
                </a:lnTo>
                <a:lnTo>
                  <a:pt x="24" y="0"/>
                </a:lnTo>
                <a:lnTo>
                  <a:pt x="56" y="0"/>
                </a:lnTo>
                <a:lnTo>
                  <a:pt x="48" y="8"/>
                </a:lnTo>
                <a:lnTo>
                  <a:pt x="40" y="8"/>
                </a:lnTo>
                <a:lnTo>
                  <a:pt x="48" y="32"/>
                </a:lnTo>
                <a:lnTo>
                  <a:pt x="48" y="40"/>
                </a:lnTo>
                <a:lnTo>
                  <a:pt x="32" y="40"/>
                </a:lnTo>
                <a:lnTo>
                  <a:pt x="16" y="32"/>
                </a:lnTo>
                <a:lnTo>
                  <a:pt x="8"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20" name="Freeform 33"/>
          <p:cNvSpPr>
            <a:spLocks/>
          </p:cNvSpPr>
          <p:nvPr/>
        </p:nvSpPr>
        <p:spPr bwMode="ltGray">
          <a:xfrm>
            <a:off x="4554538" y="3191154"/>
            <a:ext cx="85725" cy="63500"/>
          </a:xfrm>
          <a:custGeom>
            <a:avLst/>
            <a:gdLst>
              <a:gd name="T0" fmla="*/ 2147483647 w 57"/>
              <a:gd name="T1" fmla="*/ 2147483647 h 41"/>
              <a:gd name="T2" fmla="*/ 0 w 57"/>
              <a:gd name="T3" fmla="*/ 2147483647 h 41"/>
              <a:gd name="T4" fmla="*/ 0 w 57"/>
              <a:gd name="T5" fmla="*/ 2147483647 h 41"/>
              <a:gd name="T6" fmla="*/ 2147483647 w 57"/>
              <a:gd name="T7" fmla="*/ 0 h 41"/>
              <a:gd name="T8" fmla="*/ 2147483647 w 57"/>
              <a:gd name="T9" fmla="*/ 0 h 41"/>
              <a:gd name="T10" fmla="*/ 2147483647 w 57"/>
              <a:gd name="T11" fmla="*/ 0 h 41"/>
              <a:gd name="T12" fmla="*/ 2147483647 w 57"/>
              <a:gd name="T13" fmla="*/ 2147483647 h 41"/>
              <a:gd name="T14" fmla="*/ 2147483647 w 57"/>
              <a:gd name="T15" fmla="*/ 2147483647 h 41"/>
              <a:gd name="T16" fmla="*/ 2147483647 w 57"/>
              <a:gd name="T17" fmla="*/ 2147483647 h 41"/>
              <a:gd name="T18" fmla="*/ 2147483647 w 57"/>
              <a:gd name="T19" fmla="*/ 2147483647 h 41"/>
              <a:gd name="T20" fmla="*/ 2147483647 w 57"/>
              <a:gd name="T21" fmla="*/ 2147483647 h 41"/>
              <a:gd name="T22" fmla="*/ 2147483647 w 57"/>
              <a:gd name="T23" fmla="*/ 2147483647 h 41"/>
              <a:gd name="T24" fmla="*/ 2147483647 w 57"/>
              <a:gd name="T25" fmla="*/ 2147483647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 h="41">
                <a:moveTo>
                  <a:pt x="8" y="32"/>
                </a:moveTo>
                <a:lnTo>
                  <a:pt x="0" y="24"/>
                </a:lnTo>
                <a:lnTo>
                  <a:pt x="0" y="8"/>
                </a:lnTo>
                <a:lnTo>
                  <a:pt x="8" y="0"/>
                </a:lnTo>
                <a:lnTo>
                  <a:pt x="24" y="0"/>
                </a:lnTo>
                <a:lnTo>
                  <a:pt x="56" y="0"/>
                </a:lnTo>
                <a:lnTo>
                  <a:pt x="48" y="8"/>
                </a:lnTo>
                <a:lnTo>
                  <a:pt x="40" y="8"/>
                </a:lnTo>
                <a:lnTo>
                  <a:pt x="48" y="32"/>
                </a:lnTo>
                <a:lnTo>
                  <a:pt x="48" y="40"/>
                </a:lnTo>
                <a:lnTo>
                  <a:pt x="32" y="40"/>
                </a:lnTo>
                <a:lnTo>
                  <a:pt x="16" y="32"/>
                </a:lnTo>
                <a:lnTo>
                  <a:pt x="8"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21" name="Freeform 34"/>
          <p:cNvSpPr>
            <a:spLocks/>
          </p:cNvSpPr>
          <p:nvPr/>
        </p:nvSpPr>
        <p:spPr bwMode="ltGray">
          <a:xfrm>
            <a:off x="4470401" y="3338791"/>
            <a:ext cx="61912" cy="38100"/>
          </a:xfrm>
          <a:custGeom>
            <a:avLst/>
            <a:gdLst>
              <a:gd name="T0" fmla="*/ 2147483647 w 41"/>
              <a:gd name="T1" fmla="*/ 0 h 25"/>
              <a:gd name="T2" fmla="*/ 2147483647 w 41"/>
              <a:gd name="T3" fmla="*/ 0 h 25"/>
              <a:gd name="T4" fmla="*/ 2147483647 w 41"/>
              <a:gd name="T5" fmla="*/ 2147483647 h 25"/>
              <a:gd name="T6" fmla="*/ 2147483647 w 41"/>
              <a:gd name="T7" fmla="*/ 2147483647 h 25"/>
              <a:gd name="T8" fmla="*/ 0 w 41"/>
              <a:gd name="T9" fmla="*/ 2147483647 h 25"/>
              <a:gd name="T10" fmla="*/ 2147483647 w 41"/>
              <a:gd name="T11" fmla="*/ 2147483647 h 25"/>
              <a:gd name="T12" fmla="*/ 2147483647 w 41"/>
              <a:gd name="T13" fmla="*/ 0 h 25"/>
              <a:gd name="T14" fmla="*/ 2147483647 w 41"/>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25">
                <a:moveTo>
                  <a:pt x="40" y="0"/>
                </a:moveTo>
                <a:lnTo>
                  <a:pt x="40" y="0"/>
                </a:lnTo>
                <a:lnTo>
                  <a:pt x="40" y="24"/>
                </a:lnTo>
                <a:lnTo>
                  <a:pt x="24" y="24"/>
                </a:lnTo>
                <a:lnTo>
                  <a:pt x="0" y="16"/>
                </a:lnTo>
                <a:lnTo>
                  <a:pt x="16" y="8"/>
                </a:lnTo>
                <a:lnTo>
                  <a:pt x="24" y="0"/>
                </a:lnTo>
                <a:lnTo>
                  <a:pt x="4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22" name="Freeform 35"/>
          <p:cNvSpPr>
            <a:spLocks/>
          </p:cNvSpPr>
          <p:nvPr/>
        </p:nvSpPr>
        <p:spPr bwMode="ltGray">
          <a:xfrm>
            <a:off x="4470401" y="3338791"/>
            <a:ext cx="61912" cy="38100"/>
          </a:xfrm>
          <a:custGeom>
            <a:avLst/>
            <a:gdLst>
              <a:gd name="T0" fmla="*/ 2147483647 w 41"/>
              <a:gd name="T1" fmla="*/ 0 h 25"/>
              <a:gd name="T2" fmla="*/ 2147483647 w 41"/>
              <a:gd name="T3" fmla="*/ 2147483647 h 25"/>
              <a:gd name="T4" fmla="*/ 2147483647 w 41"/>
              <a:gd name="T5" fmla="*/ 2147483647 h 25"/>
              <a:gd name="T6" fmla="*/ 0 w 41"/>
              <a:gd name="T7" fmla="*/ 2147483647 h 25"/>
              <a:gd name="T8" fmla="*/ 2147483647 w 41"/>
              <a:gd name="T9" fmla="*/ 2147483647 h 25"/>
              <a:gd name="T10" fmla="*/ 2147483647 w 41"/>
              <a:gd name="T11" fmla="*/ 0 h 25"/>
              <a:gd name="T12" fmla="*/ 2147483647 w 41"/>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5">
                <a:moveTo>
                  <a:pt x="40" y="0"/>
                </a:moveTo>
                <a:lnTo>
                  <a:pt x="40" y="24"/>
                </a:lnTo>
                <a:lnTo>
                  <a:pt x="24" y="24"/>
                </a:lnTo>
                <a:lnTo>
                  <a:pt x="0" y="16"/>
                </a:lnTo>
                <a:lnTo>
                  <a:pt x="16" y="8"/>
                </a:lnTo>
                <a:lnTo>
                  <a:pt x="24" y="0"/>
                </a:lnTo>
                <a:lnTo>
                  <a:pt x="4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23" name="Freeform 36"/>
          <p:cNvSpPr>
            <a:spLocks/>
          </p:cNvSpPr>
          <p:nvPr/>
        </p:nvSpPr>
        <p:spPr bwMode="ltGray">
          <a:xfrm>
            <a:off x="4857751" y="3694391"/>
            <a:ext cx="136525" cy="49213"/>
          </a:xfrm>
          <a:custGeom>
            <a:avLst/>
            <a:gdLst>
              <a:gd name="T0" fmla="*/ 2147483647 w 89"/>
              <a:gd name="T1" fmla="*/ 2147483647 h 33"/>
              <a:gd name="T2" fmla="*/ 2147483647 w 89"/>
              <a:gd name="T3" fmla="*/ 2147483647 h 33"/>
              <a:gd name="T4" fmla="*/ 2147483647 w 89"/>
              <a:gd name="T5" fmla="*/ 2147483647 h 33"/>
              <a:gd name="T6" fmla="*/ 2147483647 w 89"/>
              <a:gd name="T7" fmla="*/ 2147483647 h 33"/>
              <a:gd name="T8" fmla="*/ 0 w 89"/>
              <a:gd name="T9" fmla="*/ 0 h 33"/>
              <a:gd name="T10" fmla="*/ 2147483647 w 89"/>
              <a:gd name="T11" fmla="*/ 0 h 33"/>
              <a:gd name="T12" fmla="*/ 2147483647 w 89"/>
              <a:gd name="T13" fmla="*/ 2147483647 h 33"/>
              <a:gd name="T14" fmla="*/ 2147483647 w 89"/>
              <a:gd name="T15" fmla="*/ 2147483647 h 33"/>
              <a:gd name="T16" fmla="*/ 2147483647 w 89"/>
              <a:gd name="T17" fmla="*/ 2147483647 h 33"/>
              <a:gd name="T18" fmla="*/ 2147483647 w 89"/>
              <a:gd name="T19" fmla="*/ 2147483647 h 33"/>
              <a:gd name="T20" fmla="*/ 2147483647 w 89"/>
              <a:gd name="T21" fmla="*/ 2147483647 h 33"/>
              <a:gd name="T22" fmla="*/ 2147483647 w 89"/>
              <a:gd name="T23" fmla="*/ 2147483647 h 33"/>
              <a:gd name="T24" fmla="*/ 2147483647 w 89"/>
              <a:gd name="T25" fmla="*/ 2147483647 h 33"/>
              <a:gd name="T26" fmla="*/ 2147483647 w 89"/>
              <a:gd name="T27" fmla="*/ 2147483647 h 33"/>
              <a:gd name="T28" fmla="*/ 2147483647 w 89"/>
              <a:gd name="T29" fmla="*/ 2147483647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9" h="33">
                <a:moveTo>
                  <a:pt x="24" y="32"/>
                </a:moveTo>
                <a:lnTo>
                  <a:pt x="24" y="32"/>
                </a:lnTo>
                <a:lnTo>
                  <a:pt x="24" y="24"/>
                </a:lnTo>
                <a:lnTo>
                  <a:pt x="24" y="16"/>
                </a:lnTo>
                <a:lnTo>
                  <a:pt x="0" y="0"/>
                </a:lnTo>
                <a:lnTo>
                  <a:pt x="40" y="0"/>
                </a:lnTo>
                <a:lnTo>
                  <a:pt x="56" y="8"/>
                </a:lnTo>
                <a:lnTo>
                  <a:pt x="72" y="8"/>
                </a:lnTo>
                <a:lnTo>
                  <a:pt x="88" y="24"/>
                </a:lnTo>
                <a:lnTo>
                  <a:pt x="80" y="24"/>
                </a:lnTo>
                <a:lnTo>
                  <a:pt x="88" y="32"/>
                </a:lnTo>
                <a:lnTo>
                  <a:pt x="72" y="32"/>
                </a:lnTo>
                <a:lnTo>
                  <a:pt x="64" y="32"/>
                </a:lnTo>
                <a:lnTo>
                  <a:pt x="48" y="32"/>
                </a:lnTo>
                <a:lnTo>
                  <a:pt x="24"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24" name="Freeform 37"/>
          <p:cNvSpPr>
            <a:spLocks/>
          </p:cNvSpPr>
          <p:nvPr/>
        </p:nvSpPr>
        <p:spPr bwMode="ltGray">
          <a:xfrm>
            <a:off x="4857751" y="3694391"/>
            <a:ext cx="136525" cy="49213"/>
          </a:xfrm>
          <a:custGeom>
            <a:avLst/>
            <a:gdLst>
              <a:gd name="T0" fmla="*/ 2147483647 w 89"/>
              <a:gd name="T1" fmla="*/ 2147483647 h 33"/>
              <a:gd name="T2" fmla="*/ 2147483647 w 89"/>
              <a:gd name="T3" fmla="*/ 2147483647 h 33"/>
              <a:gd name="T4" fmla="*/ 2147483647 w 89"/>
              <a:gd name="T5" fmla="*/ 2147483647 h 33"/>
              <a:gd name="T6" fmla="*/ 0 w 89"/>
              <a:gd name="T7" fmla="*/ 0 h 33"/>
              <a:gd name="T8" fmla="*/ 2147483647 w 89"/>
              <a:gd name="T9" fmla="*/ 0 h 33"/>
              <a:gd name="T10" fmla="*/ 2147483647 w 89"/>
              <a:gd name="T11" fmla="*/ 2147483647 h 33"/>
              <a:gd name="T12" fmla="*/ 2147483647 w 89"/>
              <a:gd name="T13" fmla="*/ 2147483647 h 33"/>
              <a:gd name="T14" fmla="*/ 2147483647 w 89"/>
              <a:gd name="T15" fmla="*/ 2147483647 h 33"/>
              <a:gd name="T16" fmla="*/ 2147483647 w 89"/>
              <a:gd name="T17" fmla="*/ 2147483647 h 33"/>
              <a:gd name="T18" fmla="*/ 2147483647 w 89"/>
              <a:gd name="T19" fmla="*/ 2147483647 h 33"/>
              <a:gd name="T20" fmla="*/ 2147483647 w 89"/>
              <a:gd name="T21" fmla="*/ 2147483647 h 33"/>
              <a:gd name="T22" fmla="*/ 2147483647 w 89"/>
              <a:gd name="T23" fmla="*/ 2147483647 h 33"/>
              <a:gd name="T24" fmla="*/ 2147483647 w 89"/>
              <a:gd name="T25" fmla="*/ 2147483647 h 33"/>
              <a:gd name="T26" fmla="*/ 2147483647 w 89"/>
              <a:gd name="T27" fmla="*/ 2147483647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 h="33">
                <a:moveTo>
                  <a:pt x="24" y="32"/>
                </a:moveTo>
                <a:lnTo>
                  <a:pt x="24" y="24"/>
                </a:lnTo>
                <a:lnTo>
                  <a:pt x="24" y="16"/>
                </a:lnTo>
                <a:lnTo>
                  <a:pt x="0" y="0"/>
                </a:lnTo>
                <a:lnTo>
                  <a:pt x="40" y="0"/>
                </a:lnTo>
                <a:lnTo>
                  <a:pt x="56" y="8"/>
                </a:lnTo>
                <a:lnTo>
                  <a:pt x="72" y="8"/>
                </a:lnTo>
                <a:lnTo>
                  <a:pt x="88" y="24"/>
                </a:lnTo>
                <a:lnTo>
                  <a:pt x="80" y="24"/>
                </a:lnTo>
                <a:lnTo>
                  <a:pt x="88" y="32"/>
                </a:lnTo>
                <a:lnTo>
                  <a:pt x="72" y="32"/>
                </a:lnTo>
                <a:lnTo>
                  <a:pt x="64" y="32"/>
                </a:lnTo>
                <a:lnTo>
                  <a:pt x="48" y="32"/>
                </a:lnTo>
                <a:lnTo>
                  <a:pt x="24"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25" name="Freeform 38"/>
          <p:cNvSpPr>
            <a:spLocks/>
          </p:cNvSpPr>
          <p:nvPr/>
        </p:nvSpPr>
        <p:spPr bwMode="ltGray">
          <a:xfrm>
            <a:off x="4602163" y="3546754"/>
            <a:ext cx="74613" cy="85725"/>
          </a:xfrm>
          <a:custGeom>
            <a:avLst/>
            <a:gdLst>
              <a:gd name="T0" fmla="*/ 0 w 49"/>
              <a:gd name="T1" fmla="*/ 2147483647 h 57"/>
              <a:gd name="T2" fmla="*/ 0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2147483647 h 57"/>
              <a:gd name="T14" fmla="*/ 2147483647 w 49"/>
              <a:gd name="T15" fmla="*/ 2147483647 h 57"/>
              <a:gd name="T16" fmla="*/ 2147483647 w 49"/>
              <a:gd name="T17" fmla="*/ 2147483647 h 57"/>
              <a:gd name="T18" fmla="*/ 2147483647 w 49"/>
              <a:gd name="T19" fmla="*/ 2147483647 h 57"/>
              <a:gd name="T20" fmla="*/ 2147483647 w 49"/>
              <a:gd name="T21" fmla="*/ 0 h 57"/>
              <a:gd name="T22" fmla="*/ 0 w 49"/>
              <a:gd name="T23" fmla="*/ 214748364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 h="57">
                <a:moveTo>
                  <a:pt x="0" y="8"/>
                </a:moveTo>
                <a:lnTo>
                  <a:pt x="0" y="8"/>
                </a:lnTo>
                <a:lnTo>
                  <a:pt x="8" y="8"/>
                </a:lnTo>
                <a:lnTo>
                  <a:pt x="24" y="32"/>
                </a:lnTo>
                <a:lnTo>
                  <a:pt x="24" y="56"/>
                </a:lnTo>
                <a:lnTo>
                  <a:pt x="32" y="40"/>
                </a:lnTo>
                <a:lnTo>
                  <a:pt x="48" y="40"/>
                </a:lnTo>
                <a:lnTo>
                  <a:pt x="48" y="32"/>
                </a:lnTo>
                <a:lnTo>
                  <a:pt x="40" y="16"/>
                </a:lnTo>
                <a:lnTo>
                  <a:pt x="40" y="8"/>
                </a:lnTo>
                <a:lnTo>
                  <a:pt x="16"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26" name="Freeform 39"/>
          <p:cNvSpPr>
            <a:spLocks/>
          </p:cNvSpPr>
          <p:nvPr/>
        </p:nvSpPr>
        <p:spPr bwMode="ltGray">
          <a:xfrm>
            <a:off x="4602163" y="3546754"/>
            <a:ext cx="74613" cy="85725"/>
          </a:xfrm>
          <a:custGeom>
            <a:avLst/>
            <a:gdLst>
              <a:gd name="T0" fmla="*/ 0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2147483647 h 57"/>
              <a:gd name="T14" fmla="*/ 2147483647 w 49"/>
              <a:gd name="T15" fmla="*/ 2147483647 h 57"/>
              <a:gd name="T16" fmla="*/ 2147483647 w 49"/>
              <a:gd name="T17" fmla="*/ 2147483647 h 57"/>
              <a:gd name="T18" fmla="*/ 2147483647 w 49"/>
              <a:gd name="T19" fmla="*/ 0 h 57"/>
              <a:gd name="T20" fmla="*/ 0 w 49"/>
              <a:gd name="T21" fmla="*/ 214748364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 h="57">
                <a:moveTo>
                  <a:pt x="0" y="8"/>
                </a:moveTo>
                <a:lnTo>
                  <a:pt x="8" y="8"/>
                </a:lnTo>
                <a:lnTo>
                  <a:pt x="24" y="32"/>
                </a:lnTo>
                <a:lnTo>
                  <a:pt x="24" y="56"/>
                </a:lnTo>
                <a:lnTo>
                  <a:pt x="32" y="40"/>
                </a:lnTo>
                <a:lnTo>
                  <a:pt x="48" y="40"/>
                </a:lnTo>
                <a:lnTo>
                  <a:pt x="48" y="32"/>
                </a:lnTo>
                <a:lnTo>
                  <a:pt x="40" y="16"/>
                </a:lnTo>
                <a:lnTo>
                  <a:pt x="40" y="8"/>
                </a:lnTo>
                <a:lnTo>
                  <a:pt x="16"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27" name="Freeform 40"/>
          <p:cNvSpPr>
            <a:spLocks/>
          </p:cNvSpPr>
          <p:nvPr/>
        </p:nvSpPr>
        <p:spPr bwMode="ltGray">
          <a:xfrm>
            <a:off x="4930776" y="3742016"/>
            <a:ext cx="63500" cy="61913"/>
          </a:xfrm>
          <a:custGeom>
            <a:avLst/>
            <a:gdLst>
              <a:gd name="T0" fmla="*/ 2147483647 w 41"/>
              <a:gd name="T1" fmla="*/ 2147483647 h 41"/>
              <a:gd name="T2" fmla="*/ 2147483647 w 41"/>
              <a:gd name="T3" fmla="*/ 2147483647 h 41"/>
              <a:gd name="T4" fmla="*/ 2147483647 w 41"/>
              <a:gd name="T5" fmla="*/ 2147483647 h 41"/>
              <a:gd name="T6" fmla="*/ 2147483647 w 41"/>
              <a:gd name="T7" fmla="*/ 2147483647 h 41"/>
              <a:gd name="T8" fmla="*/ 2147483647 w 41"/>
              <a:gd name="T9" fmla="*/ 2147483647 h 41"/>
              <a:gd name="T10" fmla="*/ 2147483647 w 41"/>
              <a:gd name="T11" fmla="*/ 0 h 41"/>
              <a:gd name="T12" fmla="*/ 0 w 41"/>
              <a:gd name="T13" fmla="*/ 0 h 41"/>
              <a:gd name="T14" fmla="*/ 2147483647 w 41"/>
              <a:gd name="T15" fmla="*/ 2147483647 h 41"/>
              <a:gd name="T16" fmla="*/ 2147483647 w 41"/>
              <a:gd name="T17" fmla="*/ 2147483647 h 41"/>
              <a:gd name="T18" fmla="*/ 2147483647 w 41"/>
              <a:gd name="T19" fmla="*/ 2147483647 h 41"/>
              <a:gd name="T20" fmla="*/ 2147483647 w 41"/>
              <a:gd name="T21" fmla="*/ 2147483647 h 41"/>
              <a:gd name="T22" fmla="*/ 2147483647 w 41"/>
              <a:gd name="T23" fmla="*/ 2147483647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41">
                <a:moveTo>
                  <a:pt x="40" y="40"/>
                </a:moveTo>
                <a:lnTo>
                  <a:pt x="40" y="40"/>
                </a:lnTo>
                <a:lnTo>
                  <a:pt x="40" y="32"/>
                </a:lnTo>
                <a:lnTo>
                  <a:pt x="32" y="24"/>
                </a:lnTo>
                <a:lnTo>
                  <a:pt x="32" y="16"/>
                </a:lnTo>
                <a:lnTo>
                  <a:pt x="16" y="0"/>
                </a:lnTo>
                <a:lnTo>
                  <a:pt x="0" y="0"/>
                </a:lnTo>
                <a:lnTo>
                  <a:pt x="8" y="24"/>
                </a:lnTo>
                <a:lnTo>
                  <a:pt x="16" y="24"/>
                </a:lnTo>
                <a:lnTo>
                  <a:pt x="32" y="32"/>
                </a:lnTo>
                <a:lnTo>
                  <a:pt x="32" y="40"/>
                </a:lnTo>
                <a:lnTo>
                  <a:pt x="40" y="4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28" name="Freeform 41"/>
          <p:cNvSpPr>
            <a:spLocks/>
          </p:cNvSpPr>
          <p:nvPr/>
        </p:nvSpPr>
        <p:spPr bwMode="ltGray">
          <a:xfrm>
            <a:off x="4930776" y="3742016"/>
            <a:ext cx="63500" cy="61913"/>
          </a:xfrm>
          <a:custGeom>
            <a:avLst/>
            <a:gdLst>
              <a:gd name="T0" fmla="*/ 2147483647 w 41"/>
              <a:gd name="T1" fmla="*/ 2147483647 h 41"/>
              <a:gd name="T2" fmla="*/ 2147483647 w 41"/>
              <a:gd name="T3" fmla="*/ 2147483647 h 41"/>
              <a:gd name="T4" fmla="*/ 2147483647 w 41"/>
              <a:gd name="T5" fmla="*/ 2147483647 h 41"/>
              <a:gd name="T6" fmla="*/ 2147483647 w 41"/>
              <a:gd name="T7" fmla="*/ 2147483647 h 41"/>
              <a:gd name="T8" fmla="*/ 2147483647 w 41"/>
              <a:gd name="T9" fmla="*/ 0 h 41"/>
              <a:gd name="T10" fmla="*/ 0 w 41"/>
              <a:gd name="T11" fmla="*/ 0 h 41"/>
              <a:gd name="T12" fmla="*/ 2147483647 w 41"/>
              <a:gd name="T13" fmla="*/ 2147483647 h 41"/>
              <a:gd name="T14" fmla="*/ 2147483647 w 41"/>
              <a:gd name="T15" fmla="*/ 2147483647 h 41"/>
              <a:gd name="T16" fmla="*/ 2147483647 w 41"/>
              <a:gd name="T17" fmla="*/ 2147483647 h 41"/>
              <a:gd name="T18" fmla="*/ 2147483647 w 41"/>
              <a:gd name="T19" fmla="*/ 2147483647 h 41"/>
              <a:gd name="T20" fmla="*/ 2147483647 w 41"/>
              <a:gd name="T21" fmla="*/ 2147483647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41">
                <a:moveTo>
                  <a:pt x="40" y="40"/>
                </a:moveTo>
                <a:lnTo>
                  <a:pt x="40" y="32"/>
                </a:lnTo>
                <a:lnTo>
                  <a:pt x="32" y="24"/>
                </a:lnTo>
                <a:lnTo>
                  <a:pt x="32" y="16"/>
                </a:lnTo>
                <a:lnTo>
                  <a:pt x="16" y="0"/>
                </a:lnTo>
                <a:lnTo>
                  <a:pt x="0" y="0"/>
                </a:lnTo>
                <a:lnTo>
                  <a:pt x="8" y="24"/>
                </a:lnTo>
                <a:lnTo>
                  <a:pt x="16" y="24"/>
                </a:lnTo>
                <a:lnTo>
                  <a:pt x="32" y="32"/>
                </a:lnTo>
                <a:lnTo>
                  <a:pt x="32" y="40"/>
                </a:lnTo>
                <a:lnTo>
                  <a:pt x="40" y="4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29" name="Freeform 42"/>
          <p:cNvSpPr>
            <a:spLocks/>
          </p:cNvSpPr>
          <p:nvPr/>
        </p:nvSpPr>
        <p:spPr bwMode="ltGray">
          <a:xfrm>
            <a:off x="4956176" y="3778529"/>
            <a:ext cx="25400" cy="25400"/>
          </a:xfrm>
          <a:custGeom>
            <a:avLst/>
            <a:gdLst>
              <a:gd name="T0" fmla="*/ 2147483647 w 17"/>
              <a:gd name="T1" fmla="*/ 2147483647 h 17"/>
              <a:gd name="T2" fmla="*/ 2147483647 w 17"/>
              <a:gd name="T3" fmla="*/ 2147483647 h 17"/>
              <a:gd name="T4" fmla="*/ 2147483647 w 17"/>
              <a:gd name="T5" fmla="*/ 2147483647 h 17"/>
              <a:gd name="T6" fmla="*/ 0 w 17"/>
              <a:gd name="T7" fmla="*/ 0 h 17"/>
              <a:gd name="T8" fmla="*/ 2147483647 w 17"/>
              <a:gd name="T9" fmla="*/ 2147483647 h 17"/>
              <a:gd name="T10" fmla="*/ 2147483647 w 17"/>
              <a:gd name="T11" fmla="*/ 214748364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16" y="16"/>
                </a:moveTo>
                <a:lnTo>
                  <a:pt x="16" y="16"/>
                </a:lnTo>
                <a:lnTo>
                  <a:pt x="8" y="16"/>
                </a:lnTo>
                <a:lnTo>
                  <a:pt x="0" y="0"/>
                </a:lnTo>
                <a:lnTo>
                  <a:pt x="16" y="8"/>
                </a:lnTo>
                <a:lnTo>
                  <a:pt x="16"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30" name="Freeform 43"/>
          <p:cNvSpPr>
            <a:spLocks/>
          </p:cNvSpPr>
          <p:nvPr/>
        </p:nvSpPr>
        <p:spPr bwMode="ltGray">
          <a:xfrm>
            <a:off x="4956176" y="3778529"/>
            <a:ext cx="25400" cy="25400"/>
          </a:xfrm>
          <a:custGeom>
            <a:avLst/>
            <a:gdLst>
              <a:gd name="T0" fmla="*/ 2147483647 w 17"/>
              <a:gd name="T1" fmla="*/ 2147483647 h 17"/>
              <a:gd name="T2" fmla="*/ 2147483647 w 17"/>
              <a:gd name="T3" fmla="*/ 2147483647 h 17"/>
              <a:gd name="T4" fmla="*/ 0 w 17"/>
              <a:gd name="T5" fmla="*/ 0 h 17"/>
              <a:gd name="T6" fmla="*/ 2147483647 w 17"/>
              <a:gd name="T7" fmla="*/ 2147483647 h 17"/>
              <a:gd name="T8" fmla="*/ 2147483647 w 17"/>
              <a:gd name="T9" fmla="*/ 214748364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16"/>
                </a:moveTo>
                <a:lnTo>
                  <a:pt x="8" y="16"/>
                </a:lnTo>
                <a:lnTo>
                  <a:pt x="0" y="0"/>
                </a:lnTo>
                <a:lnTo>
                  <a:pt x="16" y="8"/>
                </a:lnTo>
                <a:lnTo>
                  <a:pt x="16"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31" name="Freeform 44"/>
          <p:cNvSpPr>
            <a:spLocks/>
          </p:cNvSpPr>
          <p:nvPr/>
        </p:nvSpPr>
        <p:spPr bwMode="ltGray">
          <a:xfrm>
            <a:off x="4956176" y="3729316"/>
            <a:ext cx="111125" cy="88900"/>
          </a:xfrm>
          <a:custGeom>
            <a:avLst/>
            <a:gdLst>
              <a:gd name="T0" fmla="*/ 2147483647 w 73"/>
              <a:gd name="T1" fmla="*/ 2147483647 h 57"/>
              <a:gd name="T2" fmla="*/ 2147483647 w 73"/>
              <a:gd name="T3" fmla="*/ 2147483647 h 57"/>
              <a:gd name="T4" fmla="*/ 2147483647 w 73"/>
              <a:gd name="T5" fmla="*/ 2147483647 h 57"/>
              <a:gd name="T6" fmla="*/ 2147483647 w 73"/>
              <a:gd name="T7" fmla="*/ 2147483647 h 57"/>
              <a:gd name="T8" fmla="*/ 2147483647 w 73"/>
              <a:gd name="T9" fmla="*/ 2147483647 h 57"/>
              <a:gd name="T10" fmla="*/ 2147483647 w 73"/>
              <a:gd name="T11" fmla="*/ 2147483647 h 57"/>
              <a:gd name="T12" fmla="*/ 2147483647 w 73"/>
              <a:gd name="T13" fmla="*/ 2147483647 h 57"/>
              <a:gd name="T14" fmla="*/ 2147483647 w 73"/>
              <a:gd name="T15" fmla="*/ 2147483647 h 57"/>
              <a:gd name="T16" fmla="*/ 2147483647 w 73"/>
              <a:gd name="T17" fmla="*/ 2147483647 h 57"/>
              <a:gd name="T18" fmla="*/ 2147483647 w 73"/>
              <a:gd name="T19" fmla="*/ 2147483647 h 57"/>
              <a:gd name="T20" fmla="*/ 2147483647 w 73"/>
              <a:gd name="T21" fmla="*/ 2147483647 h 57"/>
              <a:gd name="T22" fmla="*/ 2147483647 w 73"/>
              <a:gd name="T23" fmla="*/ 0 h 57"/>
              <a:gd name="T24" fmla="*/ 2147483647 w 73"/>
              <a:gd name="T25" fmla="*/ 2147483647 h 57"/>
              <a:gd name="T26" fmla="*/ 2147483647 w 73"/>
              <a:gd name="T27" fmla="*/ 2147483647 h 57"/>
              <a:gd name="T28" fmla="*/ 2147483647 w 73"/>
              <a:gd name="T29" fmla="*/ 0 h 57"/>
              <a:gd name="T30" fmla="*/ 2147483647 w 73"/>
              <a:gd name="T31" fmla="*/ 0 h 57"/>
              <a:gd name="T32" fmla="*/ 2147483647 w 73"/>
              <a:gd name="T33" fmla="*/ 2147483647 h 57"/>
              <a:gd name="T34" fmla="*/ 2147483647 w 73"/>
              <a:gd name="T35" fmla="*/ 2147483647 h 57"/>
              <a:gd name="T36" fmla="*/ 0 w 73"/>
              <a:gd name="T37" fmla="*/ 2147483647 h 57"/>
              <a:gd name="T38" fmla="*/ 2147483647 w 73"/>
              <a:gd name="T39" fmla="*/ 2147483647 h 57"/>
              <a:gd name="T40" fmla="*/ 2147483647 w 73"/>
              <a:gd name="T41" fmla="*/ 2147483647 h 57"/>
              <a:gd name="T42" fmla="*/ 2147483647 w 73"/>
              <a:gd name="T43" fmla="*/ 2147483647 h 57"/>
              <a:gd name="T44" fmla="*/ 2147483647 w 73"/>
              <a:gd name="T45" fmla="*/ 2147483647 h 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3" h="57">
                <a:moveTo>
                  <a:pt x="24" y="48"/>
                </a:moveTo>
                <a:lnTo>
                  <a:pt x="24" y="48"/>
                </a:lnTo>
                <a:lnTo>
                  <a:pt x="40" y="40"/>
                </a:lnTo>
                <a:lnTo>
                  <a:pt x="48" y="40"/>
                </a:lnTo>
                <a:lnTo>
                  <a:pt x="40" y="48"/>
                </a:lnTo>
                <a:lnTo>
                  <a:pt x="56" y="56"/>
                </a:lnTo>
                <a:lnTo>
                  <a:pt x="48" y="48"/>
                </a:lnTo>
                <a:lnTo>
                  <a:pt x="56" y="48"/>
                </a:lnTo>
                <a:lnTo>
                  <a:pt x="56" y="32"/>
                </a:lnTo>
                <a:lnTo>
                  <a:pt x="72" y="24"/>
                </a:lnTo>
                <a:lnTo>
                  <a:pt x="56" y="16"/>
                </a:lnTo>
                <a:lnTo>
                  <a:pt x="48" y="0"/>
                </a:lnTo>
                <a:lnTo>
                  <a:pt x="40" y="8"/>
                </a:lnTo>
                <a:lnTo>
                  <a:pt x="32" y="8"/>
                </a:lnTo>
                <a:lnTo>
                  <a:pt x="24" y="0"/>
                </a:lnTo>
                <a:lnTo>
                  <a:pt x="16" y="0"/>
                </a:lnTo>
                <a:lnTo>
                  <a:pt x="24" y="8"/>
                </a:lnTo>
                <a:lnTo>
                  <a:pt x="8" y="8"/>
                </a:lnTo>
                <a:lnTo>
                  <a:pt x="0" y="8"/>
                </a:lnTo>
                <a:lnTo>
                  <a:pt x="16" y="24"/>
                </a:lnTo>
                <a:lnTo>
                  <a:pt x="16" y="32"/>
                </a:lnTo>
                <a:lnTo>
                  <a:pt x="24" y="40"/>
                </a:lnTo>
                <a:lnTo>
                  <a:pt x="24" y="4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32" name="Freeform 45"/>
          <p:cNvSpPr>
            <a:spLocks/>
          </p:cNvSpPr>
          <p:nvPr/>
        </p:nvSpPr>
        <p:spPr bwMode="ltGray">
          <a:xfrm>
            <a:off x="4956176" y="3729316"/>
            <a:ext cx="111125" cy="88900"/>
          </a:xfrm>
          <a:custGeom>
            <a:avLst/>
            <a:gdLst>
              <a:gd name="T0" fmla="*/ 2147483647 w 73"/>
              <a:gd name="T1" fmla="*/ 2147483647 h 57"/>
              <a:gd name="T2" fmla="*/ 2147483647 w 73"/>
              <a:gd name="T3" fmla="*/ 2147483647 h 57"/>
              <a:gd name="T4" fmla="*/ 2147483647 w 73"/>
              <a:gd name="T5" fmla="*/ 2147483647 h 57"/>
              <a:gd name="T6" fmla="*/ 2147483647 w 73"/>
              <a:gd name="T7" fmla="*/ 2147483647 h 57"/>
              <a:gd name="T8" fmla="*/ 2147483647 w 73"/>
              <a:gd name="T9" fmla="*/ 2147483647 h 57"/>
              <a:gd name="T10" fmla="*/ 2147483647 w 73"/>
              <a:gd name="T11" fmla="*/ 2147483647 h 57"/>
              <a:gd name="T12" fmla="*/ 2147483647 w 73"/>
              <a:gd name="T13" fmla="*/ 2147483647 h 57"/>
              <a:gd name="T14" fmla="*/ 2147483647 w 73"/>
              <a:gd name="T15" fmla="*/ 2147483647 h 57"/>
              <a:gd name="T16" fmla="*/ 2147483647 w 73"/>
              <a:gd name="T17" fmla="*/ 2147483647 h 57"/>
              <a:gd name="T18" fmla="*/ 2147483647 w 73"/>
              <a:gd name="T19" fmla="*/ 2147483647 h 57"/>
              <a:gd name="T20" fmla="*/ 2147483647 w 73"/>
              <a:gd name="T21" fmla="*/ 0 h 57"/>
              <a:gd name="T22" fmla="*/ 2147483647 w 73"/>
              <a:gd name="T23" fmla="*/ 2147483647 h 57"/>
              <a:gd name="T24" fmla="*/ 2147483647 w 73"/>
              <a:gd name="T25" fmla="*/ 2147483647 h 57"/>
              <a:gd name="T26" fmla="*/ 2147483647 w 73"/>
              <a:gd name="T27" fmla="*/ 0 h 57"/>
              <a:gd name="T28" fmla="*/ 2147483647 w 73"/>
              <a:gd name="T29" fmla="*/ 0 h 57"/>
              <a:gd name="T30" fmla="*/ 2147483647 w 73"/>
              <a:gd name="T31" fmla="*/ 2147483647 h 57"/>
              <a:gd name="T32" fmla="*/ 2147483647 w 73"/>
              <a:gd name="T33" fmla="*/ 2147483647 h 57"/>
              <a:gd name="T34" fmla="*/ 0 w 73"/>
              <a:gd name="T35" fmla="*/ 2147483647 h 57"/>
              <a:gd name="T36" fmla="*/ 2147483647 w 73"/>
              <a:gd name="T37" fmla="*/ 2147483647 h 57"/>
              <a:gd name="T38" fmla="*/ 2147483647 w 73"/>
              <a:gd name="T39" fmla="*/ 2147483647 h 57"/>
              <a:gd name="T40" fmla="*/ 2147483647 w 73"/>
              <a:gd name="T41" fmla="*/ 2147483647 h 57"/>
              <a:gd name="T42" fmla="*/ 2147483647 w 73"/>
              <a:gd name="T43" fmla="*/ 2147483647 h 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3" h="57">
                <a:moveTo>
                  <a:pt x="24" y="48"/>
                </a:moveTo>
                <a:lnTo>
                  <a:pt x="40" y="40"/>
                </a:lnTo>
                <a:lnTo>
                  <a:pt x="48" y="40"/>
                </a:lnTo>
                <a:lnTo>
                  <a:pt x="40" y="48"/>
                </a:lnTo>
                <a:lnTo>
                  <a:pt x="56" y="56"/>
                </a:lnTo>
                <a:lnTo>
                  <a:pt x="48" y="48"/>
                </a:lnTo>
                <a:lnTo>
                  <a:pt x="56" y="48"/>
                </a:lnTo>
                <a:lnTo>
                  <a:pt x="56" y="32"/>
                </a:lnTo>
                <a:lnTo>
                  <a:pt x="72" y="24"/>
                </a:lnTo>
                <a:lnTo>
                  <a:pt x="56" y="16"/>
                </a:lnTo>
                <a:lnTo>
                  <a:pt x="48" y="0"/>
                </a:lnTo>
                <a:lnTo>
                  <a:pt x="40" y="8"/>
                </a:lnTo>
                <a:lnTo>
                  <a:pt x="32" y="8"/>
                </a:lnTo>
                <a:lnTo>
                  <a:pt x="24" y="0"/>
                </a:lnTo>
                <a:lnTo>
                  <a:pt x="16" y="0"/>
                </a:lnTo>
                <a:lnTo>
                  <a:pt x="24" y="8"/>
                </a:lnTo>
                <a:lnTo>
                  <a:pt x="8" y="8"/>
                </a:lnTo>
                <a:lnTo>
                  <a:pt x="0" y="8"/>
                </a:lnTo>
                <a:lnTo>
                  <a:pt x="16" y="24"/>
                </a:lnTo>
                <a:lnTo>
                  <a:pt x="16" y="32"/>
                </a:lnTo>
                <a:lnTo>
                  <a:pt x="24" y="40"/>
                </a:lnTo>
                <a:lnTo>
                  <a:pt x="24" y="4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33" name="Freeform 46"/>
          <p:cNvSpPr>
            <a:spLocks/>
          </p:cNvSpPr>
          <p:nvPr/>
        </p:nvSpPr>
        <p:spPr bwMode="ltGray">
          <a:xfrm>
            <a:off x="5100638" y="3705504"/>
            <a:ext cx="284163" cy="184150"/>
          </a:xfrm>
          <a:custGeom>
            <a:avLst/>
            <a:gdLst>
              <a:gd name="T0" fmla="*/ 2147483647 w 185"/>
              <a:gd name="T1" fmla="*/ 2147483647 h 121"/>
              <a:gd name="T2" fmla="*/ 2147483647 w 185"/>
              <a:gd name="T3" fmla="*/ 2147483647 h 121"/>
              <a:gd name="T4" fmla="*/ 2147483647 w 185"/>
              <a:gd name="T5" fmla="*/ 2147483647 h 121"/>
              <a:gd name="T6" fmla="*/ 2147483647 w 185"/>
              <a:gd name="T7" fmla="*/ 2147483647 h 121"/>
              <a:gd name="T8" fmla="*/ 2147483647 w 185"/>
              <a:gd name="T9" fmla="*/ 2147483647 h 121"/>
              <a:gd name="T10" fmla="*/ 2147483647 w 185"/>
              <a:gd name="T11" fmla="*/ 2147483647 h 121"/>
              <a:gd name="T12" fmla="*/ 2147483647 w 185"/>
              <a:gd name="T13" fmla="*/ 2147483647 h 121"/>
              <a:gd name="T14" fmla="*/ 2147483647 w 185"/>
              <a:gd name="T15" fmla="*/ 2147483647 h 121"/>
              <a:gd name="T16" fmla="*/ 2147483647 w 185"/>
              <a:gd name="T17" fmla="*/ 2147483647 h 121"/>
              <a:gd name="T18" fmla="*/ 2147483647 w 185"/>
              <a:gd name="T19" fmla="*/ 2147483647 h 121"/>
              <a:gd name="T20" fmla="*/ 2147483647 w 185"/>
              <a:gd name="T21" fmla="*/ 2147483647 h 121"/>
              <a:gd name="T22" fmla="*/ 2147483647 w 185"/>
              <a:gd name="T23" fmla="*/ 2147483647 h 121"/>
              <a:gd name="T24" fmla="*/ 2147483647 w 185"/>
              <a:gd name="T25" fmla="*/ 2147483647 h 121"/>
              <a:gd name="T26" fmla="*/ 2147483647 w 185"/>
              <a:gd name="T27" fmla="*/ 2147483647 h 121"/>
              <a:gd name="T28" fmla="*/ 2147483647 w 185"/>
              <a:gd name="T29" fmla="*/ 2147483647 h 121"/>
              <a:gd name="T30" fmla="*/ 2147483647 w 185"/>
              <a:gd name="T31" fmla="*/ 2147483647 h 121"/>
              <a:gd name="T32" fmla="*/ 2147483647 w 185"/>
              <a:gd name="T33" fmla="*/ 2147483647 h 121"/>
              <a:gd name="T34" fmla="*/ 2147483647 w 185"/>
              <a:gd name="T35" fmla="*/ 2147483647 h 121"/>
              <a:gd name="T36" fmla="*/ 2147483647 w 185"/>
              <a:gd name="T37" fmla="*/ 2147483647 h 121"/>
              <a:gd name="T38" fmla="*/ 2147483647 w 185"/>
              <a:gd name="T39" fmla="*/ 2147483647 h 121"/>
              <a:gd name="T40" fmla="*/ 2147483647 w 185"/>
              <a:gd name="T41" fmla="*/ 2147483647 h 121"/>
              <a:gd name="T42" fmla="*/ 2147483647 w 185"/>
              <a:gd name="T43" fmla="*/ 2147483647 h 121"/>
              <a:gd name="T44" fmla="*/ 2147483647 w 185"/>
              <a:gd name="T45" fmla="*/ 2147483647 h 121"/>
              <a:gd name="T46" fmla="*/ 2147483647 w 185"/>
              <a:gd name="T47" fmla="*/ 2147483647 h 121"/>
              <a:gd name="T48" fmla="*/ 0 w 185"/>
              <a:gd name="T49" fmla="*/ 2147483647 h 121"/>
              <a:gd name="T50" fmla="*/ 2147483647 w 185"/>
              <a:gd name="T51" fmla="*/ 2147483647 h 121"/>
              <a:gd name="T52" fmla="*/ 2147483647 w 185"/>
              <a:gd name="T53" fmla="*/ 2147483647 h 121"/>
              <a:gd name="T54" fmla="*/ 2147483647 w 185"/>
              <a:gd name="T55" fmla="*/ 2147483647 h 121"/>
              <a:gd name="T56" fmla="*/ 2147483647 w 185"/>
              <a:gd name="T57" fmla="*/ 2147483647 h 121"/>
              <a:gd name="T58" fmla="*/ 2147483647 w 185"/>
              <a:gd name="T59" fmla="*/ 2147483647 h 121"/>
              <a:gd name="T60" fmla="*/ 2147483647 w 185"/>
              <a:gd name="T61" fmla="*/ 2147483647 h 121"/>
              <a:gd name="T62" fmla="*/ 2147483647 w 185"/>
              <a:gd name="T63" fmla="*/ 2147483647 h 121"/>
              <a:gd name="T64" fmla="*/ 2147483647 w 185"/>
              <a:gd name="T65" fmla="*/ 0 h 121"/>
              <a:gd name="T66" fmla="*/ 2147483647 w 185"/>
              <a:gd name="T67" fmla="*/ 0 h 121"/>
              <a:gd name="T68" fmla="*/ 2147483647 w 185"/>
              <a:gd name="T69" fmla="*/ 2147483647 h 121"/>
              <a:gd name="T70" fmla="*/ 2147483647 w 185"/>
              <a:gd name="T71" fmla="*/ 2147483647 h 121"/>
              <a:gd name="T72" fmla="*/ 2147483647 w 185"/>
              <a:gd name="T73" fmla="*/ 2147483647 h 121"/>
              <a:gd name="T74" fmla="*/ 2147483647 w 185"/>
              <a:gd name="T75" fmla="*/ 2147483647 h 121"/>
              <a:gd name="T76" fmla="*/ 2147483647 w 185"/>
              <a:gd name="T77" fmla="*/ 2147483647 h 121"/>
              <a:gd name="T78" fmla="*/ 2147483647 w 185"/>
              <a:gd name="T79" fmla="*/ 2147483647 h 121"/>
              <a:gd name="T80" fmla="*/ 2147483647 w 185"/>
              <a:gd name="T81" fmla="*/ 2147483647 h 1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5" h="121">
                <a:moveTo>
                  <a:pt x="176" y="96"/>
                </a:moveTo>
                <a:lnTo>
                  <a:pt x="176" y="96"/>
                </a:lnTo>
                <a:lnTo>
                  <a:pt x="168" y="88"/>
                </a:lnTo>
                <a:lnTo>
                  <a:pt x="168" y="96"/>
                </a:lnTo>
                <a:lnTo>
                  <a:pt x="160" y="96"/>
                </a:lnTo>
                <a:lnTo>
                  <a:pt x="152" y="112"/>
                </a:lnTo>
                <a:lnTo>
                  <a:pt x="136" y="112"/>
                </a:lnTo>
                <a:lnTo>
                  <a:pt x="136" y="120"/>
                </a:lnTo>
                <a:lnTo>
                  <a:pt x="112" y="120"/>
                </a:lnTo>
                <a:lnTo>
                  <a:pt x="112" y="112"/>
                </a:lnTo>
                <a:lnTo>
                  <a:pt x="112" y="104"/>
                </a:lnTo>
                <a:lnTo>
                  <a:pt x="64" y="80"/>
                </a:lnTo>
                <a:lnTo>
                  <a:pt x="40" y="80"/>
                </a:lnTo>
                <a:lnTo>
                  <a:pt x="24" y="88"/>
                </a:lnTo>
                <a:lnTo>
                  <a:pt x="24" y="64"/>
                </a:lnTo>
                <a:lnTo>
                  <a:pt x="16" y="64"/>
                </a:lnTo>
                <a:lnTo>
                  <a:pt x="16" y="48"/>
                </a:lnTo>
                <a:lnTo>
                  <a:pt x="8" y="48"/>
                </a:lnTo>
                <a:lnTo>
                  <a:pt x="8" y="40"/>
                </a:lnTo>
                <a:lnTo>
                  <a:pt x="24" y="40"/>
                </a:lnTo>
                <a:lnTo>
                  <a:pt x="32" y="32"/>
                </a:lnTo>
                <a:lnTo>
                  <a:pt x="16" y="16"/>
                </a:lnTo>
                <a:lnTo>
                  <a:pt x="8" y="16"/>
                </a:lnTo>
                <a:lnTo>
                  <a:pt x="8" y="32"/>
                </a:lnTo>
                <a:lnTo>
                  <a:pt x="0" y="16"/>
                </a:lnTo>
                <a:lnTo>
                  <a:pt x="24" y="8"/>
                </a:lnTo>
                <a:lnTo>
                  <a:pt x="40" y="24"/>
                </a:lnTo>
                <a:lnTo>
                  <a:pt x="48" y="24"/>
                </a:lnTo>
                <a:lnTo>
                  <a:pt x="56" y="24"/>
                </a:lnTo>
                <a:lnTo>
                  <a:pt x="56" y="16"/>
                </a:lnTo>
                <a:lnTo>
                  <a:pt x="72" y="8"/>
                </a:lnTo>
                <a:lnTo>
                  <a:pt x="80" y="8"/>
                </a:lnTo>
                <a:lnTo>
                  <a:pt x="72" y="0"/>
                </a:lnTo>
                <a:lnTo>
                  <a:pt x="80" y="0"/>
                </a:lnTo>
                <a:lnTo>
                  <a:pt x="96" y="8"/>
                </a:lnTo>
                <a:lnTo>
                  <a:pt x="96" y="24"/>
                </a:lnTo>
                <a:lnTo>
                  <a:pt x="120" y="24"/>
                </a:lnTo>
                <a:lnTo>
                  <a:pt x="128" y="48"/>
                </a:lnTo>
                <a:lnTo>
                  <a:pt x="168" y="72"/>
                </a:lnTo>
                <a:lnTo>
                  <a:pt x="184" y="80"/>
                </a:lnTo>
                <a:lnTo>
                  <a:pt x="176" y="9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34" name="Freeform 47"/>
          <p:cNvSpPr>
            <a:spLocks/>
          </p:cNvSpPr>
          <p:nvPr/>
        </p:nvSpPr>
        <p:spPr bwMode="ltGray">
          <a:xfrm>
            <a:off x="5100638" y="3705504"/>
            <a:ext cx="284163" cy="184150"/>
          </a:xfrm>
          <a:custGeom>
            <a:avLst/>
            <a:gdLst>
              <a:gd name="T0" fmla="*/ 2147483647 w 185"/>
              <a:gd name="T1" fmla="*/ 2147483647 h 121"/>
              <a:gd name="T2" fmla="*/ 2147483647 w 185"/>
              <a:gd name="T3" fmla="*/ 2147483647 h 121"/>
              <a:gd name="T4" fmla="*/ 2147483647 w 185"/>
              <a:gd name="T5" fmla="*/ 2147483647 h 121"/>
              <a:gd name="T6" fmla="*/ 2147483647 w 185"/>
              <a:gd name="T7" fmla="*/ 2147483647 h 121"/>
              <a:gd name="T8" fmla="*/ 2147483647 w 185"/>
              <a:gd name="T9" fmla="*/ 2147483647 h 121"/>
              <a:gd name="T10" fmla="*/ 2147483647 w 185"/>
              <a:gd name="T11" fmla="*/ 2147483647 h 121"/>
              <a:gd name="T12" fmla="*/ 2147483647 w 185"/>
              <a:gd name="T13" fmla="*/ 2147483647 h 121"/>
              <a:gd name="T14" fmla="*/ 2147483647 w 185"/>
              <a:gd name="T15" fmla="*/ 2147483647 h 121"/>
              <a:gd name="T16" fmla="*/ 2147483647 w 185"/>
              <a:gd name="T17" fmla="*/ 2147483647 h 121"/>
              <a:gd name="T18" fmla="*/ 2147483647 w 185"/>
              <a:gd name="T19" fmla="*/ 2147483647 h 121"/>
              <a:gd name="T20" fmla="*/ 2147483647 w 185"/>
              <a:gd name="T21" fmla="*/ 2147483647 h 121"/>
              <a:gd name="T22" fmla="*/ 2147483647 w 185"/>
              <a:gd name="T23" fmla="*/ 2147483647 h 121"/>
              <a:gd name="T24" fmla="*/ 2147483647 w 185"/>
              <a:gd name="T25" fmla="*/ 2147483647 h 121"/>
              <a:gd name="T26" fmla="*/ 2147483647 w 185"/>
              <a:gd name="T27" fmla="*/ 2147483647 h 121"/>
              <a:gd name="T28" fmla="*/ 2147483647 w 185"/>
              <a:gd name="T29" fmla="*/ 2147483647 h 121"/>
              <a:gd name="T30" fmla="*/ 2147483647 w 185"/>
              <a:gd name="T31" fmla="*/ 2147483647 h 121"/>
              <a:gd name="T32" fmla="*/ 2147483647 w 185"/>
              <a:gd name="T33" fmla="*/ 2147483647 h 121"/>
              <a:gd name="T34" fmla="*/ 2147483647 w 185"/>
              <a:gd name="T35" fmla="*/ 2147483647 h 121"/>
              <a:gd name="T36" fmla="*/ 2147483647 w 185"/>
              <a:gd name="T37" fmla="*/ 2147483647 h 121"/>
              <a:gd name="T38" fmla="*/ 2147483647 w 185"/>
              <a:gd name="T39" fmla="*/ 2147483647 h 121"/>
              <a:gd name="T40" fmla="*/ 2147483647 w 185"/>
              <a:gd name="T41" fmla="*/ 2147483647 h 121"/>
              <a:gd name="T42" fmla="*/ 2147483647 w 185"/>
              <a:gd name="T43" fmla="*/ 2147483647 h 121"/>
              <a:gd name="T44" fmla="*/ 2147483647 w 185"/>
              <a:gd name="T45" fmla="*/ 2147483647 h 121"/>
              <a:gd name="T46" fmla="*/ 0 w 185"/>
              <a:gd name="T47" fmla="*/ 2147483647 h 121"/>
              <a:gd name="T48" fmla="*/ 2147483647 w 185"/>
              <a:gd name="T49" fmla="*/ 2147483647 h 121"/>
              <a:gd name="T50" fmla="*/ 2147483647 w 185"/>
              <a:gd name="T51" fmla="*/ 2147483647 h 121"/>
              <a:gd name="T52" fmla="*/ 2147483647 w 185"/>
              <a:gd name="T53" fmla="*/ 2147483647 h 121"/>
              <a:gd name="T54" fmla="*/ 2147483647 w 185"/>
              <a:gd name="T55" fmla="*/ 2147483647 h 121"/>
              <a:gd name="T56" fmla="*/ 2147483647 w 185"/>
              <a:gd name="T57" fmla="*/ 2147483647 h 121"/>
              <a:gd name="T58" fmla="*/ 2147483647 w 185"/>
              <a:gd name="T59" fmla="*/ 2147483647 h 121"/>
              <a:gd name="T60" fmla="*/ 2147483647 w 185"/>
              <a:gd name="T61" fmla="*/ 2147483647 h 121"/>
              <a:gd name="T62" fmla="*/ 2147483647 w 185"/>
              <a:gd name="T63" fmla="*/ 0 h 121"/>
              <a:gd name="T64" fmla="*/ 2147483647 w 185"/>
              <a:gd name="T65" fmla="*/ 0 h 121"/>
              <a:gd name="T66" fmla="*/ 2147483647 w 185"/>
              <a:gd name="T67" fmla="*/ 2147483647 h 121"/>
              <a:gd name="T68" fmla="*/ 2147483647 w 185"/>
              <a:gd name="T69" fmla="*/ 2147483647 h 121"/>
              <a:gd name="T70" fmla="*/ 2147483647 w 185"/>
              <a:gd name="T71" fmla="*/ 2147483647 h 121"/>
              <a:gd name="T72" fmla="*/ 2147483647 w 185"/>
              <a:gd name="T73" fmla="*/ 2147483647 h 121"/>
              <a:gd name="T74" fmla="*/ 2147483647 w 185"/>
              <a:gd name="T75" fmla="*/ 2147483647 h 121"/>
              <a:gd name="T76" fmla="*/ 2147483647 w 185"/>
              <a:gd name="T77" fmla="*/ 2147483647 h 121"/>
              <a:gd name="T78" fmla="*/ 2147483647 w 185"/>
              <a:gd name="T79" fmla="*/ 2147483647 h 12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5" h="121">
                <a:moveTo>
                  <a:pt x="176" y="96"/>
                </a:moveTo>
                <a:lnTo>
                  <a:pt x="168" y="88"/>
                </a:lnTo>
                <a:lnTo>
                  <a:pt x="168" y="96"/>
                </a:lnTo>
                <a:lnTo>
                  <a:pt x="160" y="96"/>
                </a:lnTo>
                <a:lnTo>
                  <a:pt x="152" y="112"/>
                </a:lnTo>
                <a:lnTo>
                  <a:pt x="136" y="112"/>
                </a:lnTo>
                <a:lnTo>
                  <a:pt x="136" y="120"/>
                </a:lnTo>
                <a:lnTo>
                  <a:pt x="112" y="120"/>
                </a:lnTo>
                <a:lnTo>
                  <a:pt x="112" y="112"/>
                </a:lnTo>
                <a:lnTo>
                  <a:pt x="112" y="104"/>
                </a:lnTo>
                <a:lnTo>
                  <a:pt x="64" y="80"/>
                </a:lnTo>
                <a:lnTo>
                  <a:pt x="40" y="80"/>
                </a:lnTo>
                <a:lnTo>
                  <a:pt x="24" y="88"/>
                </a:lnTo>
                <a:lnTo>
                  <a:pt x="24" y="64"/>
                </a:lnTo>
                <a:lnTo>
                  <a:pt x="16" y="64"/>
                </a:lnTo>
                <a:lnTo>
                  <a:pt x="16" y="48"/>
                </a:lnTo>
                <a:lnTo>
                  <a:pt x="8" y="48"/>
                </a:lnTo>
                <a:lnTo>
                  <a:pt x="8" y="40"/>
                </a:lnTo>
                <a:lnTo>
                  <a:pt x="24" y="40"/>
                </a:lnTo>
                <a:lnTo>
                  <a:pt x="32" y="32"/>
                </a:lnTo>
                <a:lnTo>
                  <a:pt x="16" y="16"/>
                </a:lnTo>
                <a:lnTo>
                  <a:pt x="8" y="16"/>
                </a:lnTo>
                <a:lnTo>
                  <a:pt x="8" y="32"/>
                </a:lnTo>
                <a:lnTo>
                  <a:pt x="0" y="16"/>
                </a:lnTo>
                <a:lnTo>
                  <a:pt x="24" y="8"/>
                </a:lnTo>
                <a:lnTo>
                  <a:pt x="40" y="24"/>
                </a:lnTo>
                <a:lnTo>
                  <a:pt x="48" y="24"/>
                </a:lnTo>
                <a:lnTo>
                  <a:pt x="56" y="24"/>
                </a:lnTo>
                <a:lnTo>
                  <a:pt x="56" y="16"/>
                </a:lnTo>
                <a:lnTo>
                  <a:pt x="72" y="8"/>
                </a:lnTo>
                <a:lnTo>
                  <a:pt x="80" y="8"/>
                </a:lnTo>
                <a:lnTo>
                  <a:pt x="72" y="0"/>
                </a:lnTo>
                <a:lnTo>
                  <a:pt x="80" y="0"/>
                </a:lnTo>
                <a:lnTo>
                  <a:pt x="96" y="8"/>
                </a:lnTo>
                <a:lnTo>
                  <a:pt x="96" y="24"/>
                </a:lnTo>
                <a:lnTo>
                  <a:pt x="120" y="24"/>
                </a:lnTo>
                <a:lnTo>
                  <a:pt x="128" y="48"/>
                </a:lnTo>
                <a:lnTo>
                  <a:pt x="168" y="72"/>
                </a:lnTo>
                <a:lnTo>
                  <a:pt x="184" y="80"/>
                </a:lnTo>
                <a:lnTo>
                  <a:pt x="176" y="9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35" name="Freeform 48"/>
          <p:cNvSpPr>
            <a:spLocks/>
          </p:cNvSpPr>
          <p:nvPr/>
        </p:nvSpPr>
        <p:spPr bwMode="ltGray">
          <a:xfrm>
            <a:off x="5173663" y="3630891"/>
            <a:ext cx="330200" cy="222250"/>
          </a:xfrm>
          <a:custGeom>
            <a:avLst/>
            <a:gdLst>
              <a:gd name="T0" fmla="*/ 2147483647 w 217"/>
              <a:gd name="T1" fmla="*/ 2147483647 h 145"/>
              <a:gd name="T2" fmla="*/ 2147483647 w 217"/>
              <a:gd name="T3" fmla="*/ 2147483647 h 145"/>
              <a:gd name="T4" fmla="*/ 2147483647 w 217"/>
              <a:gd name="T5" fmla="*/ 2147483647 h 145"/>
              <a:gd name="T6" fmla="*/ 2147483647 w 217"/>
              <a:gd name="T7" fmla="*/ 2147483647 h 145"/>
              <a:gd name="T8" fmla="*/ 2147483647 w 217"/>
              <a:gd name="T9" fmla="*/ 2147483647 h 145"/>
              <a:gd name="T10" fmla="*/ 2147483647 w 217"/>
              <a:gd name="T11" fmla="*/ 2147483647 h 145"/>
              <a:gd name="T12" fmla="*/ 2147483647 w 217"/>
              <a:gd name="T13" fmla="*/ 2147483647 h 145"/>
              <a:gd name="T14" fmla="*/ 2147483647 w 217"/>
              <a:gd name="T15" fmla="*/ 2147483647 h 145"/>
              <a:gd name="T16" fmla="*/ 2147483647 w 217"/>
              <a:gd name="T17" fmla="*/ 2147483647 h 145"/>
              <a:gd name="T18" fmla="*/ 2147483647 w 217"/>
              <a:gd name="T19" fmla="*/ 2147483647 h 145"/>
              <a:gd name="T20" fmla="*/ 2147483647 w 217"/>
              <a:gd name="T21" fmla="*/ 2147483647 h 145"/>
              <a:gd name="T22" fmla="*/ 2147483647 w 217"/>
              <a:gd name="T23" fmla="*/ 2147483647 h 145"/>
              <a:gd name="T24" fmla="*/ 2147483647 w 217"/>
              <a:gd name="T25" fmla="*/ 2147483647 h 145"/>
              <a:gd name="T26" fmla="*/ 2147483647 w 217"/>
              <a:gd name="T27" fmla="*/ 2147483647 h 145"/>
              <a:gd name="T28" fmla="*/ 2147483647 w 217"/>
              <a:gd name="T29" fmla="*/ 2147483647 h 145"/>
              <a:gd name="T30" fmla="*/ 2147483647 w 217"/>
              <a:gd name="T31" fmla="*/ 2147483647 h 145"/>
              <a:gd name="T32" fmla="*/ 2147483647 w 217"/>
              <a:gd name="T33" fmla="*/ 2147483647 h 145"/>
              <a:gd name="T34" fmla="*/ 2147483647 w 217"/>
              <a:gd name="T35" fmla="*/ 2147483647 h 145"/>
              <a:gd name="T36" fmla="*/ 2147483647 w 217"/>
              <a:gd name="T37" fmla="*/ 2147483647 h 145"/>
              <a:gd name="T38" fmla="*/ 2147483647 w 217"/>
              <a:gd name="T39" fmla="*/ 2147483647 h 145"/>
              <a:gd name="T40" fmla="*/ 2147483647 w 217"/>
              <a:gd name="T41" fmla="*/ 2147483647 h 145"/>
              <a:gd name="T42" fmla="*/ 2147483647 w 217"/>
              <a:gd name="T43" fmla="*/ 2147483647 h 145"/>
              <a:gd name="T44" fmla="*/ 2147483647 w 217"/>
              <a:gd name="T45" fmla="*/ 2147483647 h 145"/>
              <a:gd name="T46" fmla="*/ 2147483647 w 217"/>
              <a:gd name="T47" fmla="*/ 2147483647 h 145"/>
              <a:gd name="T48" fmla="*/ 2147483647 w 217"/>
              <a:gd name="T49" fmla="*/ 2147483647 h 145"/>
              <a:gd name="T50" fmla="*/ 2147483647 w 217"/>
              <a:gd name="T51" fmla="*/ 2147483647 h 145"/>
              <a:gd name="T52" fmla="*/ 2147483647 w 217"/>
              <a:gd name="T53" fmla="*/ 2147483647 h 145"/>
              <a:gd name="T54" fmla="*/ 2147483647 w 217"/>
              <a:gd name="T55" fmla="*/ 0 h 145"/>
              <a:gd name="T56" fmla="*/ 0 w 217"/>
              <a:gd name="T57" fmla="*/ 2147483647 h 145"/>
              <a:gd name="T58" fmla="*/ 0 w 217"/>
              <a:gd name="T59" fmla="*/ 2147483647 h 145"/>
              <a:gd name="T60" fmla="*/ 2147483647 w 217"/>
              <a:gd name="T61" fmla="*/ 2147483647 h 145"/>
              <a:gd name="T62" fmla="*/ 2147483647 w 217"/>
              <a:gd name="T63" fmla="*/ 2147483647 h 145"/>
              <a:gd name="T64" fmla="*/ 2147483647 w 217"/>
              <a:gd name="T65" fmla="*/ 2147483647 h 145"/>
              <a:gd name="T66" fmla="*/ 2147483647 w 217"/>
              <a:gd name="T67" fmla="*/ 2147483647 h 145"/>
              <a:gd name="T68" fmla="*/ 2147483647 w 217"/>
              <a:gd name="T69" fmla="*/ 2147483647 h 145"/>
              <a:gd name="T70" fmla="*/ 2147483647 w 217"/>
              <a:gd name="T71" fmla="*/ 2147483647 h 145"/>
              <a:gd name="T72" fmla="*/ 2147483647 w 217"/>
              <a:gd name="T73" fmla="*/ 2147483647 h 145"/>
              <a:gd name="T74" fmla="*/ 2147483647 w 217"/>
              <a:gd name="T75" fmla="*/ 2147483647 h 145"/>
              <a:gd name="T76" fmla="*/ 2147483647 w 217"/>
              <a:gd name="T77" fmla="*/ 2147483647 h 145"/>
              <a:gd name="T78" fmla="*/ 2147483647 w 217"/>
              <a:gd name="T79" fmla="*/ 2147483647 h 145"/>
              <a:gd name="T80" fmla="*/ 2147483647 w 217"/>
              <a:gd name="T81" fmla="*/ 2147483647 h 145"/>
              <a:gd name="T82" fmla="*/ 2147483647 w 217"/>
              <a:gd name="T83" fmla="*/ 2147483647 h 145"/>
              <a:gd name="T84" fmla="*/ 2147483647 w 217"/>
              <a:gd name="T85" fmla="*/ 2147483647 h 1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7" h="145">
                <a:moveTo>
                  <a:pt x="128" y="144"/>
                </a:moveTo>
                <a:lnTo>
                  <a:pt x="128" y="144"/>
                </a:lnTo>
                <a:lnTo>
                  <a:pt x="144" y="144"/>
                </a:lnTo>
                <a:lnTo>
                  <a:pt x="152" y="128"/>
                </a:lnTo>
                <a:lnTo>
                  <a:pt x="152" y="112"/>
                </a:lnTo>
                <a:lnTo>
                  <a:pt x="144" y="104"/>
                </a:lnTo>
                <a:lnTo>
                  <a:pt x="160" y="104"/>
                </a:lnTo>
                <a:lnTo>
                  <a:pt x="168" y="88"/>
                </a:lnTo>
                <a:lnTo>
                  <a:pt x="168" y="80"/>
                </a:lnTo>
                <a:lnTo>
                  <a:pt x="184" y="80"/>
                </a:lnTo>
                <a:lnTo>
                  <a:pt x="184" y="88"/>
                </a:lnTo>
                <a:lnTo>
                  <a:pt x="200" y="88"/>
                </a:lnTo>
                <a:lnTo>
                  <a:pt x="216" y="80"/>
                </a:lnTo>
                <a:lnTo>
                  <a:pt x="200" y="72"/>
                </a:lnTo>
                <a:lnTo>
                  <a:pt x="192" y="72"/>
                </a:lnTo>
                <a:lnTo>
                  <a:pt x="176" y="72"/>
                </a:lnTo>
                <a:lnTo>
                  <a:pt x="192" y="56"/>
                </a:lnTo>
                <a:lnTo>
                  <a:pt x="184" y="56"/>
                </a:lnTo>
                <a:lnTo>
                  <a:pt x="160" y="80"/>
                </a:lnTo>
                <a:lnTo>
                  <a:pt x="152" y="72"/>
                </a:lnTo>
                <a:lnTo>
                  <a:pt x="136" y="72"/>
                </a:lnTo>
                <a:lnTo>
                  <a:pt x="136" y="64"/>
                </a:lnTo>
                <a:lnTo>
                  <a:pt x="128" y="64"/>
                </a:lnTo>
                <a:lnTo>
                  <a:pt x="128" y="48"/>
                </a:lnTo>
                <a:lnTo>
                  <a:pt x="112" y="32"/>
                </a:lnTo>
                <a:lnTo>
                  <a:pt x="72" y="32"/>
                </a:lnTo>
                <a:lnTo>
                  <a:pt x="48" y="8"/>
                </a:lnTo>
                <a:lnTo>
                  <a:pt x="32" y="0"/>
                </a:lnTo>
                <a:lnTo>
                  <a:pt x="0" y="8"/>
                </a:lnTo>
                <a:lnTo>
                  <a:pt x="0" y="72"/>
                </a:lnTo>
                <a:lnTo>
                  <a:pt x="8" y="72"/>
                </a:lnTo>
                <a:lnTo>
                  <a:pt x="8" y="64"/>
                </a:lnTo>
                <a:lnTo>
                  <a:pt x="24" y="56"/>
                </a:lnTo>
                <a:lnTo>
                  <a:pt x="32" y="56"/>
                </a:lnTo>
                <a:lnTo>
                  <a:pt x="24" y="48"/>
                </a:lnTo>
                <a:lnTo>
                  <a:pt x="32" y="48"/>
                </a:lnTo>
                <a:lnTo>
                  <a:pt x="48" y="56"/>
                </a:lnTo>
                <a:lnTo>
                  <a:pt x="48" y="72"/>
                </a:lnTo>
                <a:lnTo>
                  <a:pt x="72" y="72"/>
                </a:lnTo>
                <a:lnTo>
                  <a:pt x="80" y="96"/>
                </a:lnTo>
                <a:lnTo>
                  <a:pt x="120" y="120"/>
                </a:lnTo>
                <a:lnTo>
                  <a:pt x="136" y="128"/>
                </a:lnTo>
                <a:lnTo>
                  <a:pt x="128" y="14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36" name="Freeform 49"/>
          <p:cNvSpPr>
            <a:spLocks/>
          </p:cNvSpPr>
          <p:nvPr/>
        </p:nvSpPr>
        <p:spPr bwMode="ltGray">
          <a:xfrm>
            <a:off x="5173663" y="3630891"/>
            <a:ext cx="330200" cy="222250"/>
          </a:xfrm>
          <a:custGeom>
            <a:avLst/>
            <a:gdLst>
              <a:gd name="T0" fmla="*/ 2147483647 w 217"/>
              <a:gd name="T1" fmla="*/ 2147483647 h 145"/>
              <a:gd name="T2" fmla="*/ 2147483647 w 217"/>
              <a:gd name="T3" fmla="*/ 2147483647 h 145"/>
              <a:gd name="T4" fmla="*/ 2147483647 w 217"/>
              <a:gd name="T5" fmla="*/ 2147483647 h 145"/>
              <a:gd name="T6" fmla="*/ 2147483647 w 217"/>
              <a:gd name="T7" fmla="*/ 2147483647 h 145"/>
              <a:gd name="T8" fmla="*/ 2147483647 w 217"/>
              <a:gd name="T9" fmla="*/ 2147483647 h 145"/>
              <a:gd name="T10" fmla="*/ 2147483647 w 217"/>
              <a:gd name="T11" fmla="*/ 2147483647 h 145"/>
              <a:gd name="T12" fmla="*/ 2147483647 w 217"/>
              <a:gd name="T13" fmla="*/ 2147483647 h 145"/>
              <a:gd name="T14" fmla="*/ 2147483647 w 217"/>
              <a:gd name="T15" fmla="*/ 2147483647 h 145"/>
              <a:gd name="T16" fmla="*/ 2147483647 w 217"/>
              <a:gd name="T17" fmla="*/ 2147483647 h 145"/>
              <a:gd name="T18" fmla="*/ 2147483647 w 217"/>
              <a:gd name="T19" fmla="*/ 2147483647 h 145"/>
              <a:gd name="T20" fmla="*/ 2147483647 w 217"/>
              <a:gd name="T21" fmla="*/ 2147483647 h 145"/>
              <a:gd name="T22" fmla="*/ 2147483647 w 217"/>
              <a:gd name="T23" fmla="*/ 2147483647 h 145"/>
              <a:gd name="T24" fmla="*/ 2147483647 w 217"/>
              <a:gd name="T25" fmla="*/ 2147483647 h 145"/>
              <a:gd name="T26" fmla="*/ 2147483647 w 217"/>
              <a:gd name="T27" fmla="*/ 2147483647 h 145"/>
              <a:gd name="T28" fmla="*/ 2147483647 w 217"/>
              <a:gd name="T29" fmla="*/ 2147483647 h 145"/>
              <a:gd name="T30" fmla="*/ 2147483647 w 217"/>
              <a:gd name="T31" fmla="*/ 2147483647 h 145"/>
              <a:gd name="T32" fmla="*/ 2147483647 w 217"/>
              <a:gd name="T33" fmla="*/ 2147483647 h 145"/>
              <a:gd name="T34" fmla="*/ 2147483647 w 217"/>
              <a:gd name="T35" fmla="*/ 2147483647 h 145"/>
              <a:gd name="T36" fmla="*/ 2147483647 w 217"/>
              <a:gd name="T37" fmla="*/ 2147483647 h 145"/>
              <a:gd name="T38" fmla="*/ 2147483647 w 217"/>
              <a:gd name="T39" fmla="*/ 2147483647 h 145"/>
              <a:gd name="T40" fmla="*/ 2147483647 w 217"/>
              <a:gd name="T41" fmla="*/ 2147483647 h 145"/>
              <a:gd name="T42" fmla="*/ 2147483647 w 217"/>
              <a:gd name="T43" fmla="*/ 2147483647 h 145"/>
              <a:gd name="T44" fmla="*/ 2147483647 w 217"/>
              <a:gd name="T45" fmla="*/ 2147483647 h 145"/>
              <a:gd name="T46" fmla="*/ 2147483647 w 217"/>
              <a:gd name="T47" fmla="*/ 2147483647 h 145"/>
              <a:gd name="T48" fmla="*/ 2147483647 w 217"/>
              <a:gd name="T49" fmla="*/ 2147483647 h 145"/>
              <a:gd name="T50" fmla="*/ 2147483647 w 217"/>
              <a:gd name="T51" fmla="*/ 2147483647 h 145"/>
              <a:gd name="T52" fmla="*/ 2147483647 w 217"/>
              <a:gd name="T53" fmla="*/ 0 h 145"/>
              <a:gd name="T54" fmla="*/ 0 w 217"/>
              <a:gd name="T55" fmla="*/ 2147483647 h 145"/>
              <a:gd name="T56" fmla="*/ 0 w 217"/>
              <a:gd name="T57" fmla="*/ 2147483647 h 145"/>
              <a:gd name="T58" fmla="*/ 2147483647 w 217"/>
              <a:gd name="T59" fmla="*/ 2147483647 h 145"/>
              <a:gd name="T60" fmla="*/ 2147483647 w 217"/>
              <a:gd name="T61" fmla="*/ 2147483647 h 145"/>
              <a:gd name="T62" fmla="*/ 2147483647 w 217"/>
              <a:gd name="T63" fmla="*/ 2147483647 h 145"/>
              <a:gd name="T64" fmla="*/ 2147483647 w 217"/>
              <a:gd name="T65" fmla="*/ 2147483647 h 145"/>
              <a:gd name="T66" fmla="*/ 2147483647 w 217"/>
              <a:gd name="T67" fmla="*/ 2147483647 h 145"/>
              <a:gd name="T68" fmla="*/ 2147483647 w 217"/>
              <a:gd name="T69" fmla="*/ 2147483647 h 145"/>
              <a:gd name="T70" fmla="*/ 2147483647 w 217"/>
              <a:gd name="T71" fmla="*/ 2147483647 h 145"/>
              <a:gd name="T72" fmla="*/ 2147483647 w 217"/>
              <a:gd name="T73" fmla="*/ 2147483647 h 145"/>
              <a:gd name="T74" fmla="*/ 2147483647 w 217"/>
              <a:gd name="T75" fmla="*/ 2147483647 h 145"/>
              <a:gd name="T76" fmla="*/ 2147483647 w 217"/>
              <a:gd name="T77" fmla="*/ 2147483647 h 145"/>
              <a:gd name="T78" fmla="*/ 2147483647 w 217"/>
              <a:gd name="T79" fmla="*/ 2147483647 h 145"/>
              <a:gd name="T80" fmla="*/ 2147483647 w 217"/>
              <a:gd name="T81" fmla="*/ 2147483647 h 145"/>
              <a:gd name="T82" fmla="*/ 2147483647 w 217"/>
              <a:gd name="T83" fmla="*/ 2147483647 h 1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7" h="145">
                <a:moveTo>
                  <a:pt x="128" y="144"/>
                </a:moveTo>
                <a:lnTo>
                  <a:pt x="144" y="144"/>
                </a:lnTo>
                <a:lnTo>
                  <a:pt x="152" y="128"/>
                </a:lnTo>
                <a:lnTo>
                  <a:pt x="152" y="112"/>
                </a:lnTo>
                <a:lnTo>
                  <a:pt x="144" y="104"/>
                </a:lnTo>
                <a:lnTo>
                  <a:pt x="160" y="104"/>
                </a:lnTo>
                <a:lnTo>
                  <a:pt x="168" y="88"/>
                </a:lnTo>
                <a:lnTo>
                  <a:pt x="168" y="80"/>
                </a:lnTo>
                <a:lnTo>
                  <a:pt x="184" y="80"/>
                </a:lnTo>
                <a:lnTo>
                  <a:pt x="184" y="88"/>
                </a:lnTo>
                <a:lnTo>
                  <a:pt x="200" y="88"/>
                </a:lnTo>
                <a:lnTo>
                  <a:pt x="216" y="80"/>
                </a:lnTo>
                <a:lnTo>
                  <a:pt x="200" y="72"/>
                </a:lnTo>
                <a:lnTo>
                  <a:pt x="192" y="72"/>
                </a:lnTo>
                <a:lnTo>
                  <a:pt x="176" y="72"/>
                </a:lnTo>
                <a:lnTo>
                  <a:pt x="192" y="56"/>
                </a:lnTo>
                <a:lnTo>
                  <a:pt x="184" y="56"/>
                </a:lnTo>
                <a:lnTo>
                  <a:pt x="160" y="80"/>
                </a:lnTo>
                <a:lnTo>
                  <a:pt x="152" y="72"/>
                </a:lnTo>
                <a:lnTo>
                  <a:pt x="136" y="72"/>
                </a:lnTo>
                <a:lnTo>
                  <a:pt x="136" y="64"/>
                </a:lnTo>
                <a:lnTo>
                  <a:pt x="128" y="64"/>
                </a:lnTo>
                <a:lnTo>
                  <a:pt x="128" y="48"/>
                </a:lnTo>
                <a:lnTo>
                  <a:pt x="112" y="32"/>
                </a:lnTo>
                <a:lnTo>
                  <a:pt x="72" y="32"/>
                </a:lnTo>
                <a:lnTo>
                  <a:pt x="48" y="8"/>
                </a:lnTo>
                <a:lnTo>
                  <a:pt x="32" y="0"/>
                </a:lnTo>
                <a:lnTo>
                  <a:pt x="0" y="8"/>
                </a:lnTo>
                <a:lnTo>
                  <a:pt x="0" y="72"/>
                </a:lnTo>
                <a:lnTo>
                  <a:pt x="8" y="72"/>
                </a:lnTo>
                <a:lnTo>
                  <a:pt x="8" y="64"/>
                </a:lnTo>
                <a:lnTo>
                  <a:pt x="24" y="56"/>
                </a:lnTo>
                <a:lnTo>
                  <a:pt x="32" y="56"/>
                </a:lnTo>
                <a:lnTo>
                  <a:pt x="24" y="48"/>
                </a:lnTo>
                <a:lnTo>
                  <a:pt x="32" y="48"/>
                </a:lnTo>
                <a:lnTo>
                  <a:pt x="48" y="56"/>
                </a:lnTo>
                <a:lnTo>
                  <a:pt x="48" y="72"/>
                </a:lnTo>
                <a:lnTo>
                  <a:pt x="72" y="72"/>
                </a:lnTo>
                <a:lnTo>
                  <a:pt x="80" y="96"/>
                </a:lnTo>
                <a:lnTo>
                  <a:pt x="120" y="120"/>
                </a:lnTo>
                <a:lnTo>
                  <a:pt x="136" y="128"/>
                </a:lnTo>
                <a:lnTo>
                  <a:pt x="128" y="14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37" name="Freeform 50"/>
          <p:cNvSpPr>
            <a:spLocks/>
          </p:cNvSpPr>
          <p:nvPr/>
        </p:nvSpPr>
        <p:spPr bwMode="ltGray">
          <a:xfrm>
            <a:off x="5392738" y="3754716"/>
            <a:ext cx="147638" cy="109538"/>
          </a:xfrm>
          <a:custGeom>
            <a:avLst/>
            <a:gdLst>
              <a:gd name="T0" fmla="*/ 2147483647 w 97"/>
              <a:gd name="T1" fmla="*/ 2147483647 h 73"/>
              <a:gd name="T2" fmla="*/ 2147483647 w 97"/>
              <a:gd name="T3" fmla="*/ 2147483647 h 73"/>
              <a:gd name="T4" fmla="*/ 2147483647 w 97"/>
              <a:gd name="T5" fmla="*/ 2147483647 h 73"/>
              <a:gd name="T6" fmla="*/ 2147483647 w 97"/>
              <a:gd name="T7" fmla="*/ 2147483647 h 73"/>
              <a:gd name="T8" fmla="*/ 2147483647 w 97"/>
              <a:gd name="T9" fmla="*/ 2147483647 h 73"/>
              <a:gd name="T10" fmla="*/ 2147483647 w 97"/>
              <a:gd name="T11" fmla="*/ 2147483647 h 73"/>
              <a:gd name="T12" fmla="*/ 2147483647 w 97"/>
              <a:gd name="T13" fmla="*/ 2147483647 h 73"/>
              <a:gd name="T14" fmla="*/ 2147483647 w 97"/>
              <a:gd name="T15" fmla="*/ 2147483647 h 73"/>
              <a:gd name="T16" fmla="*/ 2147483647 w 97"/>
              <a:gd name="T17" fmla="*/ 2147483647 h 73"/>
              <a:gd name="T18" fmla="*/ 2147483647 w 97"/>
              <a:gd name="T19" fmla="*/ 2147483647 h 73"/>
              <a:gd name="T20" fmla="*/ 2147483647 w 97"/>
              <a:gd name="T21" fmla="*/ 2147483647 h 73"/>
              <a:gd name="T22" fmla="*/ 2147483647 w 97"/>
              <a:gd name="T23" fmla="*/ 2147483647 h 73"/>
              <a:gd name="T24" fmla="*/ 2147483647 w 97"/>
              <a:gd name="T25" fmla="*/ 2147483647 h 73"/>
              <a:gd name="T26" fmla="*/ 0 w 97"/>
              <a:gd name="T27" fmla="*/ 2147483647 h 73"/>
              <a:gd name="T28" fmla="*/ 2147483647 w 97"/>
              <a:gd name="T29" fmla="*/ 2147483647 h 73"/>
              <a:gd name="T30" fmla="*/ 2147483647 w 97"/>
              <a:gd name="T31" fmla="*/ 2147483647 h 73"/>
              <a:gd name="T32" fmla="*/ 0 w 97"/>
              <a:gd name="T33" fmla="*/ 2147483647 h 73"/>
              <a:gd name="T34" fmla="*/ 2147483647 w 97"/>
              <a:gd name="T35" fmla="*/ 2147483647 h 73"/>
              <a:gd name="T36" fmla="*/ 2147483647 w 97"/>
              <a:gd name="T37" fmla="*/ 2147483647 h 73"/>
              <a:gd name="T38" fmla="*/ 2147483647 w 97"/>
              <a:gd name="T39" fmla="*/ 0 h 73"/>
              <a:gd name="T40" fmla="*/ 2147483647 w 97"/>
              <a:gd name="T41" fmla="*/ 0 h 73"/>
              <a:gd name="T42" fmla="*/ 2147483647 w 97"/>
              <a:gd name="T43" fmla="*/ 2147483647 h 73"/>
              <a:gd name="T44" fmla="*/ 2147483647 w 97"/>
              <a:gd name="T45" fmla="*/ 2147483647 h 73"/>
              <a:gd name="T46" fmla="*/ 2147483647 w 97"/>
              <a:gd name="T47" fmla="*/ 2147483647 h 73"/>
              <a:gd name="T48" fmla="*/ 2147483647 w 97"/>
              <a:gd name="T49" fmla="*/ 2147483647 h 73"/>
              <a:gd name="T50" fmla="*/ 2147483647 w 97"/>
              <a:gd name="T51" fmla="*/ 2147483647 h 73"/>
              <a:gd name="T52" fmla="*/ 2147483647 w 97"/>
              <a:gd name="T53" fmla="*/ 2147483647 h 73"/>
              <a:gd name="T54" fmla="*/ 2147483647 w 97"/>
              <a:gd name="T55" fmla="*/ 2147483647 h 7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7" h="73">
                <a:moveTo>
                  <a:pt x="80" y="24"/>
                </a:moveTo>
                <a:lnTo>
                  <a:pt x="80" y="24"/>
                </a:lnTo>
                <a:lnTo>
                  <a:pt x="80" y="40"/>
                </a:lnTo>
                <a:lnTo>
                  <a:pt x="96" y="40"/>
                </a:lnTo>
                <a:lnTo>
                  <a:pt x="96" y="64"/>
                </a:lnTo>
                <a:lnTo>
                  <a:pt x="72" y="56"/>
                </a:lnTo>
                <a:lnTo>
                  <a:pt x="56" y="72"/>
                </a:lnTo>
                <a:lnTo>
                  <a:pt x="48" y="48"/>
                </a:lnTo>
                <a:lnTo>
                  <a:pt x="40" y="40"/>
                </a:lnTo>
                <a:lnTo>
                  <a:pt x="32" y="56"/>
                </a:lnTo>
                <a:lnTo>
                  <a:pt x="24" y="56"/>
                </a:lnTo>
                <a:lnTo>
                  <a:pt x="24" y="64"/>
                </a:lnTo>
                <a:lnTo>
                  <a:pt x="8" y="64"/>
                </a:lnTo>
                <a:lnTo>
                  <a:pt x="0" y="64"/>
                </a:lnTo>
                <a:lnTo>
                  <a:pt x="8" y="48"/>
                </a:lnTo>
                <a:lnTo>
                  <a:pt x="8" y="32"/>
                </a:lnTo>
                <a:lnTo>
                  <a:pt x="0" y="24"/>
                </a:lnTo>
                <a:lnTo>
                  <a:pt x="16" y="24"/>
                </a:lnTo>
                <a:lnTo>
                  <a:pt x="24" y="8"/>
                </a:lnTo>
                <a:lnTo>
                  <a:pt x="24" y="0"/>
                </a:lnTo>
                <a:lnTo>
                  <a:pt x="40" y="0"/>
                </a:lnTo>
                <a:lnTo>
                  <a:pt x="40" y="8"/>
                </a:lnTo>
                <a:lnTo>
                  <a:pt x="40" y="16"/>
                </a:lnTo>
                <a:lnTo>
                  <a:pt x="24" y="16"/>
                </a:lnTo>
                <a:lnTo>
                  <a:pt x="24" y="24"/>
                </a:lnTo>
                <a:lnTo>
                  <a:pt x="48" y="24"/>
                </a:lnTo>
                <a:lnTo>
                  <a:pt x="56" y="24"/>
                </a:lnTo>
                <a:lnTo>
                  <a:pt x="8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38" name="Freeform 51"/>
          <p:cNvSpPr>
            <a:spLocks/>
          </p:cNvSpPr>
          <p:nvPr/>
        </p:nvSpPr>
        <p:spPr bwMode="ltGray">
          <a:xfrm>
            <a:off x="5392738" y="3754716"/>
            <a:ext cx="147638" cy="109538"/>
          </a:xfrm>
          <a:custGeom>
            <a:avLst/>
            <a:gdLst>
              <a:gd name="T0" fmla="*/ 2147483647 w 97"/>
              <a:gd name="T1" fmla="*/ 2147483647 h 73"/>
              <a:gd name="T2" fmla="*/ 2147483647 w 97"/>
              <a:gd name="T3" fmla="*/ 2147483647 h 73"/>
              <a:gd name="T4" fmla="*/ 2147483647 w 97"/>
              <a:gd name="T5" fmla="*/ 2147483647 h 73"/>
              <a:gd name="T6" fmla="*/ 2147483647 w 97"/>
              <a:gd name="T7" fmla="*/ 2147483647 h 73"/>
              <a:gd name="T8" fmla="*/ 2147483647 w 97"/>
              <a:gd name="T9" fmla="*/ 2147483647 h 73"/>
              <a:gd name="T10" fmla="*/ 2147483647 w 97"/>
              <a:gd name="T11" fmla="*/ 2147483647 h 73"/>
              <a:gd name="T12" fmla="*/ 2147483647 w 97"/>
              <a:gd name="T13" fmla="*/ 2147483647 h 73"/>
              <a:gd name="T14" fmla="*/ 2147483647 w 97"/>
              <a:gd name="T15" fmla="*/ 2147483647 h 73"/>
              <a:gd name="T16" fmla="*/ 2147483647 w 97"/>
              <a:gd name="T17" fmla="*/ 2147483647 h 73"/>
              <a:gd name="T18" fmla="*/ 2147483647 w 97"/>
              <a:gd name="T19" fmla="*/ 2147483647 h 73"/>
              <a:gd name="T20" fmla="*/ 2147483647 w 97"/>
              <a:gd name="T21" fmla="*/ 2147483647 h 73"/>
              <a:gd name="T22" fmla="*/ 2147483647 w 97"/>
              <a:gd name="T23" fmla="*/ 2147483647 h 73"/>
              <a:gd name="T24" fmla="*/ 0 w 97"/>
              <a:gd name="T25" fmla="*/ 2147483647 h 73"/>
              <a:gd name="T26" fmla="*/ 2147483647 w 97"/>
              <a:gd name="T27" fmla="*/ 2147483647 h 73"/>
              <a:gd name="T28" fmla="*/ 2147483647 w 97"/>
              <a:gd name="T29" fmla="*/ 2147483647 h 73"/>
              <a:gd name="T30" fmla="*/ 0 w 97"/>
              <a:gd name="T31" fmla="*/ 2147483647 h 73"/>
              <a:gd name="T32" fmla="*/ 2147483647 w 97"/>
              <a:gd name="T33" fmla="*/ 2147483647 h 73"/>
              <a:gd name="T34" fmla="*/ 2147483647 w 97"/>
              <a:gd name="T35" fmla="*/ 2147483647 h 73"/>
              <a:gd name="T36" fmla="*/ 2147483647 w 97"/>
              <a:gd name="T37" fmla="*/ 0 h 73"/>
              <a:gd name="T38" fmla="*/ 2147483647 w 97"/>
              <a:gd name="T39" fmla="*/ 0 h 73"/>
              <a:gd name="T40" fmla="*/ 2147483647 w 97"/>
              <a:gd name="T41" fmla="*/ 2147483647 h 73"/>
              <a:gd name="T42" fmla="*/ 2147483647 w 97"/>
              <a:gd name="T43" fmla="*/ 2147483647 h 73"/>
              <a:gd name="T44" fmla="*/ 2147483647 w 97"/>
              <a:gd name="T45" fmla="*/ 2147483647 h 73"/>
              <a:gd name="T46" fmla="*/ 2147483647 w 97"/>
              <a:gd name="T47" fmla="*/ 2147483647 h 73"/>
              <a:gd name="T48" fmla="*/ 2147483647 w 97"/>
              <a:gd name="T49" fmla="*/ 2147483647 h 73"/>
              <a:gd name="T50" fmla="*/ 2147483647 w 97"/>
              <a:gd name="T51" fmla="*/ 2147483647 h 73"/>
              <a:gd name="T52" fmla="*/ 2147483647 w 97"/>
              <a:gd name="T53" fmla="*/ 2147483647 h 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7" h="73">
                <a:moveTo>
                  <a:pt x="80" y="24"/>
                </a:moveTo>
                <a:lnTo>
                  <a:pt x="80" y="40"/>
                </a:lnTo>
                <a:lnTo>
                  <a:pt x="96" y="40"/>
                </a:lnTo>
                <a:lnTo>
                  <a:pt x="96" y="64"/>
                </a:lnTo>
                <a:lnTo>
                  <a:pt x="72" y="56"/>
                </a:lnTo>
                <a:lnTo>
                  <a:pt x="56" y="72"/>
                </a:lnTo>
                <a:lnTo>
                  <a:pt x="48" y="48"/>
                </a:lnTo>
                <a:lnTo>
                  <a:pt x="40" y="40"/>
                </a:lnTo>
                <a:lnTo>
                  <a:pt x="32" y="56"/>
                </a:lnTo>
                <a:lnTo>
                  <a:pt x="24" y="56"/>
                </a:lnTo>
                <a:lnTo>
                  <a:pt x="24" y="64"/>
                </a:lnTo>
                <a:lnTo>
                  <a:pt x="8" y="64"/>
                </a:lnTo>
                <a:lnTo>
                  <a:pt x="0" y="64"/>
                </a:lnTo>
                <a:lnTo>
                  <a:pt x="8" y="48"/>
                </a:lnTo>
                <a:lnTo>
                  <a:pt x="8" y="32"/>
                </a:lnTo>
                <a:lnTo>
                  <a:pt x="0" y="24"/>
                </a:lnTo>
                <a:lnTo>
                  <a:pt x="16" y="24"/>
                </a:lnTo>
                <a:lnTo>
                  <a:pt x="24" y="8"/>
                </a:lnTo>
                <a:lnTo>
                  <a:pt x="24" y="0"/>
                </a:lnTo>
                <a:lnTo>
                  <a:pt x="40" y="0"/>
                </a:lnTo>
                <a:lnTo>
                  <a:pt x="40" y="8"/>
                </a:lnTo>
                <a:lnTo>
                  <a:pt x="40" y="16"/>
                </a:lnTo>
                <a:lnTo>
                  <a:pt x="24" y="16"/>
                </a:lnTo>
                <a:lnTo>
                  <a:pt x="24" y="24"/>
                </a:lnTo>
                <a:lnTo>
                  <a:pt x="48" y="24"/>
                </a:lnTo>
                <a:lnTo>
                  <a:pt x="56" y="24"/>
                </a:lnTo>
                <a:lnTo>
                  <a:pt x="8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39" name="Freeform 52"/>
          <p:cNvSpPr>
            <a:spLocks/>
          </p:cNvSpPr>
          <p:nvPr/>
        </p:nvSpPr>
        <p:spPr bwMode="ltGray">
          <a:xfrm>
            <a:off x="5429251" y="3694391"/>
            <a:ext cx="211137" cy="98425"/>
          </a:xfrm>
          <a:custGeom>
            <a:avLst/>
            <a:gdLst>
              <a:gd name="T0" fmla="*/ 2147483647 w 137"/>
              <a:gd name="T1" fmla="*/ 2147483647 h 65"/>
              <a:gd name="T2" fmla="*/ 2147483647 w 137"/>
              <a:gd name="T3" fmla="*/ 2147483647 h 65"/>
              <a:gd name="T4" fmla="*/ 2147483647 w 137"/>
              <a:gd name="T5" fmla="*/ 2147483647 h 65"/>
              <a:gd name="T6" fmla="*/ 2147483647 w 137"/>
              <a:gd name="T7" fmla="*/ 2147483647 h 65"/>
              <a:gd name="T8" fmla="*/ 2147483647 w 137"/>
              <a:gd name="T9" fmla="*/ 2147483647 h 65"/>
              <a:gd name="T10" fmla="*/ 2147483647 w 137"/>
              <a:gd name="T11" fmla="*/ 2147483647 h 65"/>
              <a:gd name="T12" fmla="*/ 2147483647 w 137"/>
              <a:gd name="T13" fmla="*/ 2147483647 h 65"/>
              <a:gd name="T14" fmla="*/ 2147483647 w 137"/>
              <a:gd name="T15" fmla="*/ 2147483647 h 65"/>
              <a:gd name="T16" fmla="*/ 2147483647 w 137"/>
              <a:gd name="T17" fmla="*/ 2147483647 h 65"/>
              <a:gd name="T18" fmla="*/ 2147483647 w 137"/>
              <a:gd name="T19" fmla="*/ 2147483647 h 65"/>
              <a:gd name="T20" fmla="*/ 2147483647 w 137"/>
              <a:gd name="T21" fmla="*/ 2147483647 h 65"/>
              <a:gd name="T22" fmla="*/ 0 w 137"/>
              <a:gd name="T23" fmla="*/ 2147483647 h 65"/>
              <a:gd name="T24" fmla="*/ 0 w 137"/>
              <a:gd name="T25" fmla="*/ 2147483647 h 65"/>
              <a:gd name="T26" fmla="*/ 2147483647 w 137"/>
              <a:gd name="T27" fmla="*/ 2147483647 h 65"/>
              <a:gd name="T28" fmla="*/ 2147483647 w 137"/>
              <a:gd name="T29" fmla="*/ 2147483647 h 65"/>
              <a:gd name="T30" fmla="*/ 2147483647 w 137"/>
              <a:gd name="T31" fmla="*/ 2147483647 h 65"/>
              <a:gd name="T32" fmla="*/ 2147483647 w 137"/>
              <a:gd name="T33" fmla="*/ 2147483647 h 65"/>
              <a:gd name="T34" fmla="*/ 2147483647 w 137"/>
              <a:gd name="T35" fmla="*/ 2147483647 h 65"/>
              <a:gd name="T36" fmla="*/ 2147483647 w 137"/>
              <a:gd name="T37" fmla="*/ 2147483647 h 65"/>
              <a:gd name="T38" fmla="*/ 2147483647 w 137"/>
              <a:gd name="T39" fmla="*/ 2147483647 h 65"/>
              <a:gd name="T40" fmla="*/ 2147483647 w 137"/>
              <a:gd name="T41" fmla="*/ 2147483647 h 65"/>
              <a:gd name="T42" fmla="*/ 2147483647 w 137"/>
              <a:gd name="T43" fmla="*/ 2147483647 h 65"/>
              <a:gd name="T44" fmla="*/ 2147483647 w 137"/>
              <a:gd name="T45" fmla="*/ 2147483647 h 65"/>
              <a:gd name="T46" fmla="*/ 2147483647 w 137"/>
              <a:gd name="T47" fmla="*/ 2147483647 h 65"/>
              <a:gd name="T48" fmla="*/ 2147483647 w 137"/>
              <a:gd name="T49" fmla="*/ 2147483647 h 65"/>
              <a:gd name="T50" fmla="*/ 2147483647 w 137"/>
              <a:gd name="T51" fmla="*/ 0 h 65"/>
              <a:gd name="T52" fmla="*/ 2147483647 w 137"/>
              <a:gd name="T53" fmla="*/ 2147483647 h 65"/>
              <a:gd name="T54" fmla="*/ 2147483647 w 137"/>
              <a:gd name="T55" fmla="*/ 2147483647 h 65"/>
              <a:gd name="T56" fmla="*/ 2147483647 w 137"/>
              <a:gd name="T57" fmla="*/ 2147483647 h 6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7" h="65">
                <a:moveTo>
                  <a:pt x="136" y="16"/>
                </a:moveTo>
                <a:lnTo>
                  <a:pt x="136" y="16"/>
                </a:lnTo>
                <a:lnTo>
                  <a:pt x="136" y="24"/>
                </a:lnTo>
                <a:lnTo>
                  <a:pt x="112" y="40"/>
                </a:lnTo>
                <a:lnTo>
                  <a:pt x="96" y="40"/>
                </a:lnTo>
                <a:lnTo>
                  <a:pt x="88" y="48"/>
                </a:lnTo>
                <a:lnTo>
                  <a:pt x="72" y="48"/>
                </a:lnTo>
                <a:lnTo>
                  <a:pt x="56" y="56"/>
                </a:lnTo>
                <a:lnTo>
                  <a:pt x="56" y="64"/>
                </a:lnTo>
                <a:lnTo>
                  <a:pt x="32" y="64"/>
                </a:lnTo>
                <a:lnTo>
                  <a:pt x="24" y="64"/>
                </a:lnTo>
                <a:lnTo>
                  <a:pt x="0" y="64"/>
                </a:lnTo>
                <a:lnTo>
                  <a:pt x="0" y="56"/>
                </a:lnTo>
                <a:lnTo>
                  <a:pt x="16" y="56"/>
                </a:lnTo>
                <a:lnTo>
                  <a:pt x="16" y="48"/>
                </a:lnTo>
                <a:lnTo>
                  <a:pt x="32" y="48"/>
                </a:lnTo>
                <a:lnTo>
                  <a:pt x="48" y="40"/>
                </a:lnTo>
                <a:lnTo>
                  <a:pt x="32" y="32"/>
                </a:lnTo>
                <a:lnTo>
                  <a:pt x="24" y="32"/>
                </a:lnTo>
                <a:lnTo>
                  <a:pt x="8" y="32"/>
                </a:lnTo>
                <a:lnTo>
                  <a:pt x="24" y="16"/>
                </a:lnTo>
                <a:lnTo>
                  <a:pt x="16" y="16"/>
                </a:lnTo>
                <a:lnTo>
                  <a:pt x="24" y="8"/>
                </a:lnTo>
                <a:lnTo>
                  <a:pt x="48" y="16"/>
                </a:lnTo>
                <a:lnTo>
                  <a:pt x="48" y="8"/>
                </a:lnTo>
                <a:lnTo>
                  <a:pt x="56" y="0"/>
                </a:lnTo>
                <a:lnTo>
                  <a:pt x="72" y="8"/>
                </a:lnTo>
                <a:lnTo>
                  <a:pt x="120" y="8"/>
                </a:lnTo>
                <a:lnTo>
                  <a:pt x="136"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40" name="Freeform 53"/>
          <p:cNvSpPr>
            <a:spLocks/>
          </p:cNvSpPr>
          <p:nvPr/>
        </p:nvSpPr>
        <p:spPr bwMode="ltGray">
          <a:xfrm>
            <a:off x="5429251" y="3694391"/>
            <a:ext cx="211137" cy="98425"/>
          </a:xfrm>
          <a:custGeom>
            <a:avLst/>
            <a:gdLst>
              <a:gd name="T0" fmla="*/ 2147483647 w 137"/>
              <a:gd name="T1" fmla="*/ 2147483647 h 65"/>
              <a:gd name="T2" fmla="*/ 2147483647 w 137"/>
              <a:gd name="T3" fmla="*/ 2147483647 h 65"/>
              <a:gd name="T4" fmla="*/ 2147483647 w 137"/>
              <a:gd name="T5" fmla="*/ 2147483647 h 65"/>
              <a:gd name="T6" fmla="*/ 2147483647 w 137"/>
              <a:gd name="T7" fmla="*/ 2147483647 h 65"/>
              <a:gd name="T8" fmla="*/ 2147483647 w 137"/>
              <a:gd name="T9" fmla="*/ 2147483647 h 65"/>
              <a:gd name="T10" fmla="*/ 2147483647 w 137"/>
              <a:gd name="T11" fmla="*/ 2147483647 h 65"/>
              <a:gd name="T12" fmla="*/ 2147483647 w 137"/>
              <a:gd name="T13" fmla="*/ 2147483647 h 65"/>
              <a:gd name="T14" fmla="*/ 2147483647 w 137"/>
              <a:gd name="T15" fmla="*/ 2147483647 h 65"/>
              <a:gd name="T16" fmla="*/ 2147483647 w 137"/>
              <a:gd name="T17" fmla="*/ 2147483647 h 65"/>
              <a:gd name="T18" fmla="*/ 2147483647 w 137"/>
              <a:gd name="T19" fmla="*/ 2147483647 h 65"/>
              <a:gd name="T20" fmla="*/ 0 w 137"/>
              <a:gd name="T21" fmla="*/ 2147483647 h 65"/>
              <a:gd name="T22" fmla="*/ 0 w 137"/>
              <a:gd name="T23" fmla="*/ 2147483647 h 65"/>
              <a:gd name="T24" fmla="*/ 2147483647 w 137"/>
              <a:gd name="T25" fmla="*/ 2147483647 h 65"/>
              <a:gd name="T26" fmla="*/ 2147483647 w 137"/>
              <a:gd name="T27" fmla="*/ 2147483647 h 65"/>
              <a:gd name="T28" fmla="*/ 2147483647 w 137"/>
              <a:gd name="T29" fmla="*/ 2147483647 h 65"/>
              <a:gd name="T30" fmla="*/ 2147483647 w 137"/>
              <a:gd name="T31" fmla="*/ 2147483647 h 65"/>
              <a:gd name="T32" fmla="*/ 2147483647 w 137"/>
              <a:gd name="T33" fmla="*/ 2147483647 h 65"/>
              <a:gd name="T34" fmla="*/ 2147483647 w 137"/>
              <a:gd name="T35" fmla="*/ 2147483647 h 65"/>
              <a:gd name="T36" fmla="*/ 2147483647 w 137"/>
              <a:gd name="T37" fmla="*/ 2147483647 h 65"/>
              <a:gd name="T38" fmla="*/ 2147483647 w 137"/>
              <a:gd name="T39" fmla="*/ 2147483647 h 65"/>
              <a:gd name="T40" fmla="*/ 2147483647 w 137"/>
              <a:gd name="T41" fmla="*/ 2147483647 h 65"/>
              <a:gd name="T42" fmla="*/ 2147483647 w 137"/>
              <a:gd name="T43" fmla="*/ 2147483647 h 65"/>
              <a:gd name="T44" fmla="*/ 2147483647 w 137"/>
              <a:gd name="T45" fmla="*/ 2147483647 h 65"/>
              <a:gd name="T46" fmla="*/ 2147483647 w 137"/>
              <a:gd name="T47" fmla="*/ 2147483647 h 65"/>
              <a:gd name="T48" fmla="*/ 2147483647 w 137"/>
              <a:gd name="T49" fmla="*/ 0 h 65"/>
              <a:gd name="T50" fmla="*/ 2147483647 w 137"/>
              <a:gd name="T51" fmla="*/ 2147483647 h 65"/>
              <a:gd name="T52" fmla="*/ 2147483647 w 137"/>
              <a:gd name="T53" fmla="*/ 2147483647 h 65"/>
              <a:gd name="T54" fmla="*/ 2147483647 w 137"/>
              <a:gd name="T55" fmla="*/ 2147483647 h 6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7" h="65">
                <a:moveTo>
                  <a:pt x="136" y="16"/>
                </a:moveTo>
                <a:lnTo>
                  <a:pt x="136" y="24"/>
                </a:lnTo>
                <a:lnTo>
                  <a:pt x="112" y="40"/>
                </a:lnTo>
                <a:lnTo>
                  <a:pt x="96" y="40"/>
                </a:lnTo>
                <a:lnTo>
                  <a:pt x="88" y="48"/>
                </a:lnTo>
                <a:lnTo>
                  <a:pt x="72" y="48"/>
                </a:lnTo>
                <a:lnTo>
                  <a:pt x="56" y="56"/>
                </a:lnTo>
                <a:lnTo>
                  <a:pt x="56" y="64"/>
                </a:lnTo>
                <a:lnTo>
                  <a:pt x="32" y="64"/>
                </a:lnTo>
                <a:lnTo>
                  <a:pt x="24" y="64"/>
                </a:lnTo>
                <a:lnTo>
                  <a:pt x="0" y="64"/>
                </a:lnTo>
                <a:lnTo>
                  <a:pt x="0" y="56"/>
                </a:lnTo>
                <a:lnTo>
                  <a:pt x="16" y="56"/>
                </a:lnTo>
                <a:lnTo>
                  <a:pt x="16" y="48"/>
                </a:lnTo>
                <a:lnTo>
                  <a:pt x="32" y="48"/>
                </a:lnTo>
                <a:lnTo>
                  <a:pt x="48" y="40"/>
                </a:lnTo>
                <a:lnTo>
                  <a:pt x="32" y="32"/>
                </a:lnTo>
                <a:lnTo>
                  <a:pt x="24" y="32"/>
                </a:lnTo>
                <a:lnTo>
                  <a:pt x="8" y="32"/>
                </a:lnTo>
                <a:lnTo>
                  <a:pt x="24" y="16"/>
                </a:lnTo>
                <a:lnTo>
                  <a:pt x="16" y="16"/>
                </a:lnTo>
                <a:lnTo>
                  <a:pt x="24" y="8"/>
                </a:lnTo>
                <a:lnTo>
                  <a:pt x="48" y="16"/>
                </a:lnTo>
                <a:lnTo>
                  <a:pt x="48" y="8"/>
                </a:lnTo>
                <a:lnTo>
                  <a:pt x="56" y="0"/>
                </a:lnTo>
                <a:lnTo>
                  <a:pt x="72" y="8"/>
                </a:lnTo>
                <a:lnTo>
                  <a:pt x="120" y="8"/>
                </a:lnTo>
                <a:lnTo>
                  <a:pt x="136"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41" name="Freeform 54"/>
          <p:cNvSpPr>
            <a:spLocks/>
          </p:cNvSpPr>
          <p:nvPr/>
        </p:nvSpPr>
        <p:spPr bwMode="ltGray">
          <a:xfrm>
            <a:off x="4311651" y="2762529"/>
            <a:ext cx="242887" cy="577850"/>
          </a:xfrm>
          <a:custGeom>
            <a:avLst/>
            <a:gdLst>
              <a:gd name="T0" fmla="*/ 0 w 161"/>
              <a:gd name="T1" fmla="*/ 2147483647 h 377"/>
              <a:gd name="T2" fmla="*/ 0 w 161"/>
              <a:gd name="T3" fmla="*/ 2147483647 h 377"/>
              <a:gd name="T4" fmla="*/ 2147483647 w 161"/>
              <a:gd name="T5" fmla="*/ 2147483647 h 377"/>
              <a:gd name="T6" fmla="*/ 2147483647 w 161"/>
              <a:gd name="T7" fmla="*/ 2147483647 h 377"/>
              <a:gd name="T8" fmla="*/ 2147483647 w 161"/>
              <a:gd name="T9" fmla="*/ 2147483647 h 377"/>
              <a:gd name="T10" fmla="*/ 2147483647 w 161"/>
              <a:gd name="T11" fmla="*/ 2147483647 h 377"/>
              <a:gd name="T12" fmla="*/ 2147483647 w 161"/>
              <a:gd name="T13" fmla="*/ 2147483647 h 377"/>
              <a:gd name="T14" fmla="*/ 2147483647 w 161"/>
              <a:gd name="T15" fmla="*/ 2147483647 h 377"/>
              <a:gd name="T16" fmla="*/ 2147483647 w 161"/>
              <a:gd name="T17" fmla="*/ 2147483647 h 377"/>
              <a:gd name="T18" fmla="*/ 2147483647 w 161"/>
              <a:gd name="T19" fmla="*/ 2147483647 h 377"/>
              <a:gd name="T20" fmla="*/ 2147483647 w 161"/>
              <a:gd name="T21" fmla="*/ 2147483647 h 377"/>
              <a:gd name="T22" fmla="*/ 2147483647 w 161"/>
              <a:gd name="T23" fmla="*/ 2147483647 h 377"/>
              <a:gd name="T24" fmla="*/ 2147483647 w 161"/>
              <a:gd name="T25" fmla="*/ 2147483647 h 377"/>
              <a:gd name="T26" fmla="*/ 2147483647 w 161"/>
              <a:gd name="T27" fmla="*/ 2147483647 h 377"/>
              <a:gd name="T28" fmla="*/ 2147483647 w 161"/>
              <a:gd name="T29" fmla="*/ 2147483647 h 377"/>
              <a:gd name="T30" fmla="*/ 2147483647 w 161"/>
              <a:gd name="T31" fmla="*/ 2147483647 h 377"/>
              <a:gd name="T32" fmla="*/ 2147483647 w 161"/>
              <a:gd name="T33" fmla="*/ 2147483647 h 377"/>
              <a:gd name="T34" fmla="*/ 2147483647 w 161"/>
              <a:gd name="T35" fmla="*/ 2147483647 h 377"/>
              <a:gd name="T36" fmla="*/ 2147483647 w 161"/>
              <a:gd name="T37" fmla="*/ 2147483647 h 377"/>
              <a:gd name="T38" fmla="*/ 2147483647 w 161"/>
              <a:gd name="T39" fmla="*/ 2147483647 h 377"/>
              <a:gd name="T40" fmla="*/ 2147483647 w 161"/>
              <a:gd name="T41" fmla="*/ 2147483647 h 377"/>
              <a:gd name="T42" fmla="*/ 2147483647 w 161"/>
              <a:gd name="T43" fmla="*/ 2147483647 h 377"/>
              <a:gd name="T44" fmla="*/ 2147483647 w 161"/>
              <a:gd name="T45" fmla="*/ 2147483647 h 377"/>
              <a:gd name="T46" fmla="*/ 2147483647 w 161"/>
              <a:gd name="T47" fmla="*/ 0 h 377"/>
              <a:gd name="T48" fmla="*/ 2147483647 w 161"/>
              <a:gd name="T49" fmla="*/ 0 h 377"/>
              <a:gd name="T50" fmla="*/ 2147483647 w 161"/>
              <a:gd name="T51" fmla="*/ 2147483647 h 377"/>
              <a:gd name="T52" fmla="*/ 2147483647 w 161"/>
              <a:gd name="T53" fmla="*/ 2147483647 h 377"/>
              <a:gd name="T54" fmla="*/ 2147483647 w 161"/>
              <a:gd name="T55" fmla="*/ 2147483647 h 377"/>
              <a:gd name="T56" fmla="*/ 2147483647 w 161"/>
              <a:gd name="T57" fmla="*/ 2147483647 h 377"/>
              <a:gd name="T58" fmla="*/ 2147483647 w 161"/>
              <a:gd name="T59" fmla="*/ 2147483647 h 377"/>
              <a:gd name="T60" fmla="*/ 2147483647 w 161"/>
              <a:gd name="T61" fmla="*/ 2147483647 h 377"/>
              <a:gd name="T62" fmla="*/ 2147483647 w 161"/>
              <a:gd name="T63" fmla="*/ 2147483647 h 377"/>
              <a:gd name="T64" fmla="*/ 2147483647 w 161"/>
              <a:gd name="T65" fmla="*/ 2147483647 h 377"/>
              <a:gd name="T66" fmla="*/ 2147483647 w 161"/>
              <a:gd name="T67" fmla="*/ 2147483647 h 377"/>
              <a:gd name="T68" fmla="*/ 2147483647 w 161"/>
              <a:gd name="T69" fmla="*/ 2147483647 h 377"/>
              <a:gd name="T70" fmla="*/ 2147483647 w 161"/>
              <a:gd name="T71" fmla="*/ 2147483647 h 377"/>
              <a:gd name="T72" fmla="*/ 2147483647 w 161"/>
              <a:gd name="T73" fmla="*/ 2147483647 h 377"/>
              <a:gd name="T74" fmla="*/ 2147483647 w 161"/>
              <a:gd name="T75" fmla="*/ 2147483647 h 377"/>
              <a:gd name="T76" fmla="*/ 2147483647 w 161"/>
              <a:gd name="T77" fmla="*/ 2147483647 h 377"/>
              <a:gd name="T78" fmla="*/ 2147483647 w 161"/>
              <a:gd name="T79" fmla="*/ 2147483647 h 377"/>
              <a:gd name="T80" fmla="*/ 2147483647 w 161"/>
              <a:gd name="T81" fmla="*/ 2147483647 h 377"/>
              <a:gd name="T82" fmla="*/ 2147483647 w 161"/>
              <a:gd name="T83" fmla="*/ 2147483647 h 377"/>
              <a:gd name="T84" fmla="*/ 2147483647 w 161"/>
              <a:gd name="T85" fmla="*/ 2147483647 h 377"/>
              <a:gd name="T86" fmla="*/ 2147483647 w 161"/>
              <a:gd name="T87" fmla="*/ 2147483647 h 377"/>
              <a:gd name="T88" fmla="*/ 2147483647 w 161"/>
              <a:gd name="T89" fmla="*/ 2147483647 h 377"/>
              <a:gd name="T90" fmla="*/ 2147483647 w 161"/>
              <a:gd name="T91" fmla="*/ 2147483647 h 377"/>
              <a:gd name="T92" fmla="*/ 2147483647 w 161"/>
              <a:gd name="T93" fmla="*/ 2147483647 h 377"/>
              <a:gd name="T94" fmla="*/ 2147483647 w 161"/>
              <a:gd name="T95" fmla="*/ 2147483647 h 377"/>
              <a:gd name="T96" fmla="*/ 0 w 161"/>
              <a:gd name="T97" fmla="*/ 2147483647 h 3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1" h="377">
                <a:moveTo>
                  <a:pt x="0" y="296"/>
                </a:moveTo>
                <a:lnTo>
                  <a:pt x="0" y="296"/>
                </a:lnTo>
                <a:lnTo>
                  <a:pt x="8" y="296"/>
                </a:lnTo>
                <a:lnTo>
                  <a:pt x="8" y="272"/>
                </a:lnTo>
                <a:lnTo>
                  <a:pt x="16" y="264"/>
                </a:lnTo>
                <a:lnTo>
                  <a:pt x="16" y="240"/>
                </a:lnTo>
                <a:lnTo>
                  <a:pt x="16" y="232"/>
                </a:lnTo>
                <a:lnTo>
                  <a:pt x="8" y="200"/>
                </a:lnTo>
                <a:lnTo>
                  <a:pt x="16" y="168"/>
                </a:lnTo>
                <a:lnTo>
                  <a:pt x="24" y="160"/>
                </a:lnTo>
                <a:lnTo>
                  <a:pt x="40" y="152"/>
                </a:lnTo>
                <a:lnTo>
                  <a:pt x="32" y="136"/>
                </a:lnTo>
                <a:lnTo>
                  <a:pt x="40" y="120"/>
                </a:lnTo>
                <a:lnTo>
                  <a:pt x="48" y="96"/>
                </a:lnTo>
                <a:lnTo>
                  <a:pt x="64" y="72"/>
                </a:lnTo>
                <a:lnTo>
                  <a:pt x="64" y="64"/>
                </a:lnTo>
                <a:lnTo>
                  <a:pt x="64" y="56"/>
                </a:lnTo>
                <a:lnTo>
                  <a:pt x="72" y="40"/>
                </a:lnTo>
                <a:lnTo>
                  <a:pt x="80" y="32"/>
                </a:lnTo>
                <a:lnTo>
                  <a:pt x="88" y="32"/>
                </a:lnTo>
                <a:lnTo>
                  <a:pt x="88" y="16"/>
                </a:lnTo>
                <a:lnTo>
                  <a:pt x="96" y="16"/>
                </a:lnTo>
                <a:lnTo>
                  <a:pt x="112" y="16"/>
                </a:lnTo>
                <a:lnTo>
                  <a:pt x="112" y="0"/>
                </a:lnTo>
                <a:lnTo>
                  <a:pt x="120" y="0"/>
                </a:lnTo>
                <a:lnTo>
                  <a:pt x="152" y="32"/>
                </a:lnTo>
                <a:lnTo>
                  <a:pt x="160" y="104"/>
                </a:lnTo>
                <a:lnTo>
                  <a:pt x="144" y="104"/>
                </a:lnTo>
                <a:lnTo>
                  <a:pt x="128" y="120"/>
                </a:lnTo>
                <a:lnTo>
                  <a:pt x="128" y="128"/>
                </a:lnTo>
                <a:lnTo>
                  <a:pt x="128" y="136"/>
                </a:lnTo>
                <a:lnTo>
                  <a:pt x="136" y="144"/>
                </a:lnTo>
                <a:lnTo>
                  <a:pt x="120" y="160"/>
                </a:lnTo>
                <a:lnTo>
                  <a:pt x="96" y="184"/>
                </a:lnTo>
                <a:lnTo>
                  <a:pt x="80" y="208"/>
                </a:lnTo>
                <a:lnTo>
                  <a:pt x="80" y="248"/>
                </a:lnTo>
                <a:lnTo>
                  <a:pt x="96" y="272"/>
                </a:lnTo>
                <a:lnTo>
                  <a:pt x="88" y="280"/>
                </a:lnTo>
                <a:lnTo>
                  <a:pt x="88" y="288"/>
                </a:lnTo>
                <a:lnTo>
                  <a:pt x="72" y="304"/>
                </a:lnTo>
                <a:lnTo>
                  <a:pt x="64" y="360"/>
                </a:lnTo>
                <a:lnTo>
                  <a:pt x="48" y="360"/>
                </a:lnTo>
                <a:lnTo>
                  <a:pt x="40" y="368"/>
                </a:lnTo>
                <a:lnTo>
                  <a:pt x="40" y="376"/>
                </a:lnTo>
                <a:lnTo>
                  <a:pt x="24" y="376"/>
                </a:lnTo>
                <a:lnTo>
                  <a:pt x="16" y="360"/>
                </a:lnTo>
                <a:lnTo>
                  <a:pt x="24" y="352"/>
                </a:lnTo>
                <a:lnTo>
                  <a:pt x="16" y="344"/>
                </a:lnTo>
                <a:lnTo>
                  <a:pt x="0" y="29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42" name="Freeform 55"/>
          <p:cNvSpPr>
            <a:spLocks/>
          </p:cNvSpPr>
          <p:nvPr/>
        </p:nvSpPr>
        <p:spPr bwMode="ltGray">
          <a:xfrm>
            <a:off x="4311651" y="2762529"/>
            <a:ext cx="242887" cy="577850"/>
          </a:xfrm>
          <a:custGeom>
            <a:avLst/>
            <a:gdLst>
              <a:gd name="T0" fmla="*/ 0 w 161"/>
              <a:gd name="T1" fmla="*/ 2147483647 h 377"/>
              <a:gd name="T2" fmla="*/ 2147483647 w 161"/>
              <a:gd name="T3" fmla="*/ 2147483647 h 377"/>
              <a:gd name="T4" fmla="*/ 2147483647 w 161"/>
              <a:gd name="T5" fmla="*/ 2147483647 h 377"/>
              <a:gd name="T6" fmla="*/ 2147483647 w 161"/>
              <a:gd name="T7" fmla="*/ 2147483647 h 377"/>
              <a:gd name="T8" fmla="*/ 2147483647 w 161"/>
              <a:gd name="T9" fmla="*/ 2147483647 h 377"/>
              <a:gd name="T10" fmla="*/ 2147483647 w 161"/>
              <a:gd name="T11" fmla="*/ 2147483647 h 377"/>
              <a:gd name="T12" fmla="*/ 2147483647 w 161"/>
              <a:gd name="T13" fmla="*/ 2147483647 h 377"/>
              <a:gd name="T14" fmla="*/ 2147483647 w 161"/>
              <a:gd name="T15" fmla="*/ 2147483647 h 377"/>
              <a:gd name="T16" fmla="*/ 2147483647 w 161"/>
              <a:gd name="T17" fmla="*/ 2147483647 h 377"/>
              <a:gd name="T18" fmla="*/ 2147483647 w 161"/>
              <a:gd name="T19" fmla="*/ 2147483647 h 377"/>
              <a:gd name="T20" fmla="*/ 2147483647 w 161"/>
              <a:gd name="T21" fmla="*/ 2147483647 h 377"/>
              <a:gd name="T22" fmla="*/ 2147483647 w 161"/>
              <a:gd name="T23" fmla="*/ 2147483647 h 377"/>
              <a:gd name="T24" fmla="*/ 2147483647 w 161"/>
              <a:gd name="T25" fmla="*/ 2147483647 h 377"/>
              <a:gd name="T26" fmla="*/ 2147483647 w 161"/>
              <a:gd name="T27" fmla="*/ 2147483647 h 377"/>
              <a:gd name="T28" fmla="*/ 2147483647 w 161"/>
              <a:gd name="T29" fmla="*/ 2147483647 h 377"/>
              <a:gd name="T30" fmla="*/ 2147483647 w 161"/>
              <a:gd name="T31" fmla="*/ 2147483647 h 377"/>
              <a:gd name="T32" fmla="*/ 2147483647 w 161"/>
              <a:gd name="T33" fmla="*/ 2147483647 h 377"/>
              <a:gd name="T34" fmla="*/ 2147483647 w 161"/>
              <a:gd name="T35" fmla="*/ 2147483647 h 377"/>
              <a:gd name="T36" fmla="*/ 2147483647 w 161"/>
              <a:gd name="T37" fmla="*/ 2147483647 h 377"/>
              <a:gd name="T38" fmla="*/ 2147483647 w 161"/>
              <a:gd name="T39" fmla="*/ 2147483647 h 377"/>
              <a:gd name="T40" fmla="*/ 2147483647 w 161"/>
              <a:gd name="T41" fmla="*/ 2147483647 h 377"/>
              <a:gd name="T42" fmla="*/ 2147483647 w 161"/>
              <a:gd name="T43" fmla="*/ 2147483647 h 377"/>
              <a:gd name="T44" fmla="*/ 2147483647 w 161"/>
              <a:gd name="T45" fmla="*/ 0 h 377"/>
              <a:gd name="T46" fmla="*/ 2147483647 w 161"/>
              <a:gd name="T47" fmla="*/ 0 h 377"/>
              <a:gd name="T48" fmla="*/ 2147483647 w 161"/>
              <a:gd name="T49" fmla="*/ 2147483647 h 377"/>
              <a:gd name="T50" fmla="*/ 2147483647 w 161"/>
              <a:gd name="T51" fmla="*/ 2147483647 h 377"/>
              <a:gd name="T52" fmla="*/ 2147483647 w 161"/>
              <a:gd name="T53" fmla="*/ 2147483647 h 377"/>
              <a:gd name="T54" fmla="*/ 2147483647 w 161"/>
              <a:gd name="T55" fmla="*/ 2147483647 h 377"/>
              <a:gd name="T56" fmla="*/ 2147483647 w 161"/>
              <a:gd name="T57" fmla="*/ 2147483647 h 377"/>
              <a:gd name="T58" fmla="*/ 2147483647 w 161"/>
              <a:gd name="T59" fmla="*/ 2147483647 h 377"/>
              <a:gd name="T60" fmla="*/ 2147483647 w 161"/>
              <a:gd name="T61" fmla="*/ 2147483647 h 377"/>
              <a:gd name="T62" fmla="*/ 2147483647 w 161"/>
              <a:gd name="T63" fmla="*/ 2147483647 h 377"/>
              <a:gd name="T64" fmla="*/ 2147483647 w 161"/>
              <a:gd name="T65" fmla="*/ 2147483647 h 377"/>
              <a:gd name="T66" fmla="*/ 2147483647 w 161"/>
              <a:gd name="T67" fmla="*/ 2147483647 h 377"/>
              <a:gd name="T68" fmla="*/ 2147483647 w 161"/>
              <a:gd name="T69" fmla="*/ 2147483647 h 377"/>
              <a:gd name="T70" fmla="*/ 2147483647 w 161"/>
              <a:gd name="T71" fmla="*/ 2147483647 h 377"/>
              <a:gd name="T72" fmla="*/ 2147483647 w 161"/>
              <a:gd name="T73" fmla="*/ 2147483647 h 377"/>
              <a:gd name="T74" fmla="*/ 2147483647 w 161"/>
              <a:gd name="T75" fmla="*/ 2147483647 h 377"/>
              <a:gd name="T76" fmla="*/ 2147483647 w 161"/>
              <a:gd name="T77" fmla="*/ 2147483647 h 377"/>
              <a:gd name="T78" fmla="*/ 2147483647 w 161"/>
              <a:gd name="T79" fmla="*/ 2147483647 h 377"/>
              <a:gd name="T80" fmla="*/ 2147483647 w 161"/>
              <a:gd name="T81" fmla="*/ 2147483647 h 377"/>
              <a:gd name="T82" fmla="*/ 2147483647 w 161"/>
              <a:gd name="T83" fmla="*/ 2147483647 h 377"/>
              <a:gd name="T84" fmla="*/ 2147483647 w 161"/>
              <a:gd name="T85" fmla="*/ 2147483647 h 377"/>
              <a:gd name="T86" fmla="*/ 2147483647 w 161"/>
              <a:gd name="T87" fmla="*/ 2147483647 h 377"/>
              <a:gd name="T88" fmla="*/ 2147483647 w 161"/>
              <a:gd name="T89" fmla="*/ 2147483647 h 377"/>
              <a:gd name="T90" fmla="*/ 2147483647 w 161"/>
              <a:gd name="T91" fmla="*/ 2147483647 h 377"/>
              <a:gd name="T92" fmla="*/ 2147483647 w 161"/>
              <a:gd name="T93" fmla="*/ 2147483647 h 377"/>
              <a:gd name="T94" fmla="*/ 0 w 161"/>
              <a:gd name="T95" fmla="*/ 2147483647 h 3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1" h="377">
                <a:moveTo>
                  <a:pt x="0" y="296"/>
                </a:moveTo>
                <a:lnTo>
                  <a:pt x="8" y="296"/>
                </a:lnTo>
                <a:lnTo>
                  <a:pt x="8" y="272"/>
                </a:lnTo>
                <a:lnTo>
                  <a:pt x="16" y="264"/>
                </a:lnTo>
                <a:lnTo>
                  <a:pt x="16" y="240"/>
                </a:lnTo>
                <a:lnTo>
                  <a:pt x="16" y="232"/>
                </a:lnTo>
                <a:lnTo>
                  <a:pt x="8" y="200"/>
                </a:lnTo>
                <a:lnTo>
                  <a:pt x="16" y="168"/>
                </a:lnTo>
                <a:lnTo>
                  <a:pt x="24" y="160"/>
                </a:lnTo>
                <a:lnTo>
                  <a:pt x="40" y="152"/>
                </a:lnTo>
                <a:lnTo>
                  <a:pt x="32" y="136"/>
                </a:lnTo>
                <a:lnTo>
                  <a:pt x="40" y="120"/>
                </a:lnTo>
                <a:lnTo>
                  <a:pt x="48" y="96"/>
                </a:lnTo>
                <a:lnTo>
                  <a:pt x="64" y="72"/>
                </a:lnTo>
                <a:lnTo>
                  <a:pt x="64" y="64"/>
                </a:lnTo>
                <a:lnTo>
                  <a:pt x="64" y="56"/>
                </a:lnTo>
                <a:lnTo>
                  <a:pt x="72" y="40"/>
                </a:lnTo>
                <a:lnTo>
                  <a:pt x="80" y="32"/>
                </a:lnTo>
                <a:lnTo>
                  <a:pt x="88" y="32"/>
                </a:lnTo>
                <a:lnTo>
                  <a:pt x="88" y="16"/>
                </a:lnTo>
                <a:lnTo>
                  <a:pt x="96" y="16"/>
                </a:lnTo>
                <a:lnTo>
                  <a:pt x="112" y="16"/>
                </a:lnTo>
                <a:lnTo>
                  <a:pt x="112" y="0"/>
                </a:lnTo>
                <a:lnTo>
                  <a:pt x="120" y="0"/>
                </a:lnTo>
                <a:lnTo>
                  <a:pt x="152" y="32"/>
                </a:lnTo>
                <a:lnTo>
                  <a:pt x="160" y="104"/>
                </a:lnTo>
                <a:lnTo>
                  <a:pt x="144" y="104"/>
                </a:lnTo>
                <a:lnTo>
                  <a:pt x="128" y="120"/>
                </a:lnTo>
                <a:lnTo>
                  <a:pt x="128" y="128"/>
                </a:lnTo>
                <a:lnTo>
                  <a:pt x="128" y="136"/>
                </a:lnTo>
                <a:lnTo>
                  <a:pt x="136" y="144"/>
                </a:lnTo>
                <a:lnTo>
                  <a:pt x="120" y="160"/>
                </a:lnTo>
                <a:lnTo>
                  <a:pt x="96" y="184"/>
                </a:lnTo>
                <a:lnTo>
                  <a:pt x="80" y="208"/>
                </a:lnTo>
                <a:lnTo>
                  <a:pt x="80" y="248"/>
                </a:lnTo>
                <a:lnTo>
                  <a:pt x="96" y="272"/>
                </a:lnTo>
                <a:lnTo>
                  <a:pt x="88" y="280"/>
                </a:lnTo>
                <a:lnTo>
                  <a:pt x="88" y="288"/>
                </a:lnTo>
                <a:lnTo>
                  <a:pt x="72" y="304"/>
                </a:lnTo>
                <a:lnTo>
                  <a:pt x="64" y="360"/>
                </a:lnTo>
                <a:lnTo>
                  <a:pt x="48" y="360"/>
                </a:lnTo>
                <a:lnTo>
                  <a:pt x="40" y="368"/>
                </a:lnTo>
                <a:lnTo>
                  <a:pt x="40" y="376"/>
                </a:lnTo>
                <a:lnTo>
                  <a:pt x="24" y="376"/>
                </a:lnTo>
                <a:lnTo>
                  <a:pt x="16" y="360"/>
                </a:lnTo>
                <a:lnTo>
                  <a:pt x="24" y="352"/>
                </a:lnTo>
                <a:lnTo>
                  <a:pt x="16" y="344"/>
                </a:lnTo>
                <a:lnTo>
                  <a:pt x="0" y="29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43" name="Freeform 56"/>
          <p:cNvSpPr>
            <a:spLocks/>
          </p:cNvSpPr>
          <p:nvPr/>
        </p:nvSpPr>
        <p:spPr bwMode="ltGray">
          <a:xfrm>
            <a:off x="3944938" y="3338791"/>
            <a:ext cx="50800" cy="50800"/>
          </a:xfrm>
          <a:custGeom>
            <a:avLst/>
            <a:gdLst>
              <a:gd name="T0" fmla="*/ 2147483647 w 33"/>
              <a:gd name="T1" fmla="*/ 2147483647 h 33"/>
              <a:gd name="T2" fmla="*/ 2147483647 w 33"/>
              <a:gd name="T3" fmla="*/ 2147483647 h 33"/>
              <a:gd name="T4" fmla="*/ 2147483647 w 33"/>
              <a:gd name="T5" fmla="*/ 2147483647 h 33"/>
              <a:gd name="T6" fmla="*/ 2147483647 w 33"/>
              <a:gd name="T7" fmla="*/ 2147483647 h 33"/>
              <a:gd name="T8" fmla="*/ 0 w 33"/>
              <a:gd name="T9" fmla="*/ 2147483647 h 33"/>
              <a:gd name="T10" fmla="*/ 2147483647 w 33"/>
              <a:gd name="T11" fmla="*/ 0 h 33"/>
              <a:gd name="T12" fmla="*/ 2147483647 w 33"/>
              <a:gd name="T13" fmla="*/ 2147483647 h 33"/>
              <a:gd name="T14" fmla="*/ 2147483647 w 33"/>
              <a:gd name="T15" fmla="*/ 2147483647 h 33"/>
              <a:gd name="T16" fmla="*/ 2147483647 w 33"/>
              <a:gd name="T17" fmla="*/ 214748364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3">
                <a:moveTo>
                  <a:pt x="24" y="32"/>
                </a:moveTo>
                <a:lnTo>
                  <a:pt x="24" y="32"/>
                </a:lnTo>
                <a:lnTo>
                  <a:pt x="24" y="24"/>
                </a:lnTo>
                <a:lnTo>
                  <a:pt x="8" y="24"/>
                </a:lnTo>
                <a:lnTo>
                  <a:pt x="0" y="16"/>
                </a:lnTo>
                <a:lnTo>
                  <a:pt x="8" y="0"/>
                </a:lnTo>
                <a:lnTo>
                  <a:pt x="24" y="8"/>
                </a:lnTo>
                <a:lnTo>
                  <a:pt x="32" y="24"/>
                </a:lnTo>
                <a:lnTo>
                  <a:pt x="24"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44" name="Freeform 57"/>
          <p:cNvSpPr>
            <a:spLocks/>
          </p:cNvSpPr>
          <p:nvPr/>
        </p:nvSpPr>
        <p:spPr bwMode="ltGray">
          <a:xfrm>
            <a:off x="3944938" y="3338791"/>
            <a:ext cx="50800" cy="50800"/>
          </a:xfrm>
          <a:custGeom>
            <a:avLst/>
            <a:gdLst>
              <a:gd name="T0" fmla="*/ 2147483647 w 33"/>
              <a:gd name="T1" fmla="*/ 2147483647 h 33"/>
              <a:gd name="T2" fmla="*/ 2147483647 w 33"/>
              <a:gd name="T3" fmla="*/ 2147483647 h 33"/>
              <a:gd name="T4" fmla="*/ 2147483647 w 33"/>
              <a:gd name="T5" fmla="*/ 2147483647 h 33"/>
              <a:gd name="T6" fmla="*/ 0 w 33"/>
              <a:gd name="T7" fmla="*/ 2147483647 h 33"/>
              <a:gd name="T8" fmla="*/ 2147483647 w 33"/>
              <a:gd name="T9" fmla="*/ 0 h 33"/>
              <a:gd name="T10" fmla="*/ 2147483647 w 33"/>
              <a:gd name="T11" fmla="*/ 2147483647 h 33"/>
              <a:gd name="T12" fmla="*/ 2147483647 w 33"/>
              <a:gd name="T13" fmla="*/ 2147483647 h 33"/>
              <a:gd name="T14" fmla="*/ 2147483647 w 33"/>
              <a:gd name="T15" fmla="*/ 2147483647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33">
                <a:moveTo>
                  <a:pt x="24" y="32"/>
                </a:moveTo>
                <a:lnTo>
                  <a:pt x="24" y="24"/>
                </a:lnTo>
                <a:lnTo>
                  <a:pt x="8" y="24"/>
                </a:lnTo>
                <a:lnTo>
                  <a:pt x="0" y="16"/>
                </a:lnTo>
                <a:lnTo>
                  <a:pt x="8" y="0"/>
                </a:lnTo>
                <a:lnTo>
                  <a:pt x="24" y="8"/>
                </a:lnTo>
                <a:lnTo>
                  <a:pt x="32" y="24"/>
                </a:lnTo>
                <a:lnTo>
                  <a:pt x="24"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45" name="Freeform 58"/>
          <p:cNvSpPr>
            <a:spLocks/>
          </p:cNvSpPr>
          <p:nvPr/>
        </p:nvSpPr>
        <p:spPr bwMode="ltGray">
          <a:xfrm>
            <a:off x="3897313" y="3338791"/>
            <a:ext cx="85725" cy="123825"/>
          </a:xfrm>
          <a:custGeom>
            <a:avLst/>
            <a:gdLst>
              <a:gd name="T0" fmla="*/ 2147483647 w 57"/>
              <a:gd name="T1" fmla="*/ 0 h 81"/>
              <a:gd name="T2" fmla="*/ 2147483647 w 57"/>
              <a:gd name="T3" fmla="*/ 0 h 81"/>
              <a:gd name="T4" fmla="*/ 2147483647 w 57"/>
              <a:gd name="T5" fmla="*/ 2147483647 h 81"/>
              <a:gd name="T6" fmla="*/ 2147483647 w 57"/>
              <a:gd name="T7" fmla="*/ 2147483647 h 81"/>
              <a:gd name="T8" fmla="*/ 2147483647 w 57"/>
              <a:gd name="T9" fmla="*/ 2147483647 h 81"/>
              <a:gd name="T10" fmla="*/ 2147483647 w 57"/>
              <a:gd name="T11" fmla="*/ 2147483647 h 81"/>
              <a:gd name="T12" fmla="*/ 2147483647 w 57"/>
              <a:gd name="T13" fmla="*/ 2147483647 h 81"/>
              <a:gd name="T14" fmla="*/ 2147483647 w 57"/>
              <a:gd name="T15" fmla="*/ 2147483647 h 81"/>
              <a:gd name="T16" fmla="*/ 2147483647 w 57"/>
              <a:gd name="T17" fmla="*/ 2147483647 h 81"/>
              <a:gd name="T18" fmla="*/ 0 w 57"/>
              <a:gd name="T19" fmla="*/ 2147483647 h 81"/>
              <a:gd name="T20" fmla="*/ 2147483647 w 57"/>
              <a:gd name="T21" fmla="*/ 2147483647 h 81"/>
              <a:gd name="T22" fmla="*/ 2147483647 w 57"/>
              <a:gd name="T23" fmla="*/ 2147483647 h 81"/>
              <a:gd name="T24" fmla="*/ 2147483647 w 57"/>
              <a:gd name="T25" fmla="*/ 2147483647 h 81"/>
              <a:gd name="T26" fmla="*/ 2147483647 w 57"/>
              <a:gd name="T27" fmla="*/ 2147483647 h 81"/>
              <a:gd name="T28" fmla="*/ 2147483647 w 57"/>
              <a:gd name="T29" fmla="*/ 2147483647 h 81"/>
              <a:gd name="T30" fmla="*/ 2147483647 w 57"/>
              <a:gd name="T31" fmla="*/ 2147483647 h 81"/>
              <a:gd name="T32" fmla="*/ 2147483647 w 57"/>
              <a:gd name="T33" fmla="*/ 2147483647 h 81"/>
              <a:gd name="T34" fmla="*/ 2147483647 w 57"/>
              <a:gd name="T35" fmla="*/ 2147483647 h 81"/>
              <a:gd name="T36" fmla="*/ 2147483647 w 57"/>
              <a:gd name="T37" fmla="*/ 2147483647 h 81"/>
              <a:gd name="T38" fmla="*/ 2147483647 w 57"/>
              <a:gd name="T39" fmla="*/ 2147483647 h 81"/>
              <a:gd name="T40" fmla="*/ 2147483647 w 57"/>
              <a:gd name="T41" fmla="*/ 0 h 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 h="81">
                <a:moveTo>
                  <a:pt x="40" y="0"/>
                </a:moveTo>
                <a:lnTo>
                  <a:pt x="40" y="0"/>
                </a:lnTo>
                <a:lnTo>
                  <a:pt x="32" y="16"/>
                </a:lnTo>
                <a:lnTo>
                  <a:pt x="40" y="24"/>
                </a:lnTo>
                <a:lnTo>
                  <a:pt x="56" y="24"/>
                </a:lnTo>
                <a:lnTo>
                  <a:pt x="56" y="32"/>
                </a:lnTo>
                <a:lnTo>
                  <a:pt x="56" y="48"/>
                </a:lnTo>
                <a:lnTo>
                  <a:pt x="48" y="72"/>
                </a:lnTo>
                <a:lnTo>
                  <a:pt x="8" y="80"/>
                </a:lnTo>
                <a:lnTo>
                  <a:pt x="0" y="72"/>
                </a:lnTo>
                <a:lnTo>
                  <a:pt x="8" y="72"/>
                </a:lnTo>
                <a:lnTo>
                  <a:pt x="16" y="48"/>
                </a:lnTo>
                <a:lnTo>
                  <a:pt x="8" y="40"/>
                </a:lnTo>
                <a:lnTo>
                  <a:pt x="16" y="32"/>
                </a:lnTo>
                <a:lnTo>
                  <a:pt x="8" y="32"/>
                </a:lnTo>
                <a:lnTo>
                  <a:pt x="8" y="24"/>
                </a:lnTo>
                <a:lnTo>
                  <a:pt x="24" y="24"/>
                </a:lnTo>
                <a:lnTo>
                  <a:pt x="32" y="16"/>
                </a:lnTo>
                <a:lnTo>
                  <a:pt x="24" y="16"/>
                </a:lnTo>
                <a:lnTo>
                  <a:pt x="24" y="8"/>
                </a:lnTo>
                <a:lnTo>
                  <a:pt x="4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46" name="Freeform 59"/>
          <p:cNvSpPr>
            <a:spLocks/>
          </p:cNvSpPr>
          <p:nvPr/>
        </p:nvSpPr>
        <p:spPr bwMode="ltGray">
          <a:xfrm>
            <a:off x="3897313" y="3338791"/>
            <a:ext cx="85725" cy="123825"/>
          </a:xfrm>
          <a:custGeom>
            <a:avLst/>
            <a:gdLst>
              <a:gd name="T0" fmla="*/ 2147483647 w 57"/>
              <a:gd name="T1" fmla="*/ 0 h 81"/>
              <a:gd name="T2" fmla="*/ 2147483647 w 57"/>
              <a:gd name="T3" fmla="*/ 2147483647 h 81"/>
              <a:gd name="T4" fmla="*/ 2147483647 w 57"/>
              <a:gd name="T5" fmla="*/ 2147483647 h 81"/>
              <a:gd name="T6" fmla="*/ 2147483647 w 57"/>
              <a:gd name="T7" fmla="*/ 2147483647 h 81"/>
              <a:gd name="T8" fmla="*/ 2147483647 w 57"/>
              <a:gd name="T9" fmla="*/ 2147483647 h 81"/>
              <a:gd name="T10" fmla="*/ 2147483647 w 57"/>
              <a:gd name="T11" fmla="*/ 2147483647 h 81"/>
              <a:gd name="T12" fmla="*/ 2147483647 w 57"/>
              <a:gd name="T13" fmla="*/ 2147483647 h 81"/>
              <a:gd name="T14" fmla="*/ 2147483647 w 57"/>
              <a:gd name="T15" fmla="*/ 2147483647 h 81"/>
              <a:gd name="T16" fmla="*/ 0 w 57"/>
              <a:gd name="T17" fmla="*/ 2147483647 h 81"/>
              <a:gd name="T18" fmla="*/ 2147483647 w 57"/>
              <a:gd name="T19" fmla="*/ 2147483647 h 81"/>
              <a:gd name="T20" fmla="*/ 2147483647 w 57"/>
              <a:gd name="T21" fmla="*/ 2147483647 h 81"/>
              <a:gd name="T22" fmla="*/ 2147483647 w 57"/>
              <a:gd name="T23" fmla="*/ 2147483647 h 81"/>
              <a:gd name="T24" fmla="*/ 2147483647 w 57"/>
              <a:gd name="T25" fmla="*/ 2147483647 h 81"/>
              <a:gd name="T26" fmla="*/ 2147483647 w 57"/>
              <a:gd name="T27" fmla="*/ 2147483647 h 81"/>
              <a:gd name="T28" fmla="*/ 2147483647 w 57"/>
              <a:gd name="T29" fmla="*/ 2147483647 h 81"/>
              <a:gd name="T30" fmla="*/ 2147483647 w 57"/>
              <a:gd name="T31" fmla="*/ 2147483647 h 81"/>
              <a:gd name="T32" fmla="*/ 2147483647 w 57"/>
              <a:gd name="T33" fmla="*/ 2147483647 h 81"/>
              <a:gd name="T34" fmla="*/ 2147483647 w 57"/>
              <a:gd name="T35" fmla="*/ 2147483647 h 81"/>
              <a:gd name="T36" fmla="*/ 2147483647 w 57"/>
              <a:gd name="T37" fmla="*/ 2147483647 h 81"/>
              <a:gd name="T38" fmla="*/ 2147483647 w 57"/>
              <a:gd name="T39" fmla="*/ 0 h 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7" h="81">
                <a:moveTo>
                  <a:pt x="40" y="0"/>
                </a:moveTo>
                <a:lnTo>
                  <a:pt x="32" y="16"/>
                </a:lnTo>
                <a:lnTo>
                  <a:pt x="40" y="24"/>
                </a:lnTo>
                <a:lnTo>
                  <a:pt x="56" y="24"/>
                </a:lnTo>
                <a:lnTo>
                  <a:pt x="56" y="32"/>
                </a:lnTo>
                <a:lnTo>
                  <a:pt x="56" y="48"/>
                </a:lnTo>
                <a:lnTo>
                  <a:pt x="48" y="72"/>
                </a:lnTo>
                <a:lnTo>
                  <a:pt x="8" y="80"/>
                </a:lnTo>
                <a:lnTo>
                  <a:pt x="0" y="72"/>
                </a:lnTo>
                <a:lnTo>
                  <a:pt x="8" y="72"/>
                </a:lnTo>
                <a:lnTo>
                  <a:pt x="16" y="48"/>
                </a:lnTo>
                <a:lnTo>
                  <a:pt x="8" y="40"/>
                </a:lnTo>
                <a:lnTo>
                  <a:pt x="16" y="32"/>
                </a:lnTo>
                <a:lnTo>
                  <a:pt x="8" y="32"/>
                </a:lnTo>
                <a:lnTo>
                  <a:pt x="8" y="24"/>
                </a:lnTo>
                <a:lnTo>
                  <a:pt x="24" y="24"/>
                </a:lnTo>
                <a:lnTo>
                  <a:pt x="32" y="16"/>
                </a:lnTo>
                <a:lnTo>
                  <a:pt x="24" y="16"/>
                </a:lnTo>
                <a:lnTo>
                  <a:pt x="24" y="8"/>
                </a:lnTo>
                <a:lnTo>
                  <a:pt x="4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47" name="Freeform 60"/>
          <p:cNvSpPr>
            <a:spLocks/>
          </p:cNvSpPr>
          <p:nvPr/>
        </p:nvSpPr>
        <p:spPr bwMode="ltGray">
          <a:xfrm>
            <a:off x="4249738" y="3265766"/>
            <a:ext cx="63500" cy="85725"/>
          </a:xfrm>
          <a:custGeom>
            <a:avLst/>
            <a:gdLst>
              <a:gd name="T0" fmla="*/ 2147483647 w 41"/>
              <a:gd name="T1" fmla="*/ 2147483647 h 57"/>
              <a:gd name="T2" fmla="*/ 2147483647 w 41"/>
              <a:gd name="T3" fmla="*/ 2147483647 h 57"/>
              <a:gd name="T4" fmla="*/ 2147483647 w 41"/>
              <a:gd name="T5" fmla="*/ 2147483647 h 57"/>
              <a:gd name="T6" fmla="*/ 2147483647 w 41"/>
              <a:gd name="T7" fmla="*/ 2147483647 h 57"/>
              <a:gd name="T8" fmla="*/ 2147483647 w 41"/>
              <a:gd name="T9" fmla="*/ 2147483647 h 57"/>
              <a:gd name="T10" fmla="*/ 2147483647 w 41"/>
              <a:gd name="T11" fmla="*/ 2147483647 h 57"/>
              <a:gd name="T12" fmla="*/ 2147483647 w 41"/>
              <a:gd name="T13" fmla="*/ 2147483647 h 57"/>
              <a:gd name="T14" fmla="*/ 2147483647 w 41"/>
              <a:gd name="T15" fmla="*/ 2147483647 h 57"/>
              <a:gd name="T16" fmla="*/ 2147483647 w 41"/>
              <a:gd name="T17" fmla="*/ 0 h 57"/>
              <a:gd name="T18" fmla="*/ 2147483647 w 41"/>
              <a:gd name="T19" fmla="*/ 2147483647 h 57"/>
              <a:gd name="T20" fmla="*/ 0 w 41"/>
              <a:gd name="T21" fmla="*/ 2147483647 h 57"/>
              <a:gd name="T22" fmla="*/ 0 w 41"/>
              <a:gd name="T23" fmla="*/ 2147483647 h 57"/>
              <a:gd name="T24" fmla="*/ 2147483647 w 41"/>
              <a:gd name="T25" fmla="*/ 2147483647 h 57"/>
              <a:gd name="T26" fmla="*/ 2147483647 w 41"/>
              <a:gd name="T27" fmla="*/ 2147483647 h 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1" h="57">
                <a:moveTo>
                  <a:pt x="8" y="56"/>
                </a:moveTo>
                <a:lnTo>
                  <a:pt x="8" y="56"/>
                </a:lnTo>
                <a:lnTo>
                  <a:pt x="16" y="56"/>
                </a:lnTo>
                <a:lnTo>
                  <a:pt x="24" y="56"/>
                </a:lnTo>
                <a:lnTo>
                  <a:pt x="32" y="32"/>
                </a:lnTo>
                <a:lnTo>
                  <a:pt x="40" y="32"/>
                </a:lnTo>
                <a:lnTo>
                  <a:pt x="40" y="24"/>
                </a:lnTo>
                <a:lnTo>
                  <a:pt x="32" y="24"/>
                </a:lnTo>
                <a:lnTo>
                  <a:pt x="32" y="0"/>
                </a:lnTo>
                <a:lnTo>
                  <a:pt x="8" y="8"/>
                </a:lnTo>
                <a:lnTo>
                  <a:pt x="0" y="24"/>
                </a:lnTo>
                <a:lnTo>
                  <a:pt x="0" y="40"/>
                </a:lnTo>
                <a:lnTo>
                  <a:pt x="8" y="48"/>
                </a:lnTo>
                <a:lnTo>
                  <a:pt x="8" y="5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48" name="Freeform 61"/>
          <p:cNvSpPr>
            <a:spLocks/>
          </p:cNvSpPr>
          <p:nvPr/>
        </p:nvSpPr>
        <p:spPr bwMode="ltGray">
          <a:xfrm>
            <a:off x="4249738" y="3265766"/>
            <a:ext cx="63500" cy="85725"/>
          </a:xfrm>
          <a:custGeom>
            <a:avLst/>
            <a:gdLst>
              <a:gd name="T0" fmla="*/ 2147483647 w 41"/>
              <a:gd name="T1" fmla="*/ 2147483647 h 57"/>
              <a:gd name="T2" fmla="*/ 2147483647 w 41"/>
              <a:gd name="T3" fmla="*/ 2147483647 h 57"/>
              <a:gd name="T4" fmla="*/ 2147483647 w 41"/>
              <a:gd name="T5" fmla="*/ 2147483647 h 57"/>
              <a:gd name="T6" fmla="*/ 2147483647 w 41"/>
              <a:gd name="T7" fmla="*/ 2147483647 h 57"/>
              <a:gd name="T8" fmla="*/ 2147483647 w 41"/>
              <a:gd name="T9" fmla="*/ 2147483647 h 57"/>
              <a:gd name="T10" fmla="*/ 2147483647 w 41"/>
              <a:gd name="T11" fmla="*/ 2147483647 h 57"/>
              <a:gd name="T12" fmla="*/ 2147483647 w 41"/>
              <a:gd name="T13" fmla="*/ 2147483647 h 57"/>
              <a:gd name="T14" fmla="*/ 2147483647 w 41"/>
              <a:gd name="T15" fmla="*/ 0 h 57"/>
              <a:gd name="T16" fmla="*/ 2147483647 w 41"/>
              <a:gd name="T17" fmla="*/ 2147483647 h 57"/>
              <a:gd name="T18" fmla="*/ 0 w 41"/>
              <a:gd name="T19" fmla="*/ 2147483647 h 57"/>
              <a:gd name="T20" fmla="*/ 0 w 41"/>
              <a:gd name="T21" fmla="*/ 2147483647 h 57"/>
              <a:gd name="T22" fmla="*/ 2147483647 w 41"/>
              <a:gd name="T23" fmla="*/ 2147483647 h 57"/>
              <a:gd name="T24" fmla="*/ 2147483647 w 4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57">
                <a:moveTo>
                  <a:pt x="8" y="56"/>
                </a:moveTo>
                <a:lnTo>
                  <a:pt x="16" y="56"/>
                </a:lnTo>
                <a:lnTo>
                  <a:pt x="24" y="56"/>
                </a:lnTo>
                <a:lnTo>
                  <a:pt x="32" y="32"/>
                </a:lnTo>
                <a:lnTo>
                  <a:pt x="40" y="32"/>
                </a:lnTo>
                <a:lnTo>
                  <a:pt x="40" y="24"/>
                </a:lnTo>
                <a:lnTo>
                  <a:pt x="32" y="24"/>
                </a:lnTo>
                <a:lnTo>
                  <a:pt x="32" y="0"/>
                </a:lnTo>
                <a:lnTo>
                  <a:pt x="8" y="8"/>
                </a:lnTo>
                <a:lnTo>
                  <a:pt x="0" y="24"/>
                </a:lnTo>
                <a:lnTo>
                  <a:pt x="0" y="40"/>
                </a:lnTo>
                <a:lnTo>
                  <a:pt x="8" y="48"/>
                </a:lnTo>
                <a:lnTo>
                  <a:pt x="8" y="5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49" name="Freeform 62"/>
          <p:cNvSpPr>
            <a:spLocks/>
          </p:cNvSpPr>
          <p:nvPr/>
        </p:nvSpPr>
        <p:spPr bwMode="ltGray">
          <a:xfrm>
            <a:off x="4164013" y="3400704"/>
            <a:ext cx="74613" cy="85725"/>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0 h 57"/>
              <a:gd name="T10" fmla="*/ 2147483647 w 49"/>
              <a:gd name="T11" fmla="*/ 2147483647 h 57"/>
              <a:gd name="T12" fmla="*/ 2147483647 w 49"/>
              <a:gd name="T13" fmla="*/ 2147483647 h 57"/>
              <a:gd name="T14" fmla="*/ 2147483647 w 49"/>
              <a:gd name="T15" fmla="*/ 2147483647 h 57"/>
              <a:gd name="T16" fmla="*/ 2147483647 w 49"/>
              <a:gd name="T17" fmla="*/ 2147483647 h 57"/>
              <a:gd name="T18" fmla="*/ 2147483647 w 49"/>
              <a:gd name="T19" fmla="*/ 2147483647 h 57"/>
              <a:gd name="T20" fmla="*/ 0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7">
                <a:moveTo>
                  <a:pt x="32" y="56"/>
                </a:moveTo>
                <a:lnTo>
                  <a:pt x="32" y="56"/>
                </a:lnTo>
                <a:lnTo>
                  <a:pt x="32" y="32"/>
                </a:lnTo>
                <a:lnTo>
                  <a:pt x="40" y="24"/>
                </a:lnTo>
                <a:lnTo>
                  <a:pt x="48" y="0"/>
                </a:lnTo>
                <a:lnTo>
                  <a:pt x="24" y="8"/>
                </a:lnTo>
                <a:lnTo>
                  <a:pt x="32" y="24"/>
                </a:lnTo>
                <a:lnTo>
                  <a:pt x="24" y="24"/>
                </a:lnTo>
                <a:lnTo>
                  <a:pt x="24" y="16"/>
                </a:lnTo>
                <a:lnTo>
                  <a:pt x="16" y="16"/>
                </a:lnTo>
                <a:lnTo>
                  <a:pt x="0" y="48"/>
                </a:lnTo>
                <a:lnTo>
                  <a:pt x="24" y="48"/>
                </a:lnTo>
                <a:lnTo>
                  <a:pt x="32" y="5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50" name="Freeform 63"/>
          <p:cNvSpPr>
            <a:spLocks/>
          </p:cNvSpPr>
          <p:nvPr/>
        </p:nvSpPr>
        <p:spPr bwMode="ltGray">
          <a:xfrm>
            <a:off x="4164013" y="3400704"/>
            <a:ext cx="74613" cy="85725"/>
          </a:xfrm>
          <a:custGeom>
            <a:avLst/>
            <a:gdLst>
              <a:gd name="T0" fmla="*/ 2147483647 w 49"/>
              <a:gd name="T1" fmla="*/ 2147483647 h 57"/>
              <a:gd name="T2" fmla="*/ 2147483647 w 49"/>
              <a:gd name="T3" fmla="*/ 2147483647 h 57"/>
              <a:gd name="T4" fmla="*/ 2147483647 w 49"/>
              <a:gd name="T5" fmla="*/ 2147483647 h 57"/>
              <a:gd name="T6" fmla="*/ 2147483647 w 49"/>
              <a:gd name="T7" fmla="*/ 0 h 57"/>
              <a:gd name="T8" fmla="*/ 2147483647 w 49"/>
              <a:gd name="T9" fmla="*/ 2147483647 h 57"/>
              <a:gd name="T10" fmla="*/ 2147483647 w 49"/>
              <a:gd name="T11" fmla="*/ 2147483647 h 57"/>
              <a:gd name="T12" fmla="*/ 2147483647 w 49"/>
              <a:gd name="T13" fmla="*/ 2147483647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 h="57">
                <a:moveTo>
                  <a:pt x="32" y="56"/>
                </a:moveTo>
                <a:lnTo>
                  <a:pt x="32" y="32"/>
                </a:lnTo>
                <a:lnTo>
                  <a:pt x="40" y="24"/>
                </a:lnTo>
                <a:lnTo>
                  <a:pt x="48" y="0"/>
                </a:lnTo>
                <a:lnTo>
                  <a:pt x="24" y="8"/>
                </a:lnTo>
                <a:lnTo>
                  <a:pt x="32" y="24"/>
                </a:lnTo>
                <a:lnTo>
                  <a:pt x="24" y="24"/>
                </a:lnTo>
                <a:lnTo>
                  <a:pt x="24" y="16"/>
                </a:lnTo>
                <a:lnTo>
                  <a:pt x="16" y="16"/>
                </a:lnTo>
                <a:lnTo>
                  <a:pt x="0" y="48"/>
                </a:lnTo>
                <a:lnTo>
                  <a:pt x="24" y="48"/>
                </a:lnTo>
                <a:lnTo>
                  <a:pt x="32" y="5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51" name="Freeform 64"/>
          <p:cNvSpPr>
            <a:spLocks/>
          </p:cNvSpPr>
          <p:nvPr/>
        </p:nvSpPr>
        <p:spPr bwMode="ltGray">
          <a:xfrm>
            <a:off x="4152901" y="3472141"/>
            <a:ext cx="61912" cy="50800"/>
          </a:xfrm>
          <a:custGeom>
            <a:avLst/>
            <a:gdLst>
              <a:gd name="T0" fmla="*/ 2147483647 w 41"/>
              <a:gd name="T1" fmla="*/ 2147483647 h 33"/>
              <a:gd name="T2" fmla="*/ 2147483647 w 41"/>
              <a:gd name="T3" fmla="*/ 2147483647 h 33"/>
              <a:gd name="T4" fmla="*/ 2147483647 w 41"/>
              <a:gd name="T5" fmla="*/ 2147483647 h 33"/>
              <a:gd name="T6" fmla="*/ 2147483647 w 41"/>
              <a:gd name="T7" fmla="*/ 2147483647 h 33"/>
              <a:gd name="T8" fmla="*/ 2147483647 w 41"/>
              <a:gd name="T9" fmla="*/ 2147483647 h 33"/>
              <a:gd name="T10" fmla="*/ 2147483647 w 41"/>
              <a:gd name="T11" fmla="*/ 2147483647 h 33"/>
              <a:gd name="T12" fmla="*/ 0 w 41"/>
              <a:gd name="T13" fmla="*/ 2147483647 h 33"/>
              <a:gd name="T14" fmla="*/ 0 w 41"/>
              <a:gd name="T15" fmla="*/ 0 h 33"/>
              <a:gd name="T16" fmla="*/ 2147483647 w 41"/>
              <a:gd name="T17" fmla="*/ 0 h 33"/>
              <a:gd name="T18" fmla="*/ 2147483647 w 41"/>
              <a:gd name="T19" fmla="*/ 0 h 33"/>
              <a:gd name="T20" fmla="*/ 2147483647 w 41"/>
              <a:gd name="T21" fmla="*/ 2147483647 h 33"/>
              <a:gd name="T22" fmla="*/ 2147483647 w 41"/>
              <a:gd name="T23" fmla="*/ 2147483647 h 33"/>
              <a:gd name="T24" fmla="*/ 2147483647 w 41"/>
              <a:gd name="T25" fmla="*/ 2147483647 h 33"/>
              <a:gd name="T26" fmla="*/ 2147483647 w 41"/>
              <a:gd name="T27" fmla="*/ 2147483647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1" h="33">
                <a:moveTo>
                  <a:pt x="32" y="32"/>
                </a:moveTo>
                <a:lnTo>
                  <a:pt x="32" y="32"/>
                </a:lnTo>
                <a:lnTo>
                  <a:pt x="24" y="32"/>
                </a:lnTo>
                <a:lnTo>
                  <a:pt x="24" y="24"/>
                </a:lnTo>
                <a:lnTo>
                  <a:pt x="16" y="24"/>
                </a:lnTo>
                <a:lnTo>
                  <a:pt x="16" y="16"/>
                </a:lnTo>
                <a:lnTo>
                  <a:pt x="0" y="8"/>
                </a:lnTo>
                <a:lnTo>
                  <a:pt x="0" y="0"/>
                </a:lnTo>
                <a:lnTo>
                  <a:pt x="8" y="0"/>
                </a:lnTo>
                <a:lnTo>
                  <a:pt x="32" y="0"/>
                </a:lnTo>
                <a:lnTo>
                  <a:pt x="40" y="8"/>
                </a:lnTo>
                <a:lnTo>
                  <a:pt x="40" y="24"/>
                </a:lnTo>
                <a:lnTo>
                  <a:pt x="32" y="24"/>
                </a:lnTo>
                <a:lnTo>
                  <a:pt x="32"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52" name="Freeform 65"/>
          <p:cNvSpPr>
            <a:spLocks/>
          </p:cNvSpPr>
          <p:nvPr/>
        </p:nvSpPr>
        <p:spPr bwMode="ltGray">
          <a:xfrm>
            <a:off x="4152901" y="3472141"/>
            <a:ext cx="61912" cy="50800"/>
          </a:xfrm>
          <a:custGeom>
            <a:avLst/>
            <a:gdLst>
              <a:gd name="T0" fmla="*/ 2147483647 w 41"/>
              <a:gd name="T1" fmla="*/ 2147483647 h 33"/>
              <a:gd name="T2" fmla="*/ 2147483647 w 41"/>
              <a:gd name="T3" fmla="*/ 2147483647 h 33"/>
              <a:gd name="T4" fmla="*/ 2147483647 w 41"/>
              <a:gd name="T5" fmla="*/ 2147483647 h 33"/>
              <a:gd name="T6" fmla="*/ 2147483647 w 41"/>
              <a:gd name="T7" fmla="*/ 2147483647 h 33"/>
              <a:gd name="T8" fmla="*/ 2147483647 w 41"/>
              <a:gd name="T9" fmla="*/ 2147483647 h 33"/>
              <a:gd name="T10" fmla="*/ 0 w 41"/>
              <a:gd name="T11" fmla="*/ 2147483647 h 33"/>
              <a:gd name="T12" fmla="*/ 0 w 41"/>
              <a:gd name="T13" fmla="*/ 0 h 33"/>
              <a:gd name="T14" fmla="*/ 2147483647 w 41"/>
              <a:gd name="T15" fmla="*/ 0 h 33"/>
              <a:gd name="T16" fmla="*/ 2147483647 w 41"/>
              <a:gd name="T17" fmla="*/ 0 h 33"/>
              <a:gd name="T18" fmla="*/ 2147483647 w 41"/>
              <a:gd name="T19" fmla="*/ 2147483647 h 33"/>
              <a:gd name="T20" fmla="*/ 2147483647 w 41"/>
              <a:gd name="T21" fmla="*/ 2147483647 h 33"/>
              <a:gd name="T22" fmla="*/ 2147483647 w 41"/>
              <a:gd name="T23" fmla="*/ 2147483647 h 33"/>
              <a:gd name="T24" fmla="*/ 2147483647 w 41"/>
              <a:gd name="T25" fmla="*/ 2147483647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33">
                <a:moveTo>
                  <a:pt x="32" y="32"/>
                </a:moveTo>
                <a:lnTo>
                  <a:pt x="24" y="32"/>
                </a:lnTo>
                <a:lnTo>
                  <a:pt x="24" y="24"/>
                </a:lnTo>
                <a:lnTo>
                  <a:pt x="16" y="24"/>
                </a:lnTo>
                <a:lnTo>
                  <a:pt x="16" y="16"/>
                </a:lnTo>
                <a:lnTo>
                  <a:pt x="0" y="8"/>
                </a:lnTo>
                <a:lnTo>
                  <a:pt x="0" y="0"/>
                </a:lnTo>
                <a:lnTo>
                  <a:pt x="8" y="0"/>
                </a:lnTo>
                <a:lnTo>
                  <a:pt x="32" y="0"/>
                </a:lnTo>
                <a:lnTo>
                  <a:pt x="40" y="8"/>
                </a:lnTo>
                <a:lnTo>
                  <a:pt x="40" y="24"/>
                </a:lnTo>
                <a:lnTo>
                  <a:pt x="32" y="24"/>
                </a:lnTo>
                <a:lnTo>
                  <a:pt x="32"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53" name="Freeform 66"/>
          <p:cNvSpPr>
            <a:spLocks/>
          </p:cNvSpPr>
          <p:nvPr/>
        </p:nvSpPr>
        <p:spPr bwMode="ltGray">
          <a:xfrm>
            <a:off x="4200526" y="3508654"/>
            <a:ext cx="14287" cy="14287"/>
          </a:xfrm>
          <a:custGeom>
            <a:avLst/>
            <a:gdLst>
              <a:gd name="T0" fmla="*/ 0 w 9"/>
              <a:gd name="T1" fmla="*/ 2147483647 h 9"/>
              <a:gd name="T2" fmla="*/ 0 w 9"/>
              <a:gd name="T3" fmla="*/ 2147483647 h 9"/>
              <a:gd name="T4" fmla="*/ 0 w 9"/>
              <a:gd name="T5" fmla="*/ 0 h 9"/>
              <a:gd name="T6" fmla="*/ 2147483647 w 9"/>
              <a:gd name="T7" fmla="*/ 0 h 9"/>
              <a:gd name="T8" fmla="*/ 2147483647 w 9"/>
              <a:gd name="T9" fmla="*/ 2147483647 h 9"/>
              <a:gd name="T10" fmla="*/ 0 w 9"/>
              <a:gd name="T11" fmla="*/ 2147483647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9">
                <a:moveTo>
                  <a:pt x="0" y="8"/>
                </a:moveTo>
                <a:lnTo>
                  <a:pt x="0" y="8"/>
                </a:lnTo>
                <a:lnTo>
                  <a:pt x="0" y="0"/>
                </a:lnTo>
                <a:lnTo>
                  <a:pt x="8" y="0"/>
                </a:lnTo>
                <a:lnTo>
                  <a:pt x="8" y="8"/>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54" name="Freeform 67"/>
          <p:cNvSpPr>
            <a:spLocks/>
          </p:cNvSpPr>
          <p:nvPr/>
        </p:nvSpPr>
        <p:spPr bwMode="ltGray">
          <a:xfrm>
            <a:off x="4200526" y="3508654"/>
            <a:ext cx="14287" cy="14287"/>
          </a:xfrm>
          <a:custGeom>
            <a:avLst/>
            <a:gdLst>
              <a:gd name="T0" fmla="*/ 0 w 9"/>
              <a:gd name="T1" fmla="*/ 2147483647 h 9"/>
              <a:gd name="T2" fmla="*/ 0 w 9"/>
              <a:gd name="T3" fmla="*/ 0 h 9"/>
              <a:gd name="T4" fmla="*/ 2147483647 w 9"/>
              <a:gd name="T5" fmla="*/ 0 h 9"/>
              <a:gd name="T6" fmla="*/ 2147483647 w 9"/>
              <a:gd name="T7" fmla="*/ 2147483647 h 9"/>
              <a:gd name="T8" fmla="*/ 0 w 9"/>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0" y="8"/>
                </a:moveTo>
                <a:lnTo>
                  <a:pt x="0" y="0"/>
                </a:lnTo>
                <a:lnTo>
                  <a:pt x="8" y="0"/>
                </a:lnTo>
                <a:lnTo>
                  <a:pt x="8" y="8"/>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55" name="Freeform 68"/>
          <p:cNvSpPr>
            <a:spLocks/>
          </p:cNvSpPr>
          <p:nvPr/>
        </p:nvSpPr>
        <p:spPr bwMode="ltGray">
          <a:xfrm>
            <a:off x="4371976" y="3349904"/>
            <a:ext cx="182562" cy="185737"/>
          </a:xfrm>
          <a:custGeom>
            <a:avLst/>
            <a:gdLst>
              <a:gd name="T0" fmla="*/ 2147483647 w 121"/>
              <a:gd name="T1" fmla="*/ 2147483647 h 121"/>
              <a:gd name="T2" fmla="*/ 2147483647 w 121"/>
              <a:gd name="T3" fmla="*/ 2147483647 h 121"/>
              <a:gd name="T4" fmla="*/ 2147483647 w 121"/>
              <a:gd name="T5" fmla="*/ 2147483647 h 121"/>
              <a:gd name="T6" fmla="*/ 2147483647 w 121"/>
              <a:gd name="T7" fmla="*/ 2147483647 h 121"/>
              <a:gd name="T8" fmla="*/ 2147483647 w 121"/>
              <a:gd name="T9" fmla="*/ 2147483647 h 121"/>
              <a:gd name="T10" fmla="*/ 2147483647 w 121"/>
              <a:gd name="T11" fmla="*/ 2147483647 h 121"/>
              <a:gd name="T12" fmla="*/ 2147483647 w 121"/>
              <a:gd name="T13" fmla="*/ 2147483647 h 121"/>
              <a:gd name="T14" fmla="*/ 2147483647 w 121"/>
              <a:gd name="T15" fmla="*/ 2147483647 h 121"/>
              <a:gd name="T16" fmla="*/ 2147483647 w 121"/>
              <a:gd name="T17" fmla="*/ 2147483647 h 121"/>
              <a:gd name="T18" fmla="*/ 2147483647 w 121"/>
              <a:gd name="T19" fmla="*/ 2147483647 h 121"/>
              <a:gd name="T20" fmla="*/ 2147483647 w 121"/>
              <a:gd name="T21" fmla="*/ 2147483647 h 121"/>
              <a:gd name="T22" fmla="*/ 2147483647 w 121"/>
              <a:gd name="T23" fmla="*/ 2147483647 h 121"/>
              <a:gd name="T24" fmla="*/ 2147483647 w 121"/>
              <a:gd name="T25" fmla="*/ 2147483647 h 121"/>
              <a:gd name="T26" fmla="*/ 2147483647 w 121"/>
              <a:gd name="T27" fmla="*/ 0 h 121"/>
              <a:gd name="T28" fmla="*/ 0 w 121"/>
              <a:gd name="T29" fmla="*/ 2147483647 h 121"/>
              <a:gd name="T30" fmla="*/ 2147483647 w 121"/>
              <a:gd name="T31" fmla="*/ 2147483647 h 121"/>
              <a:gd name="T32" fmla="*/ 2147483647 w 121"/>
              <a:gd name="T33" fmla="*/ 2147483647 h 121"/>
              <a:gd name="T34" fmla="*/ 2147483647 w 121"/>
              <a:gd name="T35" fmla="*/ 2147483647 h 121"/>
              <a:gd name="T36" fmla="*/ 2147483647 w 121"/>
              <a:gd name="T37" fmla="*/ 2147483647 h 121"/>
              <a:gd name="T38" fmla="*/ 2147483647 w 121"/>
              <a:gd name="T39" fmla="*/ 2147483647 h 121"/>
              <a:gd name="T40" fmla="*/ 2147483647 w 121"/>
              <a:gd name="T41" fmla="*/ 2147483647 h 121"/>
              <a:gd name="T42" fmla="*/ 2147483647 w 121"/>
              <a:gd name="T43" fmla="*/ 2147483647 h 121"/>
              <a:gd name="T44" fmla="*/ 2147483647 w 121"/>
              <a:gd name="T45" fmla="*/ 2147483647 h 121"/>
              <a:gd name="T46" fmla="*/ 2147483647 w 121"/>
              <a:gd name="T47" fmla="*/ 2147483647 h 121"/>
              <a:gd name="T48" fmla="*/ 2147483647 w 121"/>
              <a:gd name="T49" fmla="*/ 2147483647 h 1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1" h="121">
                <a:moveTo>
                  <a:pt x="104" y="120"/>
                </a:moveTo>
                <a:lnTo>
                  <a:pt x="104" y="120"/>
                </a:lnTo>
                <a:lnTo>
                  <a:pt x="112" y="104"/>
                </a:lnTo>
                <a:lnTo>
                  <a:pt x="120" y="96"/>
                </a:lnTo>
                <a:lnTo>
                  <a:pt x="112" y="72"/>
                </a:lnTo>
                <a:lnTo>
                  <a:pt x="112" y="56"/>
                </a:lnTo>
                <a:lnTo>
                  <a:pt x="120" y="40"/>
                </a:lnTo>
                <a:lnTo>
                  <a:pt x="112" y="24"/>
                </a:lnTo>
                <a:lnTo>
                  <a:pt x="104" y="16"/>
                </a:lnTo>
                <a:lnTo>
                  <a:pt x="88" y="16"/>
                </a:lnTo>
                <a:lnTo>
                  <a:pt x="64" y="8"/>
                </a:lnTo>
                <a:lnTo>
                  <a:pt x="64" y="16"/>
                </a:lnTo>
                <a:lnTo>
                  <a:pt x="56" y="16"/>
                </a:lnTo>
                <a:lnTo>
                  <a:pt x="48" y="0"/>
                </a:lnTo>
                <a:lnTo>
                  <a:pt x="0" y="24"/>
                </a:lnTo>
                <a:lnTo>
                  <a:pt x="8" y="88"/>
                </a:lnTo>
                <a:lnTo>
                  <a:pt x="8" y="80"/>
                </a:lnTo>
                <a:lnTo>
                  <a:pt x="16" y="88"/>
                </a:lnTo>
                <a:lnTo>
                  <a:pt x="32" y="96"/>
                </a:lnTo>
                <a:lnTo>
                  <a:pt x="40" y="96"/>
                </a:lnTo>
                <a:lnTo>
                  <a:pt x="56" y="112"/>
                </a:lnTo>
                <a:lnTo>
                  <a:pt x="64" y="112"/>
                </a:lnTo>
                <a:lnTo>
                  <a:pt x="72" y="120"/>
                </a:lnTo>
                <a:lnTo>
                  <a:pt x="88" y="112"/>
                </a:lnTo>
                <a:lnTo>
                  <a:pt x="104" y="12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56" name="Freeform 69"/>
          <p:cNvSpPr>
            <a:spLocks/>
          </p:cNvSpPr>
          <p:nvPr/>
        </p:nvSpPr>
        <p:spPr bwMode="ltGray">
          <a:xfrm>
            <a:off x="4371976" y="3349904"/>
            <a:ext cx="182562" cy="185737"/>
          </a:xfrm>
          <a:custGeom>
            <a:avLst/>
            <a:gdLst>
              <a:gd name="T0" fmla="*/ 2147483647 w 121"/>
              <a:gd name="T1" fmla="*/ 2147483647 h 121"/>
              <a:gd name="T2" fmla="*/ 2147483647 w 121"/>
              <a:gd name="T3" fmla="*/ 2147483647 h 121"/>
              <a:gd name="T4" fmla="*/ 2147483647 w 121"/>
              <a:gd name="T5" fmla="*/ 2147483647 h 121"/>
              <a:gd name="T6" fmla="*/ 2147483647 w 121"/>
              <a:gd name="T7" fmla="*/ 2147483647 h 121"/>
              <a:gd name="T8" fmla="*/ 2147483647 w 121"/>
              <a:gd name="T9" fmla="*/ 2147483647 h 121"/>
              <a:gd name="T10" fmla="*/ 2147483647 w 121"/>
              <a:gd name="T11" fmla="*/ 2147483647 h 121"/>
              <a:gd name="T12" fmla="*/ 2147483647 w 121"/>
              <a:gd name="T13" fmla="*/ 2147483647 h 121"/>
              <a:gd name="T14" fmla="*/ 2147483647 w 121"/>
              <a:gd name="T15" fmla="*/ 2147483647 h 121"/>
              <a:gd name="T16" fmla="*/ 2147483647 w 121"/>
              <a:gd name="T17" fmla="*/ 2147483647 h 121"/>
              <a:gd name="T18" fmla="*/ 2147483647 w 121"/>
              <a:gd name="T19" fmla="*/ 2147483647 h 121"/>
              <a:gd name="T20" fmla="*/ 2147483647 w 121"/>
              <a:gd name="T21" fmla="*/ 2147483647 h 121"/>
              <a:gd name="T22" fmla="*/ 2147483647 w 121"/>
              <a:gd name="T23" fmla="*/ 2147483647 h 121"/>
              <a:gd name="T24" fmla="*/ 2147483647 w 121"/>
              <a:gd name="T25" fmla="*/ 0 h 121"/>
              <a:gd name="T26" fmla="*/ 0 w 121"/>
              <a:gd name="T27" fmla="*/ 2147483647 h 121"/>
              <a:gd name="T28" fmla="*/ 2147483647 w 121"/>
              <a:gd name="T29" fmla="*/ 2147483647 h 121"/>
              <a:gd name="T30" fmla="*/ 2147483647 w 121"/>
              <a:gd name="T31" fmla="*/ 2147483647 h 121"/>
              <a:gd name="T32" fmla="*/ 2147483647 w 121"/>
              <a:gd name="T33" fmla="*/ 2147483647 h 121"/>
              <a:gd name="T34" fmla="*/ 2147483647 w 121"/>
              <a:gd name="T35" fmla="*/ 2147483647 h 121"/>
              <a:gd name="T36" fmla="*/ 2147483647 w 121"/>
              <a:gd name="T37" fmla="*/ 2147483647 h 121"/>
              <a:gd name="T38" fmla="*/ 2147483647 w 121"/>
              <a:gd name="T39" fmla="*/ 2147483647 h 121"/>
              <a:gd name="T40" fmla="*/ 2147483647 w 121"/>
              <a:gd name="T41" fmla="*/ 2147483647 h 121"/>
              <a:gd name="T42" fmla="*/ 2147483647 w 121"/>
              <a:gd name="T43" fmla="*/ 2147483647 h 121"/>
              <a:gd name="T44" fmla="*/ 2147483647 w 121"/>
              <a:gd name="T45" fmla="*/ 2147483647 h 121"/>
              <a:gd name="T46" fmla="*/ 2147483647 w 121"/>
              <a:gd name="T47" fmla="*/ 2147483647 h 1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1" h="121">
                <a:moveTo>
                  <a:pt x="104" y="120"/>
                </a:moveTo>
                <a:lnTo>
                  <a:pt x="112" y="104"/>
                </a:lnTo>
                <a:lnTo>
                  <a:pt x="120" y="96"/>
                </a:lnTo>
                <a:lnTo>
                  <a:pt x="112" y="72"/>
                </a:lnTo>
                <a:lnTo>
                  <a:pt x="112" y="56"/>
                </a:lnTo>
                <a:lnTo>
                  <a:pt x="120" y="40"/>
                </a:lnTo>
                <a:lnTo>
                  <a:pt x="112" y="24"/>
                </a:lnTo>
                <a:lnTo>
                  <a:pt x="104" y="16"/>
                </a:lnTo>
                <a:lnTo>
                  <a:pt x="88" y="16"/>
                </a:lnTo>
                <a:lnTo>
                  <a:pt x="64" y="8"/>
                </a:lnTo>
                <a:lnTo>
                  <a:pt x="64" y="16"/>
                </a:lnTo>
                <a:lnTo>
                  <a:pt x="56" y="16"/>
                </a:lnTo>
                <a:lnTo>
                  <a:pt x="48" y="0"/>
                </a:lnTo>
                <a:lnTo>
                  <a:pt x="0" y="24"/>
                </a:lnTo>
                <a:lnTo>
                  <a:pt x="8" y="88"/>
                </a:lnTo>
                <a:lnTo>
                  <a:pt x="8" y="80"/>
                </a:lnTo>
                <a:lnTo>
                  <a:pt x="16" y="88"/>
                </a:lnTo>
                <a:lnTo>
                  <a:pt x="32" y="96"/>
                </a:lnTo>
                <a:lnTo>
                  <a:pt x="40" y="96"/>
                </a:lnTo>
                <a:lnTo>
                  <a:pt x="56" y="112"/>
                </a:lnTo>
                <a:lnTo>
                  <a:pt x="64" y="112"/>
                </a:lnTo>
                <a:lnTo>
                  <a:pt x="72" y="120"/>
                </a:lnTo>
                <a:lnTo>
                  <a:pt x="88" y="112"/>
                </a:lnTo>
                <a:lnTo>
                  <a:pt x="104" y="12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57" name="Freeform 70"/>
          <p:cNvSpPr>
            <a:spLocks/>
          </p:cNvSpPr>
          <p:nvPr/>
        </p:nvSpPr>
        <p:spPr bwMode="ltGray">
          <a:xfrm>
            <a:off x="4213226" y="3349904"/>
            <a:ext cx="169862" cy="234950"/>
          </a:xfrm>
          <a:custGeom>
            <a:avLst/>
            <a:gdLst>
              <a:gd name="T0" fmla="*/ 2147483647 w 113"/>
              <a:gd name="T1" fmla="*/ 2147483647 h 153"/>
              <a:gd name="T2" fmla="*/ 2147483647 w 113"/>
              <a:gd name="T3" fmla="*/ 2147483647 h 153"/>
              <a:gd name="T4" fmla="*/ 2147483647 w 113"/>
              <a:gd name="T5" fmla="*/ 2147483647 h 153"/>
              <a:gd name="T6" fmla="*/ 2147483647 w 113"/>
              <a:gd name="T7" fmla="*/ 2147483647 h 153"/>
              <a:gd name="T8" fmla="*/ 2147483647 w 113"/>
              <a:gd name="T9" fmla="*/ 2147483647 h 153"/>
              <a:gd name="T10" fmla="*/ 2147483647 w 113"/>
              <a:gd name="T11" fmla="*/ 2147483647 h 153"/>
              <a:gd name="T12" fmla="*/ 2147483647 w 113"/>
              <a:gd name="T13" fmla="*/ 2147483647 h 153"/>
              <a:gd name="T14" fmla="*/ 2147483647 w 113"/>
              <a:gd name="T15" fmla="*/ 2147483647 h 153"/>
              <a:gd name="T16" fmla="*/ 2147483647 w 113"/>
              <a:gd name="T17" fmla="*/ 2147483647 h 153"/>
              <a:gd name="T18" fmla="*/ 2147483647 w 113"/>
              <a:gd name="T19" fmla="*/ 2147483647 h 153"/>
              <a:gd name="T20" fmla="*/ 2147483647 w 113"/>
              <a:gd name="T21" fmla="*/ 2147483647 h 153"/>
              <a:gd name="T22" fmla="*/ 2147483647 w 113"/>
              <a:gd name="T23" fmla="*/ 2147483647 h 153"/>
              <a:gd name="T24" fmla="*/ 2147483647 w 113"/>
              <a:gd name="T25" fmla="*/ 2147483647 h 153"/>
              <a:gd name="T26" fmla="*/ 2147483647 w 113"/>
              <a:gd name="T27" fmla="*/ 2147483647 h 153"/>
              <a:gd name="T28" fmla="*/ 2147483647 w 113"/>
              <a:gd name="T29" fmla="*/ 2147483647 h 153"/>
              <a:gd name="T30" fmla="*/ 2147483647 w 113"/>
              <a:gd name="T31" fmla="*/ 2147483647 h 153"/>
              <a:gd name="T32" fmla="*/ 2147483647 w 113"/>
              <a:gd name="T33" fmla="*/ 2147483647 h 153"/>
              <a:gd name="T34" fmla="*/ 2147483647 w 113"/>
              <a:gd name="T35" fmla="*/ 2147483647 h 153"/>
              <a:gd name="T36" fmla="*/ 0 w 113"/>
              <a:gd name="T37" fmla="*/ 2147483647 h 153"/>
              <a:gd name="T38" fmla="*/ 0 w 113"/>
              <a:gd name="T39" fmla="*/ 2147483647 h 153"/>
              <a:gd name="T40" fmla="*/ 0 w 113"/>
              <a:gd name="T41" fmla="*/ 2147483647 h 153"/>
              <a:gd name="T42" fmla="*/ 0 w 113"/>
              <a:gd name="T43" fmla="*/ 2147483647 h 153"/>
              <a:gd name="T44" fmla="*/ 2147483647 w 113"/>
              <a:gd name="T45" fmla="*/ 2147483647 h 153"/>
              <a:gd name="T46" fmla="*/ 2147483647 w 113"/>
              <a:gd name="T47" fmla="*/ 2147483647 h 153"/>
              <a:gd name="T48" fmla="*/ 2147483647 w 113"/>
              <a:gd name="T49" fmla="*/ 2147483647 h 153"/>
              <a:gd name="T50" fmla="*/ 2147483647 w 113"/>
              <a:gd name="T51" fmla="*/ 2147483647 h 153"/>
              <a:gd name="T52" fmla="*/ 2147483647 w 113"/>
              <a:gd name="T53" fmla="*/ 2147483647 h 153"/>
              <a:gd name="T54" fmla="*/ 2147483647 w 113"/>
              <a:gd name="T55" fmla="*/ 2147483647 h 153"/>
              <a:gd name="T56" fmla="*/ 2147483647 w 113"/>
              <a:gd name="T57" fmla="*/ 0 h 153"/>
              <a:gd name="T58" fmla="*/ 2147483647 w 113"/>
              <a:gd name="T59" fmla="*/ 0 h 153"/>
              <a:gd name="T60" fmla="*/ 2147483647 w 113"/>
              <a:gd name="T61" fmla="*/ 0 h 153"/>
              <a:gd name="T62" fmla="*/ 2147483647 w 113"/>
              <a:gd name="T63" fmla="*/ 2147483647 h 153"/>
              <a:gd name="T64" fmla="*/ 2147483647 w 113"/>
              <a:gd name="T65" fmla="*/ 2147483647 h 153"/>
              <a:gd name="T66" fmla="*/ 2147483647 w 113"/>
              <a:gd name="T67" fmla="*/ 2147483647 h 153"/>
              <a:gd name="T68" fmla="*/ 2147483647 w 113"/>
              <a:gd name="T69" fmla="*/ 2147483647 h 1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153">
                <a:moveTo>
                  <a:pt x="64" y="24"/>
                </a:moveTo>
                <a:lnTo>
                  <a:pt x="64" y="24"/>
                </a:lnTo>
                <a:lnTo>
                  <a:pt x="96" y="8"/>
                </a:lnTo>
                <a:lnTo>
                  <a:pt x="96" y="16"/>
                </a:lnTo>
                <a:lnTo>
                  <a:pt x="88" y="16"/>
                </a:lnTo>
                <a:lnTo>
                  <a:pt x="104" y="24"/>
                </a:lnTo>
                <a:lnTo>
                  <a:pt x="112" y="88"/>
                </a:lnTo>
                <a:lnTo>
                  <a:pt x="104" y="80"/>
                </a:lnTo>
                <a:lnTo>
                  <a:pt x="88" y="88"/>
                </a:lnTo>
                <a:lnTo>
                  <a:pt x="72" y="96"/>
                </a:lnTo>
                <a:lnTo>
                  <a:pt x="80" y="112"/>
                </a:lnTo>
                <a:lnTo>
                  <a:pt x="96" y="128"/>
                </a:lnTo>
                <a:lnTo>
                  <a:pt x="88" y="136"/>
                </a:lnTo>
                <a:lnTo>
                  <a:pt x="88" y="144"/>
                </a:lnTo>
                <a:lnTo>
                  <a:pt x="56" y="152"/>
                </a:lnTo>
                <a:lnTo>
                  <a:pt x="40" y="152"/>
                </a:lnTo>
                <a:lnTo>
                  <a:pt x="16" y="152"/>
                </a:lnTo>
                <a:lnTo>
                  <a:pt x="24" y="128"/>
                </a:lnTo>
                <a:lnTo>
                  <a:pt x="0" y="112"/>
                </a:lnTo>
                <a:lnTo>
                  <a:pt x="0" y="104"/>
                </a:lnTo>
                <a:lnTo>
                  <a:pt x="0" y="88"/>
                </a:lnTo>
                <a:lnTo>
                  <a:pt x="0" y="64"/>
                </a:lnTo>
                <a:lnTo>
                  <a:pt x="8" y="56"/>
                </a:lnTo>
                <a:lnTo>
                  <a:pt x="16" y="32"/>
                </a:lnTo>
                <a:lnTo>
                  <a:pt x="32" y="32"/>
                </a:lnTo>
                <a:lnTo>
                  <a:pt x="40" y="16"/>
                </a:lnTo>
                <a:lnTo>
                  <a:pt x="32" y="16"/>
                </a:lnTo>
                <a:lnTo>
                  <a:pt x="40" y="8"/>
                </a:lnTo>
                <a:lnTo>
                  <a:pt x="32" y="0"/>
                </a:lnTo>
                <a:lnTo>
                  <a:pt x="40" y="0"/>
                </a:lnTo>
                <a:lnTo>
                  <a:pt x="48" y="0"/>
                </a:lnTo>
                <a:lnTo>
                  <a:pt x="48" y="8"/>
                </a:lnTo>
                <a:lnTo>
                  <a:pt x="64" y="16"/>
                </a:lnTo>
                <a:lnTo>
                  <a:pt x="56" y="24"/>
                </a:lnTo>
                <a:lnTo>
                  <a:pt x="64"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58" name="Freeform 71"/>
          <p:cNvSpPr>
            <a:spLocks/>
          </p:cNvSpPr>
          <p:nvPr/>
        </p:nvSpPr>
        <p:spPr bwMode="ltGray">
          <a:xfrm>
            <a:off x="4213226" y="3349904"/>
            <a:ext cx="169862" cy="234950"/>
          </a:xfrm>
          <a:custGeom>
            <a:avLst/>
            <a:gdLst>
              <a:gd name="T0" fmla="*/ 2147483647 w 113"/>
              <a:gd name="T1" fmla="*/ 2147483647 h 153"/>
              <a:gd name="T2" fmla="*/ 2147483647 w 113"/>
              <a:gd name="T3" fmla="*/ 2147483647 h 153"/>
              <a:gd name="T4" fmla="*/ 2147483647 w 113"/>
              <a:gd name="T5" fmla="*/ 2147483647 h 153"/>
              <a:gd name="T6" fmla="*/ 2147483647 w 113"/>
              <a:gd name="T7" fmla="*/ 2147483647 h 153"/>
              <a:gd name="T8" fmla="*/ 2147483647 w 113"/>
              <a:gd name="T9" fmla="*/ 2147483647 h 153"/>
              <a:gd name="T10" fmla="*/ 2147483647 w 113"/>
              <a:gd name="T11" fmla="*/ 2147483647 h 153"/>
              <a:gd name="T12" fmla="*/ 2147483647 w 113"/>
              <a:gd name="T13" fmla="*/ 2147483647 h 153"/>
              <a:gd name="T14" fmla="*/ 2147483647 w 113"/>
              <a:gd name="T15" fmla="*/ 2147483647 h 153"/>
              <a:gd name="T16" fmla="*/ 2147483647 w 113"/>
              <a:gd name="T17" fmla="*/ 2147483647 h 153"/>
              <a:gd name="T18" fmla="*/ 2147483647 w 113"/>
              <a:gd name="T19" fmla="*/ 2147483647 h 153"/>
              <a:gd name="T20" fmla="*/ 2147483647 w 113"/>
              <a:gd name="T21" fmla="*/ 2147483647 h 153"/>
              <a:gd name="T22" fmla="*/ 2147483647 w 113"/>
              <a:gd name="T23" fmla="*/ 2147483647 h 153"/>
              <a:gd name="T24" fmla="*/ 2147483647 w 113"/>
              <a:gd name="T25" fmla="*/ 2147483647 h 153"/>
              <a:gd name="T26" fmla="*/ 2147483647 w 113"/>
              <a:gd name="T27" fmla="*/ 2147483647 h 153"/>
              <a:gd name="T28" fmla="*/ 2147483647 w 113"/>
              <a:gd name="T29" fmla="*/ 2147483647 h 153"/>
              <a:gd name="T30" fmla="*/ 2147483647 w 113"/>
              <a:gd name="T31" fmla="*/ 2147483647 h 153"/>
              <a:gd name="T32" fmla="*/ 2147483647 w 113"/>
              <a:gd name="T33" fmla="*/ 2147483647 h 153"/>
              <a:gd name="T34" fmla="*/ 0 w 113"/>
              <a:gd name="T35" fmla="*/ 2147483647 h 153"/>
              <a:gd name="T36" fmla="*/ 0 w 113"/>
              <a:gd name="T37" fmla="*/ 2147483647 h 153"/>
              <a:gd name="T38" fmla="*/ 0 w 113"/>
              <a:gd name="T39" fmla="*/ 2147483647 h 153"/>
              <a:gd name="T40" fmla="*/ 0 w 113"/>
              <a:gd name="T41" fmla="*/ 2147483647 h 153"/>
              <a:gd name="T42" fmla="*/ 2147483647 w 113"/>
              <a:gd name="T43" fmla="*/ 2147483647 h 153"/>
              <a:gd name="T44" fmla="*/ 2147483647 w 113"/>
              <a:gd name="T45" fmla="*/ 2147483647 h 153"/>
              <a:gd name="T46" fmla="*/ 2147483647 w 113"/>
              <a:gd name="T47" fmla="*/ 2147483647 h 153"/>
              <a:gd name="T48" fmla="*/ 2147483647 w 113"/>
              <a:gd name="T49" fmla="*/ 2147483647 h 153"/>
              <a:gd name="T50" fmla="*/ 2147483647 w 113"/>
              <a:gd name="T51" fmla="*/ 2147483647 h 153"/>
              <a:gd name="T52" fmla="*/ 2147483647 w 113"/>
              <a:gd name="T53" fmla="*/ 2147483647 h 153"/>
              <a:gd name="T54" fmla="*/ 2147483647 w 113"/>
              <a:gd name="T55" fmla="*/ 0 h 153"/>
              <a:gd name="T56" fmla="*/ 2147483647 w 113"/>
              <a:gd name="T57" fmla="*/ 0 h 153"/>
              <a:gd name="T58" fmla="*/ 2147483647 w 113"/>
              <a:gd name="T59" fmla="*/ 0 h 153"/>
              <a:gd name="T60" fmla="*/ 2147483647 w 113"/>
              <a:gd name="T61" fmla="*/ 2147483647 h 153"/>
              <a:gd name="T62" fmla="*/ 2147483647 w 113"/>
              <a:gd name="T63" fmla="*/ 2147483647 h 153"/>
              <a:gd name="T64" fmla="*/ 2147483647 w 113"/>
              <a:gd name="T65" fmla="*/ 2147483647 h 153"/>
              <a:gd name="T66" fmla="*/ 2147483647 w 113"/>
              <a:gd name="T67" fmla="*/ 2147483647 h 1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3" h="153">
                <a:moveTo>
                  <a:pt x="64" y="24"/>
                </a:moveTo>
                <a:lnTo>
                  <a:pt x="96" y="8"/>
                </a:lnTo>
                <a:lnTo>
                  <a:pt x="96" y="16"/>
                </a:lnTo>
                <a:lnTo>
                  <a:pt x="88" y="16"/>
                </a:lnTo>
                <a:lnTo>
                  <a:pt x="104" y="24"/>
                </a:lnTo>
                <a:lnTo>
                  <a:pt x="112" y="88"/>
                </a:lnTo>
                <a:lnTo>
                  <a:pt x="104" y="80"/>
                </a:lnTo>
                <a:lnTo>
                  <a:pt x="88" y="88"/>
                </a:lnTo>
                <a:lnTo>
                  <a:pt x="72" y="96"/>
                </a:lnTo>
                <a:lnTo>
                  <a:pt x="80" y="112"/>
                </a:lnTo>
                <a:lnTo>
                  <a:pt x="96" y="128"/>
                </a:lnTo>
                <a:lnTo>
                  <a:pt x="88" y="136"/>
                </a:lnTo>
                <a:lnTo>
                  <a:pt x="88" y="144"/>
                </a:lnTo>
                <a:lnTo>
                  <a:pt x="56" y="152"/>
                </a:lnTo>
                <a:lnTo>
                  <a:pt x="40" y="152"/>
                </a:lnTo>
                <a:lnTo>
                  <a:pt x="16" y="152"/>
                </a:lnTo>
                <a:lnTo>
                  <a:pt x="24" y="128"/>
                </a:lnTo>
                <a:lnTo>
                  <a:pt x="0" y="112"/>
                </a:lnTo>
                <a:lnTo>
                  <a:pt x="0" y="104"/>
                </a:lnTo>
                <a:lnTo>
                  <a:pt x="0" y="88"/>
                </a:lnTo>
                <a:lnTo>
                  <a:pt x="0" y="64"/>
                </a:lnTo>
                <a:lnTo>
                  <a:pt x="8" y="56"/>
                </a:lnTo>
                <a:lnTo>
                  <a:pt x="16" y="32"/>
                </a:lnTo>
                <a:lnTo>
                  <a:pt x="32" y="32"/>
                </a:lnTo>
                <a:lnTo>
                  <a:pt x="40" y="16"/>
                </a:lnTo>
                <a:lnTo>
                  <a:pt x="32" y="16"/>
                </a:lnTo>
                <a:lnTo>
                  <a:pt x="40" y="8"/>
                </a:lnTo>
                <a:lnTo>
                  <a:pt x="32" y="0"/>
                </a:lnTo>
                <a:lnTo>
                  <a:pt x="40" y="0"/>
                </a:lnTo>
                <a:lnTo>
                  <a:pt x="48" y="0"/>
                </a:lnTo>
                <a:lnTo>
                  <a:pt x="48" y="8"/>
                </a:lnTo>
                <a:lnTo>
                  <a:pt x="64" y="16"/>
                </a:lnTo>
                <a:lnTo>
                  <a:pt x="56" y="24"/>
                </a:lnTo>
                <a:lnTo>
                  <a:pt x="64"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59" name="Freeform 72"/>
          <p:cNvSpPr>
            <a:spLocks/>
          </p:cNvSpPr>
          <p:nvPr/>
        </p:nvSpPr>
        <p:spPr bwMode="ltGray">
          <a:xfrm>
            <a:off x="4275138" y="3534054"/>
            <a:ext cx="146050" cy="74612"/>
          </a:xfrm>
          <a:custGeom>
            <a:avLst/>
            <a:gdLst>
              <a:gd name="T0" fmla="*/ 0 w 97"/>
              <a:gd name="T1" fmla="*/ 2147483647 h 49"/>
              <a:gd name="T2" fmla="*/ 0 w 97"/>
              <a:gd name="T3" fmla="*/ 2147483647 h 49"/>
              <a:gd name="T4" fmla="*/ 2147483647 w 97"/>
              <a:gd name="T5" fmla="*/ 2147483647 h 49"/>
              <a:gd name="T6" fmla="*/ 2147483647 w 97"/>
              <a:gd name="T7" fmla="*/ 2147483647 h 49"/>
              <a:gd name="T8" fmla="*/ 2147483647 w 97"/>
              <a:gd name="T9" fmla="*/ 2147483647 h 49"/>
              <a:gd name="T10" fmla="*/ 2147483647 w 97"/>
              <a:gd name="T11" fmla="*/ 2147483647 h 49"/>
              <a:gd name="T12" fmla="*/ 2147483647 w 97"/>
              <a:gd name="T13" fmla="*/ 2147483647 h 49"/>
              <a:gd name="T14" fmla="*/ 2147483647 w 97"/>
              <a:gd name="T15" fmla="*/ 0 h 49"/>
              <a:gd name="T16" fmla="*/ 2147483647 w 97"/>
              <a:gd name="T17" fmla="*/ 2147483647 h 49"/>
              <a:gd name="T18" fmla="*/ 2147483647 w 97"/>
              <a:gd name="T19" fmla="*/ 2147483647 h 49"/>
              <a:gd name="T20" fmla="*/ 2147483647 w 97"/>
              <a:gd name="T21" fmla="*/ 2147483647 h 49"/>
              <a:gd name="T22" fmla="*/ 2147483647 w 97"/>
              <a:gd name="T23" fmla="*/ 2147483647 h 49"/>
              <a:gd name="T24" fmla="*/ 2147483647 w 97"/>
              <a:gd name="T25" fmla="*/ 2147483647 h 49"/>
              <a:gd name="T26" fmla="*/ 2147483647 w 97"/>
              <a:gd name="T27" fmla="*/ 2147483647 h 49"/>
              <a:gd name="T28" fmla="*/ 2147483647 w 97"/>
              <a:gd name="T29" fmla="*/ 2147483647 h 49"/>
              <a:gd name="T30" fmla="*/ 0 w 97"/>
              <a:gd name="T31" fmla="*/ 2147483647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7" h="49">
                <a:moveTo>
                  <a:pt x="0" y="32"/>
                </a:moveTo>
                <a:lnTo>
                  <a:pt x="0" y="32"/>
                </a:lnTo>
                <a:lnTo>
                  <a:pt x="16" y="32"/>
                </a:lnTo>
                <a:lnTo>
                  <a:pt x="48" y="24"/>
                </a:lnTo>
                <a:lnTo>
                  <a:pt x="48" y="16"/>
                </a:lnTo>
                <a:lnTo>
                  <a:pt x="56" y="8"/>
                </a:lnTo>
                <a:lnTo>
                  <a:pt x="72" y="8"/>
                </a:lnTo>
                <a:lnTo>
                  <a:pt x="72" y="0"/>
                </a:lnTo>
                <a:lnTo>
                  <a:pt x="96" y="8"/>
                </a:lnTo>
                <a:lnTo>
                  <a:pt x="96" y="24"/>
                </a:lnTo>
                <a:lnTo>
                  <a:pt x="88" y="40"/>
                </a:lnTo>
                <a:lnTo>
                  <a:pt x="56" y="48"/>
                </a:lnTo>
                <a:lnTo>
                  <a:pt x="40" y="40"/>
                </a:lnTo>
                <a:lnTo>
                  <a:pt x="16" y="40"/>
                </a:lnTo>
                <a:lnTo>
                  <a:pt x="8" y="40"/>
                </a:lnTo>
                <a:lnTo>
                  <a:pt x="0"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60" name="Freeform 73"/>
          <p:cNvSpPr>
            <a:spLocks/>
          </p:cNvSpPr>
          <p:nvPr/>
        </p:nvSpPr>
        <p:spPr bwMode="ltGray">
          <a:xfrm>
            <a:off x="4275138" y="3534054"/>
            <a:ext cx="146050" cy="74612"/>
          </a:xfrm>
          <a:custGeom>
            <a:avLst/>
            <a:gdLst>
              <a:gd name="T0" fmla="*/ 0 w 97"/>
              <a:gd name="T1" fmla="*/ 2147483647 h 49"/>
              <a:gd name="T2" fmla="*/ 2147483647 w 97"/>
              <a:gd name="T3" fmla="*/ 2147483647 h 49"/>
              <a:gd name="T4" fmla="*/ 2147483647 w 97"/>
              <a:gd name="T5" fmla="*/ 2147483647 h 49"/>
              <a:gd name="T6" fmla="*/ 2147483647 w 97"/>
              <a:gd name="T7" fmla="*/ 2147483647 h 49"/>
              <a:gd name="T8" fmla="*/ 2147483647 w 97"/>
              <a:gd name="T9" fmla="*/ 2147483647 h 49"/>
              <a:gd name="T10" fmla="*/ 2147483647 w 97"/>
              <a:gd name="T11" fmla="*/ 2147483647 h 49"/>
              <a:gd name="T12" fmla="*/ 2147483647 w 97"/>
              <a:gd name="T13" fmla="*/ 0 h 49"/>
              <a:gd name="T14" fmla="*/ 2147483647 w 97"/>
              <a:gd name="T15" fmla="*/ 2147483647 h 49"/>
              <a:gd name="T16" fmla="*/ 2147483647 w 97"/>
              <a:gd name="T17" fmla="*/ 2147483647 h 49"/>
              <a:gd name="T18" fmla="*/ 2147483647 w 97"/>
              <a:gd name="T19" fmla="*/ 2147483647 h 49"/>
              <a:gd name="T20" fmla="*/ 2147483647 w 97"/>
              <a:gd name="T21" fmla="*/ 2147483647 h 49"/>
              <a:gd name="T22" fmla="*/ 2147483647 w 97"/>
              <a:gd name="T23" fmla="*/ 2147483647 h 49"/>
              <a:gd name="T24" fmla="*/ 2147483647 w 97"/>
              <a:gd name="T25" fmla="*/ 2147483647 h 49"/>
              <a:gd name="T26" fmla="*/ 2147483647 w 97"/>
              <a:gd name="T27" fmla="*/ 2147483647 h 49"/>
              <a:gd name="T28" fmla="*/ 0 w 97"/>
              <a:gd name="T29" fmla="*/ 2147483647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7" h="49">
                <a:moveTo>
                  <a:pt x="0" y="32"/>
                </a:moveTo>
                <a:lnTo>
                  <a:pt x="16" y="32"/>
                </a:lnTo>
                <a:lnTo>
                  <a:pt x="48" y="24"/>
                </a:lnTo>
                <a:lnTo>
                  <a:pt x="48" y="16"/>
                </a:lnTo>
                <a:lnTo>
                  <a:pt x="56" y="8"/>
                </a:lnTo>
                <a:lnTo>
                  <a:pt x="72" y="8"/>
                </a:lnTo>
                <a:lnTo>
                  <a:pt x="72" y="0"/>
                </a:lnTo>
                <a:lnTo>
                  <a:pt x="96" y="8"/>
                </a:lnTo>
                <a:lnTo>
                  <a:pt x="96" y="24"/>
                </a:lnTo>
                <a:lnTo>
                  <a:pt x="88" y="40"/>
                </a:lnTo>
                <a:lnTo>
                  <a:pt x="56" y="48"/>
                </a:lnTo>
                <a:lnTo>
                  <a:pt x="40" y="40"/>
                </a:lnTo>
                <a:lnTo>
                  <a:pt x="16" y="40"/>
                </a:lnTo>
                <a:lnTo>
                  <a:pt x="8" y="40"/>
                </a:lnTo>
                <a:lnTo>
                  <a:pt x="0"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61" name="Freeform 74"/>
          <p:cNvSpPr>
            <a:spLocks/>
          </p:cNvSpPr>
          <p:nvPr/>
        </p:nvSpPr>
        <p:spPr bwMode="ltGray">
          <a:xfrm>
            <a:off x="4275138" y="3583266"/>
            <a:ext cx="12700" cy="14288"/>
          </a:xfrm>
          <a:custGeom>
            <a:avLst/>
            <a:gdLst>
              <a:gd name="T0" fmla="*/ 2147483647 w 9"/>
              <a:gd name="T1" fmla="*/ 2147483647 h 9"/>
              <a:gd name="T2" fmla="*/ 2147483647 w 9"/>
              <a:gd name="T3" fmla="*/ 2147483647 h 9"/>
              <a:gd name="T4" fmla="*/ 0 w 9"/>
              <a:gd name="T5" fmla="*/ 0 h 9"/>
              <a:gd name="T6" fmla="*/ 2147483647 w 9"/>
              <a:gd name="T7" fmla="*/ 214748364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9">
                <a:moveTo>
                  <a:pt x="8" y="8"/>
                </a:moveTo>
                <a:lnTo>
                  <a:pt x="8" y="8"/>
                </a:lnTo>
                <a:lnTo>
                  <a:pt x="0" y="0"/>
                </a:lnTo>
                <a:lnTo>
                  <a:pt x="8"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62" name="Freeform 75"/>
          <p:cNvSpPr>
            <a:spLocks/>
          </p:cNvSpPr>
          <p:nvPr/>
        </p:nvSpPr>
        <p:spPr bwMode="ltGray">
          <a:xfrm>
            <a:off x="4275138" y="3583266"/>
            <a:ext cx="12700" cy="14288"/>
          </a:xfrm>
          <a:custGeom>
            <a:avLst/>
            <a:gdLst>
              <a:gd name="T0" fmla="*/ 2147483647 w 9"/>
              <a:gd name="T1" fmla="*/ 2147483647 h 9"/>
              <a:gd name="T2" fmla="*/ 2147483647 w 9"/>
              <a:gd name="T3" fmla="*/ 2147483647 h 9"/>
              <a:gd name="T4" fmla="*/ 0 w 9"/>
              <a:gd name="T5" fmla="*/ 0 h 9"/>
              <a:gd name="T6" fmla="*/ 2147483647 w 9"/>
              <a:gd name="T7" fmla="*/ 214748364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9">
                <a:moveTo>
                  <a:pt x="8" y="8"/>
                </a:moveTo>
                <a:lnTo>
                  <a:pt x="8" y="8"/>
                </a:lnTo>
                <a:lnTo>
                  <a:pt x="0" y="0"/>
                </a:lnTo>
                <a:lnTo>
                  <a:pt x="8"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63" name="Freeform 76"/>
          <p:cNvSpPr>
            <a:spLocks/>
          </p:cNvSpPr>
          <p:nvPr/>
        </p:nvSpPr>
        <p:spPr bwMode="ltGray">
          <a:xfrm>
            <a:off x="4213226" y="3583266"/>
            <a:ext cx="87312" cy="49213"/>
          </a:xfrm>
          <a:custGeom>
            <a:avLst/>
            <a:gdLst>
              <a:gd name="T0" fmla="*/ 2147483647 w 57"/>
              <a:gd name="T1" fmla="*/ 2147483647 h 33"/>
              <a:gd name="T2" fmla="*/ 2147483647 w 57"/>
              <a:gd name="T3" fmla="*/ 2147483647 h 33"/>
              <a:gd name="T4" fmla="*/ 2147483647 w 57"/>
              <a:gd name="T5" fmla="*/ 2147483647 h 33"/>
              <a:gd name="T6" fmla="*/ 2147483647 w 57"/>
              <a:gd name="T7" fmla="*/ 2147483647 h 33"/>
              <a:gd name="T8" fmla="*/ 2147483647 w 57"/>
              <a:gd name="T9" fmla="*/ 2147483647 h 33"/>
              <a:gd name="T10" fmla="*/ 2147483647 w 57"/>
              <a:gd name="T11" fmla="*/ 2147483647 h 33"/>
              <a:gd name="T12" fmla="*/ 2147483647 w 57"/>
              <a:gd name="T13" fmla="*/ 2147483647 h 33"/>
              <a:gd name="T14" fmla="*/ 2147483647 w 57"/>
              <a:gd name="T15" fmla="*/ 2147483647 h 33"/>
              <a:gd name="T16" fmla="*/ 2147483647 w 57"/>
              <a:gd name="T17" fmla="*/ 0 h 33"/>
              <a:gd name="T18" fmla="*/ 2147483647 w 57"/>
              <a:gd name="T19" fmla="*/ 0 h 33"/>
              <a:gd name="T20" fmla="*/ 2147483647 w 57"/>
              <a:gd name="T21" fmla="*/ 0 h 33"/>
              <a:gd name="T22" fmla="*/ 0 w 57"/>
              <a:gd name="T23" fmla="*/ 2147483647 h 33"/>
              <a:gd name="T24" fmla="*/ 0 w 57"/>
              <a:gd name="T25" fmla="*/ 2147483647 h 33"/>
              <a:gd name="T26" fmla="*/ 2147483647 w 57"/>
              <a:gd name="T27" fmla="*/ 2147483647 h 33"/>
              <a:gd name="T28" fmla="*/ 2147483647 w 57"/>
              <a:gd name="T29" fmla="*/ 2147483647 h 33"/>
              <a:gd name="T30" fmla="*/ 2147483647 w 57"/>
              <a:gd name="T31" fmla="*/ 2147483647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 h="33">
                <a:moveTo>
                  <a:pt x="16" y="32"/>
                </a:moveTo>
                <a:lnTo>
                  <a:pt x="16" y="32"/>
                </a:lnTo>
                <a:lnTo>
                  <a:pt x="32" y="24"/>
                </a:lnTo>
                <a:lnTo>
                  <a:pt x="40" y="24"/>
                </a:lnTo>
                <a:lnTo>
                  <a:pt x="40" y="16"/>
                </a:lnTo>
                <a:lnTo>
                  <a:pt x="48" y="24"/>
                </a:lnTo>
                <a:lnTo>
                  <a:pt x="56" y="8"/>
                </a:lnTo>
                <a:lnTo>
                  <a:pt x="48" y="8"/>
                </a:lnTo>
                <a:lnTo>
                  <a:pt x="40" y="0"/>
                </a:lnTo>
                <a:lnTo>
                  <a:pt x="16" y="0"/>
                </a:lnTo>
                <a:lnTo>
                  <a:pt x="8" y="0"/>
                </a:lnTo>
                <a:lnTo>
                  <a:pt x="0" y="16"/>
                </a:lnTo>
                <a:lnTo>
                  <a:pt x="0" y="24"/>
                </a:lnTo>
                <a:lnTo>
                  <a:pt x="8" y="16"/>
                </a:lnTo>
                <a:lnTo>
                  <a:pt x="8" y="32"/>
                </a:lnTo>
                <a:lnTo>
                  <a:pt x="16"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64" name="Freeform 77"/>
          <p:cNvSpPr>
            <a:spLocks/>
          </p:cNvSpPr>
          <p:nvPr/>
        </p:nvSpPr>
        <p:spPr bwMode="ltGray">
          <a:xfrm>
            <a:off x="4213226" y="3583266"/>
            <a:ext cx="87312" cy="49213"/>
          </a:xfrm>
          <a:custGeom>
            <a:avLst/>
            <a:gdLst>
              <a:gd name="T0" fmla="*/ 2147483647 w 57"/>
              <a:gd name="T1" fmla="*/ 2147483647 h 33"/>
              <a:gd name="T2" fmla="*/ 2147483647 w 57"/>
              <a:gd name="T3" fmla="*/ 2147483647 h 33"/>
              <a:gd name="T4" fmla="*/ 2147483647 w 57"/>
              <a:gd name="T5" fmla="*/ 2147483647 h 33"/>
              <a:gd name="T6" fmla="*/ 2147483647 w 57"/>
              <a:gd name="T7" fmla="*/ 2147483647 h 33"/>
              <a:gd name="T8" fmla="*/ 2147483647 w 57"/>
              <a:gd name="T9" fmla="*/ 2147483647 h 33"/>
              <a:gd name="T10" fmla="*/ 2147483647 w 57"/>
              <a:gd name="T11" fmla="*/ 2147483647 h 33"/>
              <a:gd name="T12" fmla="*/ 2147483647 w 57"/>
              <a:gd name="T13" fmla="*/ 2147483647 h 33"/>
              <a:gd name="T14" fmla="*/ 2147483647 w 57"/>
              <a:gd name="T15" fmla="*/ 0 h 33"/>
              <a:gd name="T16" fmla="*/ 2147483647 w 57"/>
              <a:gd name="T17" fmla="*/ 0 h 33"/>
              <a:gd name="T18" fmla="*/ 2147483647 w 57"/>
              <a:gd name="T19" fmla="*/ 0 h 33"/>
              <a:gd name="T20" fmla="*/ 0 w 57"/>
              <a:gd name="T21" fmla="*/ 2147483647 h 33"/>
              <a:gd name="T22" fmla="*/ 0 w 57"/>
              <a:gd name="T23" fmla="*/ 2147483647 h 33"/>
              <a:gd name="T24" fmla="*/ 2147483647 w 57"/>
              <a:gd name="T25" fmla="*/ 2147483647 h 33"/>
              <a:gd name="T26" fmla="*/ 2147483647 w 57"/>
              <a:gd name="T27" fmla="*/ 2147483647 h 33"/>
              <a:gd name="T28" fmla="*/ 2147483647 w 57"/>
              <a:gd name="T29" fmla="*/ 2147483647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7" h="33">
                <a:moveTo>
                  <a:pt x="16" y="32"/>
                </a:moveTo>
                <a:lnTo>
                  <a:pt x="32" y="24"/>
                </a:lnTo>
                <a:lnTo>
                  <a:pt x="40" y="24"/>
                </a:lnTo>
                <a:lnTo>
                  <a:pt x="40" y="16"/>
                </a:lnTo>
                <a:lnTo>
                  <a:pt x="48" y="24"/>
                </a:lnTo>
                <a:lnTo>
                  <a:pt x="56" y="8"/>
                </a:lnTo>
                <a:lnTo>
                  <a:pt x="48" y="8"/>
                </a:lnTo>
                <a:lnTo>
                  <a:pt x="40" y="0"/>
                </a:lnTo>
                <a:lnTo>
                  <a:pt x="16" y="0"/>
                </a:lnTo>
                <a:lnTo>
                  <a:pt x="8" y="0"/>
                </a:lnTo>
                <a:lnTo>
                  <a:pt x="0" y="16"/>
                </a:lnTo>
                <a:lnTo>
                  <a:pt x="0" y="24"/>
                </a:lnTo>
                <a:lnTo>
                  <a:pt x="8" y="16"/>
                </a:lnTo>
                <a:lnTo>
                  <a:pt x="8" y="32"/>
                </a:lnTo>
                <a:lnTo>
                  <a:pt x="16"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65" name="Freeform 78"/>
          <p:cNvSpPr>
            <a:spLocks/>
          </p:cNvSpPr>
          <p:nvPr/>
        </p:nvSpPr>
        <p:spPr bwMode="ltGray">
          <a:xfrm>
            <a:off x="4006851" y="3472141"/>
            <a:ext cx="246062" cy="247650"/>
          </a:xfrm>
          <a:custGeom>
            <a:avLst/>
            <a:gdLst>
              <a:gd name="T0" fmla="*/ 2147483647 w 161"/>
              <a:gd name="T1" fmla="*/ 0 h 161"/>
              <a:gd name="T2" fmla="*/ 2147483647 w 161"/>
              <a:gd name="T3" fmla="*/ 0 h 161"/>
              <a:gd name="T4" fmla="*/ 2147483647 w 161"/>
              <a:gd name="T5" fmla="*/ 2147483647 h 161"/>
              <a:gd name="T6" fmla="*/ 2147483647 w 161"/>
              <a:gd name="T7" fmla="*/ 2147483647 h 161"/>
              <a:gd name="T8" fmla="*/ 2147483647 w 161"/>
              <a:gd name="T9" fmla="*/ 2147483647 h 161"/>
              <a:gd name="T10" fmla="*/ 2147483647 w 161"/>
              <a:gd name="T11" fmla="*/ 2147483647 h 161"/>
              <a:gd name="T12" fmla="*/ 2147483647 w 161"/>
              <a:gd name="T13" fmla="*/ 2147483647 h 161"/>
              <a:gd name="T14" fmla="*/ 2147483647 w 161"/>
              <a:gd name="T15" fmla="*/ 2147483647 h 161"/>
              <a:gd name="T16" fmla="*/ 2147483647 w 161"/>
              <a:gd name="T17" fmla="*/ 2147483647 h 161"/>
              <a:gd name="T18" fmla="*/ 2147483647 w 161"/>
              <a:gd name="T19" fmla="*/ 2147483647 h 161"/>
              <a:gd name="T20" fmla="*/ 2147483647 w 161"/>
              <a:gd name="T21" fmla="*/ 2147483647 h 161"/>
              <a:gd name="T22" fmla="*/ 2147483647 w 161"/>
              <a:gd name="T23" fmla="*/ 2147483647 h 161"/>
              <a:gd name="T24" fmla="*/ 0 w 161"/>
              <a:gd name="T25" fmla="*/ 2147483647 h 161"/>
              <a:gd name="T26" fmla="*/ 0 w 161"/>
              <a:gd name="T27" fmla="*/ 2147483647 h 161"/>
              <a:gd name="T28" fmla="*/ 2147483647 w 161"/>
              <a:gd name="T29" fmla="*/ 2147483647 h 161"/>
              <a:gd name="T30" fmla="*/ 2147483647 w 161"/>
              <a:gd name="T31" fmla="*/ 2147483647 h 161"/>
              <a:gd name="T32" fmla="*/ 2147483647 w 161"/>
              <a:gd name="T33" fmla="*/ 2147483647 h 161"/>
              <a:gd name="T34" fmla="*/ 2147483647 w 161"/>
              <a:gd name="T35" fmla="*/ 2147483647 h 161"/>
              <a:gd name="T36" fmla="*/ 2147483647 w 161"/>
              <a:gd name="T37" fmla="*/ 2147483647 h 161"/>
              <a:gd name="T38" fmla="*/ 2147483647 w 161"/>
              <a:gd name="T39" fmla="*/ 2147483647 h 161"/>
              <a:gd name="T40" fmla="*/ 2147483647 w 161"/>
              <a:gd name="T41" fmla="*/ 2147483647 h 161"/>
              <a:gd name="T42" fmla="*/ 2147483647 w 161"/>
              <a:gd name="T43" fmla="*/ 2147483647 h 161"/>
              <a:gd name="T44" fmla="*/ 2147483647 w 161"/>
              <a:gd name="T45" fmla="*/ 2147483647 h 161"/>
              <a:gd name="T46" fmla="*/ 2147483647 w 161"/>
              <a:gd name="T47" fmla="*/ 2147483647 h 161"/>
              <a:gd name="T48" fmla="*/ 2147483647 w 161"/>
              <a:gd name="T49" fmla="*/ 2147483647 h 161"/>
              <a:gd name="T50" fmla="*/ 2147483647 w 161"/>
              <a:gd name="T51" fmla="*/ 2147483647 h 161"/>
              <a:gd name="T52" fmla="*/ 2147483647 w 161"/>
              <a:gd name="T53" fmla="*/ 2147483647 h 161"/>
              <a:gd name="T54" fmla="*/ 2147483647 w 161"/>
              <a:gd name="T55" fmla="*/ 2147483647 h 161"/>
              <a:gd name="T56" fmla="*/ 2147483647 w 161"/>
              <a:gd name="T57" fmla="*/ 2147483647 h 161"/>
              <a:gd name="T58" fmla="*/ 2147483647 w 161"/>
              <a:gd name="T59" fmla="*/ 2147483647 h 161"/>
              <a:gd name="T60" fmla="*/ 2147483647 w 161"/>
              <a:gd name="T61" fmla="*/ 2147483647 h 161"/>
              <a:gd name="T62" fmla="*/ 2147483647 w 161"/>
              <a:gd name="T63" fmla="*/ 2147483647 h 161"/>
              <a:gd name="T64" fmla="*/ 2147483647 w 161"/>
              <a:gd name="T65" fmla="*/ 2147483647 h 161"/>
              <a:gd name="T66" fmla="*/ 2147483647 w 161"/>
              <a:gd name="T67" fmla="*/ 2147483647 h 161"/>
              <a:gd name="T68" fmla="*/ 2147483647 w 161"/>
              <a:gd name="T69" fmla="*/ 2147483647 h 161"/>
              <a:gd name="T70" fmla="*/ 2147483647 w 161"/>
              <a:gd name="T71" fmla="*/ 2147483647 h 161"/>
              <a:gd name="T72" fmla="*/ 2147483647 w 161"/>
              <a:gd name="T73" fmla="*/ 2147483647 h 161"/>
              <a:gd name="T74" fmla="*/ 2147483647 w 161"/>
              <a:gd name="T75" fmla="*/ 2147483647 h 161"/>
              <a:gd name="T76" fmla="*/ 2147483647 w 161"/>
              <a:gd name="T77" fmla="*/ 2147483647 h 161"/>
              <a:gd name="T78" fmla="*/ 2147483647 w 161"/>
              <a:gd name="T79" fmla="*/ 2147483647 h 161"/>
              <a:gd name="T80" fmla="*/ 2147483647 w 161"/>
              <a:gd name="T81" fmla="*/ 0 h 1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1" h="161">
                <a:moveTo>
                  <a:pt x="96" y="0"/>
                </a:moveTo>
                <a:lnTo>
                  <a:pt x="96" y="0"/>
                </a:lnTo>
                <a:lnTo>
                  <a:pt x="80" y="8"/>
                </a:lnTo>
                <a:lnTo>
                  <a:pt x="80" y="24"/>
                </a:lnTo>
                <a:lnTo>
                  <a:pt x="64" y="32"/>
                </a:lnTo>
                <a:lnTo>
                  <a:pt x="56" y="40"/>
                </a:lnTo>
                <a:lnTo>
                  <a:pt x="48" y="40"/>
                </a:lnTo>
                <a:lnTo>
                  <a:pt x="40" y="32"/>
                </a:lnTo>
                <a:lnTo>
                  <a:pt x="32" y="32"/>
                </a:lnTo>
                <a:lnTo>
                  <a:pt x="40" y="48"/>
                </a:lnTo>
                <a:lnTo>
                  <a:pt x="24" y="56"/>
                </a:lnTo>
                <a:lnTo>
                  <a:pt x="24" y="48"/>
                </a:lnTo>
                <a:lnTo>
                  <a:pt x="0" y="56"/>
                </a:lnTo>
                <a:lnTo>
                  <a:pt x="0" y="64"/>
                </a:lnTo>
                <a:lnTo>
                  <a:pt x="32" y="72"/>
                </a:lnTo>
                <a:lnTo>
                  <a:pt x="48" y="96"/>
                </a:lnTo>
                <a:lnTo>
                  <a:pt x="48" y="104"/>
                </a:lnTo>
                <a:lnTo>
                  <a:pt x="40" y="144"/>
                </a:lnTo>
                <a:lnTo>
                  <a:pt x="56" y="152"/>
                </a:lnTo>
                <a:lnTo>
                  <a:pt x="96" y="160"/>
                </a:lnTo>
                <a:lnTo>
                  <a:pt x="96" y="152"/>
                </a:lnTo>
                <a:lnTo>
                  <a:pt x="112" y="144"/>
                </a:lnTo>
                <a:lnTo>
                  <a:pt x="136" y="152"/>
                </a:lnTo>
                <a:lnTo>
                  <a:pt x="144" y="152"/>
                </a:lnTo>
                <a:lnTo>
                  <a:pt x="152" y="136"/>
                </a:lnTo>
                <a:lnTo>
                  <a:pt x="144" y="120"/>
                </a:lnTo>
                <a:lnTo>
                  <a:pt x="144" y="104"/>
                </a:lnTo>
                <a:lnTo>
                  <a:pt x="144" y="88"/>
                </a:lnTo>
                <a:lnTo>
                  <a:pt x="136" y="96"/>
                </a:lnTo>
                <a:lnTo>
                  <a:pt x="136" y="88"/>
                </a:lnTo>
                <a:lnTo>
                  <a:pt x="144" y="72"/>
                </a:lnTo>
                <a:lnTo>
                  <a:pt x="152" y="72"/>
                </a:lnTo>
                <a:lnTo>
                  <a:pt x="160" y="48"/>
                </a:lnTo>
                <a:lnTo>
                  <a:pt x="136" y="32"/>
                </a:lnTo>
                <a:lnTo>
                  <a:pt x="128" y="32"/>
                </a:lnTo>
                <a:lnTo>
                  <a:pt x="120" y="32"/>
                </a:lnTo>
                <a:lnTo>
                  <a:pt x="120" y="24"/>
                </a:lnTo>
                <a:lnTo>
                  <a:pt x="112" y="24"/>
                </a:lnTo>
                <a:lnTo>
                  <a:pt x="112" y="16"/>
                </a:lnTo>
                <a:lnTo>
                  <a:pt x="96" y="8"/>
                </a:lnTo>
                <a:lnTo>
                  <a:pt x="96"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66" name="Freeform 79"/>
          <p:cNvSpPr>
            <a:spLocks/>
          </p:cNvSpPr>
          <p:nvPr/>
        </p:nvSpPr>
        <p:spPr bwMode="ltGray">
          <a:xfrm>
            <a:off x="4006851" y="3472141"/>
            <a:ext cx="246062" cy="247650"/>
          </a:xfrm>
          <a:custGeom>
            <a:avLst/>
            <a:gdLst>
              <a:gd name="T0" fmla="*/ 2147483647 w 161"/>
              <a:gd name="T1" fmla="*/ 0 h 161"/>
              <a:gd name="T2" fmla="*/ 2147483647 w 161"/>
              <a:gd name="T3" fmla="*/ 2147483647 h 161"/>
              <a:gd name="T4" fmla="*/ 2147483647 w 161"/>
              <a:gd name="T5" fmla="*/ 2147483647 h 161"/>
              <a:gd name="T6" fmla="*/ 2147483647 w 161"/>
              <a:gd name="T7" fmla="*/ 2147483647 h 161"/>
              <a:gd name="T8" fmla="*/ 2147483647 w 161"/>
              <a:gd name="T9" fmla="*/ 2147483647 h 161"/>
              <a:gd name="T10" fmla="*/ 2147483647 w 161"/>
              <a:gd name="T11" fmla="*/ 2147483647 h 161"/>
              <a:gd name="T12" fmla="*/ 2147483647 w 161"/>
              <a:gd name="T13" fmla="*/ 2147483647 h 161"/>
              <a:gd name="T14" fmla="*/ 2147483647 w 161"/>
              <a:gd name="T15" fmla="*/ 2147483647 h 161"/>
              <a:gd name="T16" fmla="*/ 2147483647 w 161"/>
              <a:gd name="T17" fmla="*/ 2147483647 h 161"/>
              <a:gd name="T18" fmla="*/ 2147483647 w 161"/>
              <a:gd name="T19" fmla="*/ 2147483647 h 161"/>
              <a:gd name="T20" fmla="*/ 2147483647 w 161"/>
              <a:gd name="T21" fmla="*/ 2147483647 h 161"/>
              <a:gd name="T22" fmla="*/ 0 w 161"/>
              <a:gd name="T23" fmla="*/ 2147483647 h 161"/>
              <a:gd name="T24" fmla="*/ 0 w 161"/>
              <a:gd name="T25" fmla="*/ 2147483647 h 161"/>
              <a:gd name="T26" fmla="*/ 2147483647 w 161"/>
              <a:gd name="T27" fmla="*/ 2147483647 h 161"/>
              <a:gd name="T28" fmla="*/ 2147483647 w 161"/>
              <a:gd name="T29" fmla="*/ 2147483647 h 161"/>
              <a:gd name="T30" fmla="*/ 2147483647 w 161"/>
              <a:gd name="T31" fmla="*/ 2147483647 h 161"/>
              <a:gd name="T32" fmla="*/ 2147483647 w 161"/>
              <a:gd name="T33" fmla="*/ 2147483647 h 161"/>
              <a:gd name="T34" fmla="*/ 2147483647 w 161"/>
              <a:gd name="T35" fmla="*/ 2147483647 h 161"/>
              <a:gd name="T36" fmla="*/ 2147483647 w 161"/>
              <a:gd name="T37" fmla="*/ 2147483647 h 161"/>
              <a:gd name="T38" fmla="*/ 2147483647 w 161"/>
              <a:gd name="T39" fmla="*/ 2147483647 h 161"/>
              <a:gd name="T40" fmla="*/ 2147483647 w 161"/>
              <a:gd name="T41" fmla="*/ 2147483647 h 161"/>
              <a:gd name="T42" fmla="*/ 2147483647 w 161"/>
              <a:gd name="T43" fmla="*/ 2147483647 h 161"/>
              <a:gd name="T44" fmla="*/ 2147483647 w 161"/>
              <a:gd name="T45" fmla="*/ 2147483647 h 161"/>
              <a:gd name="T46" fmla="*/ 2147483647 w 161"/>
              <a:gd name="T47" fmla="*/ 2147483647 h 161"/>
              <a:gd name="T48" fmla="*/ 2147483647 w 161"/>
              <a:gd name="T49" fmla="*/ 2147483647 h 161"/>
              <a:gd name="T50" fmla="*/ 2147483647 w 161"/>
              <a:gd name="T51" fmla="*/ 2147483647 h 161"/>
              <a:gd name="T52" fmla="*/ 2147483647 w 161"/>
              <a:gd name="T53" fmla="*/ 2147483647 h 161"/>
              <a:gd name="T54" fmla="*/ 2147483647 w 161"/>
              <a:gd name="T55" fmla="*/ 2147483647 h 161"/>
              <a:gd name="T56" fmla="*/ 2147483647 w 161"/>
              <a:gd name="T57" fmla="*/ 2147483647 h 161"/>
              <a:gd name="T58" fmla="*/ 2147483647 w 161"/>
              <a:gd name="T59" fmla="*/ 2147483647 h 161"/>
              <a:gd name="T60" fmla="*/ 2147483647 w 161"/>
              <a:gd name="T61" fmla="*/ 2147483647 h 161"/>
              <a:gd name="T62" fmla="*/ 2147483647 w 161"/>
              <a:gd name="T63" fmla="*/ 2147483647 h 161"/>
              <a:gd name="T64" fmla="*/ 2147483647 w 161"/>
              <a:gd name="T65" fmla="*/ 2147483647 h 161"/>
              <a:gd name="T66" fmla="*/ 2147483647 w 161"/>
              <a:gd name="T67" fmla="*/ 2147483647 h 161"/>
              <a:gd name="T68" fmla="*/ 2147483647 w 161"/>
              <a:gd name="T69" fmla="*/ 2147483647 h 161"/>
              <a:gd name="T70" fmla="*/ 2147483647 w 161"/>
              <a:gd name="T71" fmla="*/ 2147483647 h 161"/>
              <a:gd name="T72" fmla="*/ 2147483647 w 161"/>
              <a:gd name="T73" fmla="*/ 2147483647 h 161"/>
              <a:gd name="T74" fmla="*/ 2147483647 w 161"/>
              <a:gd name="T75" fmla="*/ 2147483647 h 161"/>
              <a:gd name="T76" fmla="*/ 2147483647 w 161"/>
              <a:gd name="T77" fmla="*/ 2147483647 h 161"/>
              <a:gd name="T78" fmla="*/ 2147483647 w 161"/>
              <a:gd name="T79" fmla="*/ 0 h 1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1" h="161">
                <a:moveTo>
                  <a:pt x="96" y="0"/>
                </a:moveTo>
                <a:lnTo>
                  <a:pt x="80" y="8"/>
                </a:lnTo>
                <a:lnTo>
                  <a:pt x="80" y="24"/>
                </a:lnTo>
                <a:lnTo>
                  <a:pt x="64" y="32"/>
                </a:lnTo>
                <a:lnTo>
                  <a:pt x="56" y="40"/>
                </a:lnTo>
                <a:lnTo>
                  <a:pt x="48" y="40"/>
                </a:lnTo>
                <a:lnTo>
                  <a:pt x="40" y="32"/>
                </a:lnTo>
                <a:lnTo>
                  <a:pt x="32" y="32"/>
                </a:lnTo>
                <a:lnTo>
                  <a:pt x="40" y="48"/>
                </a:lnTo>
                <a:lnTo>
                  <a:pt x="24" y="56"/>
                </a:lnTo>
                <a:lnTo>
                  <a:pt x="24" y="48"/>
                </a:lnTo>
                <a:lnTo>
                  <a:pt x="0" y="56"/>
                </a:lnTo>
                <a:lnTo>
                  <a:pt x="0" y="64"/>
                </a:lnTo>
                <a:lnTo>
                  <a:pt x="32" y="72"/>
                </a:lnTo>
                <a:lnTo>
                  <a:pt x="48" y="96"/>
                </a:lnTo>
                <a:lnTo>
                  <a:pt x="48" y="104"/>
                </a:lnTo>
                <a:lnTo>
                  <a:pt x="40" y="144"/>
                </a:lnTo>
                <a:lnTo>
                  <a:pt x="56" y="152"/>
                </a:lnTo>
                <a:lnTo>
                  <a:pt x="96" y="160"/>
                </a:lnTo>
                <a:lnTo>
                  <a:pt x="96" y="152"/>
                </a:lnTo>
                <a:lnTo>
                  <a:pt x="112" y="144"/>
                </a:lnTo>
                <a:lnTo>
                  <a:pt x="136" y="152"/>
                </a:lnTo>
                <a:lnTo>
                  <a:pt x="144" y="152"/>
                </a:lnTo>
                <a:lnTo>
                  <a:pt x="152" y="136"/>
                </a:lnTo>
                <a:lnTo>
                  <a:pt x="144" y="120"/>
                </a:lnTo>
                <a:lnTo>
                  <a:pt x="144" y="104"/>
                </a:lnTo>
                <a:lnTo>
                  <a:pt x="144" y="88"/>
                </a:lnTo>
                <a:lnTo>
                  <a:pt x="136" y="96"/>
                </a:lnTo>
                <a:lnTo>
                  <a:pt x="136" y="88"/>
                </a:lnTo>
                <a:lnTo>
                  <a:pt x="144" y="72"/>
                </a:lnTo>
                <a:lnTo>
                  <a:pt x="152" y="72"/>
                </a:lnTo>
                <a:lnTo>
                  <a:pt x="160" y="48"/>
                </a:lnTo>
                <a:lnTo>
                  <a:pt x="136" y="32"/>
                </a:lnTo>
                <a:lnTo>
                  <a:pt x="128" y="32"/>
                </a:lnTo>
                <a:lnTo>
                  <a:pt x="120" y="32"/>
                </a:lnTo>
                <a:lnTo>
                  <a:pt x="120" y="24"/>
                </a:lnTo>
                <a:lnTo>
                  <a:pt x="112" y="24"/>
                </a:lnTo>
                <a:lnTo>
                  <a:pt x="112" y="16"/>
                </a:lnTo>
                <a:lnTo>
                  <a:pt x="96" y="8"/>
                </a:lnTo>
                <a:lnTo>
                  <a:pt x="96"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67" name="Freeform 80"/>
          <p:cNvSpPr>
            <a:spLocks/>
          </p:cNvSpPr>
          <p:nvPr/>
        </p:nvSpPr>
        <p:spPr bwMode="ltGray">
          <a:xfrm>
            <a:off x="3922713" y="3681691"/>
            <a:ext cx="233363" cy="196850"/>
          </a:xfrm>
          <a:custGeom>
            <a:avLst/>
            <a:gdLst>
              <a:gd name="T0" fmla="*/ 2147483647 w 153"/>
              <a:gd name="T1" fmla="*/ 2147483647 h 129"/>
              <a:gd name="T2" fmla="*/ 2147483647 w 153"/>
              <a:gd name="T3" fmla="*/ 2147483647 h 129"/>
              <a:gd name="T4" fmla="*/ 2147483647 w 153"/>
              <a:gd name="T5" fmla="*/ 2147483647 h 129"/>
              <a:gd name="T6" fmla="*/ 2147483647 w 153"/>
              <a:gd name="T7" fmla="*/ 2147483647 h 129"/>
              <a:gd name="T8" fmla="*/ 2147483647 w 153"/>
              <a:gd name="T9" fmla="*/ 2147483647 h 129"/>
              <a:gd name="T10" fmla="*/ 2147483647 w 153"/>
              <a:gd name="T11" fmla="*/ 2147483647 h 129"/>
              <a:gd name="T12" fmla="*/ 2147483647 w 153"/>
              <a:gd name="T13" fmla="*/ 2147483647 h 129"/>
              <a:gd name="T14" fmla="*/ 2147483647 w 153"/>
              <a:gd name="T15" fmla="*/ 2147483647 h 129"/>
              <a:gd name="T16" fmla="*/ 2147483647 w 153"/>
              <a:gd name="T17" fmla="*/ 2147483647 h 129"/>
              <a:gd name="T18" fmla="*/ 2147483647 w 153"/>
              <a:gd name="T19" fmla="*/ 2147483647 h 129"/>
              <a:gd name="T20" fmla="*/ 2147483647 w 153"/>
              <a:gd name="T21" fmla="*/ 2147483647 h 129"/>
              <a:gd name="T22" fmla="*/ 2147483647 w 153"/>
              <a:gd name="T23" fmla="*/ 2147483647 h 129"/>
              <a:gd name="T24" fmla="*/ 2147483647 w 153"/>
              <a:gd name="T25" fmla="*/ 2147483647 h 129"/>
              <a:gd name="T26" fmla="*/ 2147483647 w 153"/>
              <a:gd name="T27" fmla="*/ 2147483647 h 129"/>
              <a:gd name="T28" fmla="*/ 2147483647 w 153"/>
              <a:gd name="T29" fmla="*/ 2147483647 h 129"/>
              <a:gd name="T30" fmla="*/ 2147483647 w 153"/>
              <a:gd name="T31" fmla="*/ 2147483647 h 129"/>
              <a:gd name="T32" fmla="*/ 2147483647 w 153"/>
              <a:gd name="T33" fmla="*/ 2147483647 h 129"/>
              <a:gd name="T34" fmla="*/ 2147483647 w 153"/>
              <a:gd name="T35" fmla="*/ 2147483647 h 129"/>
              <a:gd name="T36" fmla="*/ 2147483647 w 153"/>
              <a:gd name="T37" fmla="*/ 2147483647 h 129"/>
              <a:gd name="T38" fmla="*/ 2147483647 w 153"/>
              <a:gd name="T39" fmla="*/ 2147483647 h 129"/>
              <a:gd name="T40" fmla="*/ 2147483647 w 153"/>
              <a:gd name="T41" fmla="*/ 2147483647 h 129"/>
              <a:gd name="T42" fmla="*/ 2147483647 w 153"/>
              <a:gd name="T43" fmla="*/ 2147483647 h 129"/>
              <a:gd name="T44" fmla="*/ 2147483647 w 153"/>
              <a:gd name="T45" fmla="*/ 0 h 129"/>
              <a:gd name="T46" fmla="*/ 2147483647 w 153"/>
              <a:gd name="T47" fmla="*/ 2147483647 h 129"/>
              <a:gd name="T48" fmla="*/ 0 w 153"/>
              <a:gd name="T49" fmla="*/ 2147483647 h 129"/>
              <a:gd name="T50" fmla="*/ 0 w 153"/>
              <a:gd name="T51" fmla="*/ 2147483647 h 129"/>
              <a:gd name="T52" fmla="*/ 2147483647 w 153"/>
              <a:gd name="T53" fmla="*/ 2147483647 h 12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3" h="129">
                <a:moveTo>
                  <a:pt x="8" y="32"/>
                </a:moveTo>
                <a:lnTo>
                  <a:pt x="8" y="32"/>
                </a:lnTo>
                <a:lnTo>
                  <a:pt x="40" y="32"/>
                </a:lnTo>
                <a:lnTo>
                  <a:pt x="40" y="40"/>
                </a:lnTo>
                <a:lnTo>
                  <a:pt x="32" y="48"/>
                </a:lnTo>
                <a:lnTo>
                  <a:pt x="32" y="64"/>
                </a:lnTo>
                <a:lnTo>
                  <a:pt x="24" y="72"/>
                </a:lnTo>
                <a:lnTo>
                  <a:pt x="32" y="96"/>
                </a:lnTo>
                <a:lnTo>
                  <a:pt x="24" y="112"/>
                </a:lnTo>
                <a:lnTo>
                  <a:pt x="48" y="128"/>
                </a:lnTo>
                <a:lnTo>
                  <a:pt x="56" y="120"/>
                </a:lnTo>
                <a:lnTo>
                  <a:pt x="88" y="120"/>
                </a:lnTo>
                <a:lnTo>
                  <a:pt x="120" y="88"/>
                </a:lnTo>
                <a:lnTo>
                  <a:pt x="112" y="72"/>
                </a:lnTo>
                <a:lnTo>
                  <a:pt x="128" y="48"/>
                </a:lnTo>
                <a:lnTo>
                  <a:pt x="152" y="32"/>
                </a:lnTo>
                <a:lnTo>
                  <a:pt x="152" y="24"/>
                </a:lnTo>
                <a:lnTo>
                  <a:pt x="112" y="16"/>
                </a:lnTo>
                <a:lnTo>
                  <a:pt x="96" y="8"/>
                </a:lnTo>
                <a:lnTo>
                  <a:pt x="88" y="8"/>
                </a:lnTo>
                <a:lnTo>
                  <a:pt x="72" y="8"/>
                </a:lnTo>
                <a:lnTo>
                  <a:pt x="64" y="8"/>
                </a:lnTo>
                <a:lnTo>
                  <a:pt x="16" y="0"/>
                </a:lnTo>
                <a:lnTo>
                  <a:pt x="8" y="8"/>
                </a:lnTo>
                <a:lnTo>
                  <a:pt x="0" y="8"/>
                </a:lnTo>
                <a:lnTo>
                  <a:pt x="0" y="16"/>
                </a:lnTo>
                <a:lnTo>
                  <a:pt x="8"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68" name="Freeform 81"/>
          <p:cNvSpPr>
            <a:spLocks/>
          </p:cNvSpPr>
          <p:nvPr/>
        </p:nvSpPr>
        <p:spPr bwMode="ltGray">
          <a:xfrm>
            <a:off x="3922713" y="3681691"/>
            <a:ext cx="233363" cy="196850"/>
          </a:xfrm>
          <a:custGeom>
            <a:avLst/>
            <a:gdLst>
              <a:gd name="T0" fmla="*/ 2147483647 w 153"/>
              <a:gd name="T1" fmla="*/ 2147483647 h 129"/>
              <a:gd name="T2" fmla="*/ 2147483647 w 153"/>
              <a:gd name="T3" fmla="*/ 2147483647 h 129"/>
              <a:gd name="T4" fmla="*/ 2147483647 w 153"/>
              <a:gd name="T5" fmla="*/ 2147483647 h 129"/>
              <a:gd name="T6" fmla="*/ 2147483647 w 153"/>
              <a:gd name="T7" fmla="*/ 2147483647 h 129"/>
              <a:gd name="T8" fmla="*/ 2147483647 w 153"/>
              <a:gd name="T9" fmla="*/ 2147483647 h 129"/>
              <a:gd name="T10" fmla="*/ 2147483647 w 153"/>
              <a:gd name="T11" fmla="*/ 2147483647 h 129"/>
              <a:gd name="T12" fmla="*/ 2147483647 w 153"/>
              <a:gd name="T13" fmla="*/ 2147483647 h 129"/>
              <a:gd name="T14" fmla="*/ 2147483647 w 153"/>
              <a:gd name="T15" fmla="*/ 2147483647 h 129"/>
              <a:gd name="T16" fmla="*/ 2147483647 w 153"/>
              <a:gd name="T17" fmla="*/ 2147483647 h 129"/>
              <a:gd name="T18" fmla="*/ 2147483647 w 153"/>
              <a:gd name="T19" fmla="*/ 2147483647 h 129"/>
              <a:gd name="T20" fmla="*/ 2147483647 w 153"/>
              <a:gd name="T21" fmla="*/ 2147483647 h 129"/>
              <a:gd name="T22" fmla="*/ 2147483647 w 153"/>
              <a:gd name="T23" fmla="*/ 2147483647 h 129"/>
              <a:gd name="T24" fmla="*/ 2147483647 w 153"/>
              <a:gd name="T25" fmla="*/ 2147483647 h 129"/>
              <a:gd name="T26" fmla="*/ 2147483647 w 153"/>
              <a:gd name="T27" fmla="*/ 2147483647 h 129"/>
              <a:gd name="T28" fmla="*/ 2147483647 w 153"/>
              <a:gd name="T29" fmla="*/ 2147483647 h 129"/>
              <a:gd name="T30" fmla="*/ 2147483647 w 153"/>
              <a:gd name="T31" fmla="*/ 2147483647 h 129"/>
              <a:gd name="T32" fmla="*/ 2147483647 w 153"/>
              <a:gd name="T33" fmla="*/ 2147483647 h 129"/>
              <a:gd name="T34" fmla="*/ 2147483647 w 153"/>
              <a:gd name="T35" fmla="*/ 2147483647 h 129"/>
              <a:gd name="T36" fmla="*/ 2147483647 w 153"/>
              <a:gd name="T37" fmla="*/ 2147483647 h 129"/>
              <a:gd name="T38" fmla="*/ 2147483647 w 153"/>
              <a:gd name="T39" fmla="*/ 2147483647 h 129"/>
              <a:gd name="T40" fmla="*/ 2147483647 w 153"/>
              <a:gd name="T41" fmla="*/ 2147483647 h 129"/>
              <a:gd name="T42" fmla="*/ 2147483647 w 153"/>
              <a:gd name="T43" fmla="*/ 0 h 129"/>
              <a:gd name="T44" fmla="*/ 2147483647 w 153"/>
              <a:gd name="T45" fmla="*/ 2147483647 h 129"/>
              <a:gd name="T46" fmla="*/ 0 w 153"/>
              <a:gd name="T47" fmla="*/ 2147483647 h 129"/>
              <a:gd name="T48" fmla="*/ 0 w 153"/>
              <a:gd name="T49" fmla="*/ 2147483647 h 129"/>
              <a:gd name="T50" fmla="*/ 2147483647 w 153"/>
              <a:gd name="T51" fmla="*/ 2147483647 h 1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3" h="129">
                <a:moveTo>
                  <a:pt x="8" y="32"/>
                </a:moveTo>
                <a:lnTo>
                  <a:pt x="40" y="32"/>
                </a:lnTo>
                <a:lnTo>
                  <a:pt x="40" y="40"/>
                </a:lnTo>
                <a:lnTo>
                  <a:pt x="32" y="48"/>
                </a:lnTo>
                <a:lnTo>
                  <a:pt x="32" y="64"/>
                </a:lnTo>
                <a:lnTo>
                  <a:pt x="24" y="72"/>
                </a:lnTo>
                <a:lnTo>
                  <a:pt x="32" y="96"/>
                </a:lnTo>
                <a:lnTo>
                  <a:pt x="24" y="112"/>
                </a:lnTo>
                <a:lnTo>
                  <a:pt x="48" y="128"/>
                </a:lnTo>
                <a:lnTo>
                  <a:pt x="56" y="120"/>
                </a:lnTo>
                <a:lnTo>
                  <a:pt x="88" y="120"/>
                </a:lnTo>
                <a:lnTo>
                  <a:pt x="120" y="88"/>
                </a:lnTo>
                <a:lnTo>
                  <a:pt x="112" y="72"/>
                </a:lnTo>
                <a:lnTo>
                  <a:pt x="128" y="48"/>
                </a:lnTo>
                <a:lnTo>
                  <a:pt x="152" y="32"/>
                </a:lnTo>
                <a:lnTo>
                  <a:pt x="152" y="24"/>
                </a:lnTo>
                <a:lnTo>
                  <a:pt x="112" y="16"/>
                </a:lnTo>
                <a:lnTo>
                  <a:pt x="96" y="8"/>
                </a:lnTo>
                <a:lnTo>
                  <a:pt x="88" y="8"/>
                </a:lnTo>
                <a:lnTo>
                  <a:pt x="72" y="8"/>
                </a:lnTo>
                <a:lnTo>
                  <a:pt x="64" y="8"/>
                </a:lnTo>
                <a:lnTo>
                  <a:pt x="16" y="0"/>
                </a:lnTo>
                <a:lnTo>
                  <a:pt x="8" y="8"/>
                </a:lnTo>
                <a:lnTo>
                  <a:pt x="0" y="8"/>
                </a:lnTo>
                <a:lnTo>
                  <a:pt x="0" y="16"/>
                </a:lnTo>
                <a:lnTo>
                  <a:pt x="8"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69" name="Freeform 82"/>
          <p:cNvSpPr>
            <a:spLocks/>
          </p:cNvSpPr>
          <p:nvPr/>
        </p:nvSpPr>
        <p:spPr bwMode="ltGray">
          <a:xfrm>
            <a:off x="3922713" y="3729316"/>
            <a:ext cx="60325" cy="123825"/>
          </a:xfrm>
          <a:custGeom>
            <a:avLst/>
            <a:gdLst>
              <a:gd name="T0" fmla="*/ 2147483647 w 41"/>
              <a:gd name="T1" fmla="*/ 2147483647 h 81"/>
              <a:gd name="T2" fmla="*/ 2147483647 w 41"/>
              <a:gd name="T3" fmla="*/ 2147483647 h 81"/>
              <a:gd name="T4" fmla="*/ 2147483647 w 41"/>
              <a:gd name="T5" fmla="*/ 2147483647 h 81"/>
              <a:gd name="T6" fmla="*/ 2147483647 w 41"/>
              <a:gd name="T7" fmla="*/ 2147483647 h 81"/>
              <a:gd name="T8" fmla="*/ 2147483647 w 41"/>
              <a:gd name="T9" fmla="*/ 2147483647 h 81"/>
              <a:gd name="T10" fmla="*/ 2147483647 w 41"/>
              <a:gd name="T11" fmla="*/ 2147483647 h 81"/>
              <a:gd name="T12" fmla="*/ 2147483647 w 41"/>
              <a:gd name="T13" fmla="*/ 2147483647 h 81"/>
              <a:gd name="T14" fmla="*/ 2147483647 w 41"/>
              <a:gd name="T15" fmla="*/ 0 h 81"/>
              <a:gd name="T16" fmla="*/ 2147483647 w 41"/>
              <a:gd name="T17" fmla="*/ 0 h 81"/>
              <a:gd name="T18" fmla="*/ 2147483647 w 41"/>
              <a:gd name="T19" fmla="*/ 2147483647 h 81"/>
              <a:gd name="T20" fmla="*/ 0 w 41"/>
              <a:gd name="T21" fmla="*/ 2147483647 h 81"/>
              <a:gd name="T22" fmla="*/ 2147483647 w 41"/>
              <a:gd name="T23" fmla="*/ 2147483647 h 81"/>
              <a:gd name="T24" fmla="*/ 0 w 41"/>
              <a:gd name="T25" fmla="*/ 2147483647 h 81"/>
              <a:gd name="T26" fmla="*/ 2147483647 w 41"/>
              <a:gd name="T27" fmla="*/ 2147483647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1" h="81">
                <a:moveTo>
                  <a:pt x="24" y="80"/>
                </a:moveTo>
                <a:lnTo>
                  <a:pt x="24" y="80"/>
                </a:lnTo>
                <a:lnTo>
                  <a:pt x="32" y="64"/>
                </a:lnTo>
                <a:lnTo>
                  <a:pt x="24" y="40"/>
                </a:lnTo>
                <a:lnTo>
                  <a:pt x="32" y="32"/>
                </a:lnTo>
                <a:lnTo>
                  <a:pt x="32" y="16"/>
                </a:lnTo>
                <a:lnTo>
                  <a:pt x="40" y="8"/>
                </a:lnTo>
                <a:lnTo>
                  <a:pt x="40" y="0"/>
                </a:lnTo>
                <a:lnTo>
                  <a:pt x="8" y="0"/>
                </a:lnTo>
                <a:lnTo>
                  <a:pt x="8" y="16"/>
                </a:lnTo>
                <a:lnTo>
                  <a:pt x="0" y="56"/>
                </a:lnTo>
                <a:lnTo>
                  <a:pt x="8" y="56"/>
                </a:lnTo>
                <a:lnTo>
                  <a:pt x="0" y="80"/>
                </a:lnTo>
                <a:lnTo>
                  <a:pt x="24" y="8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70" name="Freeform 83"/>
          <p:cNvSpPr>
            <a:spLocks/>
          </p:cNvSpPr>
          <p:nvPr/>
        </p:nvSpPr>
        <p:spPr bwMode="ltGray">
          <a:xfrm>
            <a:off x="3922713" y="3729316"/>
            <a:ext cx="60325" cy="123825"/>
          </a:xfrm>
          <a:custGeom>
            <a:avLst/>
            <a:gdLst>
              <a:gd name="T0" fmla="*/ 2147483647 w 41"/>
              <a:gd name="T1" fmla="*/ 2147483647 h 81"/>
              <a:gd name="T2" fmla="*/ 2147483647 w 41"/>
              <a:gd name="T3" fmla="*/ 2147483647 h 81"/>
              <a:gd name="T4" fmla="*/ 2147483647 w 41"/>
              <a:gd name="T5" fmla="*/ 2147483647 h 81"/>
              <a:gd name="T6" fmla="*/ 2147483647 w 41"/>
              <a:gd name="T7" fmla="*/ 2147483647 h 81"/>
              <a:gd name="T8" fmla="*/ 2147483647 w 41"/>
              <a:gd name="T9" fmla="*/ 2147483647 h 81"/>
              <a:gd name="T10" fmla="*/ 2147483647 w 41"/>
              <a:gd name="T11" fmla="*/ 2147483647 h 81"/>
              <a:gd name="T12" fmla="*/ 2147483647 w 41"/>
              <a:gd name="T13" fmla="*/ 0 h 81"/>
              <a:gd name="T14" fmla="*/ 2147483647 w 41"/>
              <a:gd name="T15" fmla="*/ 0 h 81"/>
              <a:gd name="T16" fmla="*/ 2147483647 w 41"/>
              <a:gd name="T17" fmla="*/ 2147483647 h 81"/>
              <a:gd name="T18" fmla="*/ 0 w 41"/>
              <a:gd name="T19" fmla="*/ 2147483647 h 81"/>
              <a:gd name="T20" fmla="*/ 2147483647 w 41"/>
              <a:gd name="T21" fmla="*/ 2147483647 h 81"/>
              <a:gd name="T22" fmla="*/ 0 w 41"/>
              <a:gd name="T23" fmla="*/ 2147483647 h 81"/>
              <a:gd name="T24" fmla="*/ 2147483647 w 41"/>
              <a:gd name="T25" fmla="*/ 2147483647 h 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81">
                <a:moveTo>
                  <a:pt x="24" y="80"/>
                </a:moveTo>
                <a:lnTo>
                  <a:pt x="32" y="64"/>
                </a:lnTo>
                <a:lnTo>
                  <a:pt x="24" y="40"/>
                </a:lnTo>
                <a:lnTo>
                  <a:pt x="32" y="32"/>
                </a:lnTo>
                <a:lnTo>
                  <a:pt x="32" y="16"/>
                </a:lnTo>
                <a:lnTo>
                  <a:pt x="40" y="8"/>
                </a:lnTo>
                <a:lnTo>
                  <a:pt x="40" y="0"/>
                </a:lnTo>
                <a:lnTo>
                  <a:pt x="8" y="0"/>
                </a:lnTo>
                <a:lnTo>
                  <a:pt x="8" y="16"/>
                </a:lnTo>
                <a:lnTo>
                  <a:pt x="0" y="56"/>
                </a:lnTo>
                <a:lnTo>
                  <a:pt x="8" y="56"/>
                </a:lnTo>
                <a:lnTo>
                  <a:pt x="0" y="80"/>
                </a:lnTo>
                <a:lnTo>
                  <a:pt x="24" y="8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71" name="Freeform 84"/>
          <p:cNvSpPr>
            <a:spLocks/>
          </p:cNvSpPr>
          <p:nvPr/>
        </p:nvSpPr>
        <p:spPr bwMode="ltGray">
          <a:xfrm>
            <a:off x="4224338" y="3595966"/>
            <a:ext cx="233363" cy="233363"/>
          </a:xfrm>
          <a:custGeom>
            <a:avLst/>
            <a:gdLst>
              <a:gd name="T0" fmla="*/ 2147483647 w 153"/>
              <a:gd name="T1" fmla="*/ 2147483647 h 153"/>
              <a:gd name="T2" fmla="*/ 2147483647 w 153"/>
              <a:gd name="T3" fmla="*/ 2147483647 h 153"/>
              <a:gd name="T4" fmla="*/ 2147483647 w 153"/>
              <a:gd name="T5" fmla="*/ 2147483647 h 153"/>
              <a:gd name="T6" fmla="*/ 2147483647 w 153"/>
              <a:gd name="T7" fmla="*/ 2147483647 h 153"/>
              <a:gd name="T8" fmla="*/ 2147483647 w 153"/>
              <a:gd name="T9" fmla="*/ 2147483647 h 153"/>
              <a:gd name="T10" fmla="*/ 2147483647 w 153"/>
              <a:gd name="T11" fmla="*/ 2147483647 h 153"/>
              <a:gd name="T12" fmla="*/ 2147483647 w 153"/>
              <a:gd name="T13" fmla="*/ 2147483647 h 153"/>
              <a:gd name="T14" fmla="*/ 2147483647 w 153"/>
              <a:gd name="T15" fmla="*/ 2147483647 h 153"/>
              <a:gd name="T16" fmla="*/ 2147483647 w 153"/>
              <a:gd name="T17" fmla="*/ 2147483647 h 153"/>
              <a:gd name="T18" fmla="*/ 2147483647 w 153"/>
              <a:gd name="T19" fmla="*/ 2147483647 h 153"/>
              <a:gd name="T20" fmla="*/ 2147483647 w 153"/>
              <a:gd name="T21" fmla="*/ 2147483647 h 153"/>
              <a:gd name="T22" fmla="*/ 2147483647 w 153"/>
              <a:gd name="T23" fmla="*/ 2147483647 h 153"/>
              <a:gd name="T24" fmla="*/ 2147483647 w 153"/>
              <a:gd name="T25" fmla="*/ 2147483647 h 153"/>
              <a:gd name="T26" fmla="*/ 2147483647 w 153"/>
              <a:gd name="T27" fmla="*/ 2147483647 h 153"/>
              <a:gd name="T28" fmla="*/ 2147483647 w 153"/>
              <a:gd name="T29" fmla="*/ 2147483647 h 153"/>
              <a:gd name="T30" fmla="*/ 2147483647 w 153"/>
              <a:gd name="T31" fmla="*/ 2147483647 h 153"/>
              <a:gd name="T32" fmla="*/ 2147483647 w 153"/>
              <a:gd name="T33" fmla="*/ 2147483647 h 153"/>
              <a:gd name="T34" fmla="*/ 2147483647 w 153"/>
              <a:gd name="T35" fmla="*/ 2147483647 h 153"/>
              <a:gd name="T36" fmla="*/ 2147483647 w 153"/>
              <a:gd name="T37" fmla="*/ 2147483647 h 153"/>
              <a:gd name="T38" fmla="*/ 2147483647 w 153"/>
              <a:gd name="T39" fmla="*/ 2147483647 h 153"/>
              <a:gd name="T40" fmla="*/ 2147483647 w 153"/>
              <a:gd name="T41" fmla="*/ 2147483647 h 153"/>
              <a:gd name="T42" fmla="*/ 2147483647 w 153"/>
              <a:gd name="T43" fmla="*/ 2147483647 h 153"/>
              <a:gd name="T44" fmla="*/ 2147483647 w 153"/>
              <a:gd name="T45" fmla="*/ 2147483647 h 153"/>
              <a:gd name="T46" fmla="*/ 2147483647 w 153"/>
              <a:gd name="T47" fmla="*/ 2147483647 h 153"/>
              <a:gd name="T48" fmla="*/ 2147483647 w 153"/>
              <a:gd name="T49" fmla="*/ 2147483647 h 153"/>
              <a:gd name="T50" fmla="*/ 2147483647 w 153"/>
              <a:gd name="T51" fmla="*/ 2147483647 h 153"/>
              <a:gd name="T52" fmla="*/ 2147483647 w 153"/>
              <a:gd name="T53" fmla="*/ 2147483647 h 153"/>
              <a:gd name="T54" fmla="*/ 2147483647 w 153"/>
              <a:gd name="T55" fmla="*/ 2147483647 h 153"/>
              <a:gd name="T56" fmla="*/ 2147483647 w 153"/>
              <a:gd name="T57" fmla="*/ 2147483647 h 153"/>
              <a:gd name="T58" fmla="*/ 2147483647 w 153"/>
              <a:gd name="T59" fmla="*/ 2147483647 h 153"/>
              <a:gd name="T60" fmla="*/ 2147483647 w 153"/>
              <a:gd name="T61" fmla="*/ 0 h 153"/>
              <a:gd name="T62" fmla="*/ 2147483647 w 153"/>
              <a:gd name="T63" fmla="*/ 0 h 153"/>
              <a:gd name="T64" fmla="*/ 2147483647 w 153"/>
              <a:gd name="T65" fmla="*/ 2147483647 h 153"/>
              <a:gd name="T66" fmla="*/ 2147483647 w 153"/>
              <a:gd name="T67" fmla="*/ 2147483647 h 153"/>
              <a:gd name="T68" fmla="*/ 2147483647 w 153"/>
              <a:gd name="T69" fmla="*/ 2147483647 h 153"/>
              <a:gd name="T70" fmla="*/ 2147483647 w 153"/>
              <a:gd name="T71" fmla="*/ 2147483647 h 153"/>
              <a:gd name="T72" fmla="*/ 2147483647 w 153"/>
              <a:gd name="T73" fmla="*/ 2147483647 h 153"/>
              <a:gd name="T74" fmla="*/ 0 w 153"/>
              <a:gd name="T75" fmla="*/ 2147483647 h 153"/>
              <a:gd name="T76" fmla="*/ 0 w 153"/>
              <a:gd name="T77" fmla="*/ 2147483647 h 153"/>
              <a:gd name="T78" fmla="*/ 2147483647 w 153"/>
              <a:gd name="T79" fmla="*/ 2147483647 h 1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53" h="153">
                <a:moveTo>
                  <a:pt x="8" y="56"/>
                </a:moveTo>
                <a:lnTo>
                  <a:pt x="8" y="56"/>
                </a:lnTo>
                <a:lnTo>
                  <a:pt x="24" y="48"/>
                </a:lnTo>
                <a:lnTo>
                  <a:pt x="40" y="56"/>
                </a:lnTo>
                <a:lnTo>
                  <a:pt x="56" y="80"/>
                </a:lnTo>
                <a:lnTo>
                  <a:pt x="64" y="80"/>
                </a:lnTo>
                <a:lnTo>
                  <a:pt x="72" y="96"/>
                </a:lnTo>
                <a:lnTo>
                  <a:pt x="88" y="104"/>
                </a:lnTo>
                <a:lnTo>
                  <a:pt x="104" y="120"/>
                </a:lnTo>
                <a:lnTo>
                  <a:pt x="112" y="120"/>
                </a:lnTo>
                <a:lnTo>
                  <a:pt x="120" y="144"/>
                </a:lnTo>
                <a:lnTo>
                  <a:pt x="112" y="152"/>
                </a:lnTo>
                <a:lnTo>
                  <a:pt x="120" y="152"/>
                </a:lnTo>
                <a:lnTo>
                  <a:pt x="128" y="144"/>
                </a:lnTo>
                <a:lnTo>
                  <a:pt x="128" y="136"/>
                </a:lnTo>
                <a:lnTo>
                  <a:pt x="128" y="128"/>
                </a:lnTo>
                <a:lnTo>
                  <a:pt x="128" y="112"/>
                </a:lnTo>
                <a:lnTo>
                  <a:pt x="144" y="128"/>
                </a:lnTo>
                <a:lnTo>
                  <a:pt x="152" y="120"/>
                </a:lnTo>
                <a:lnTo>
                  <a:pt x="112" y="96"/>
                </a:lnTo>
                <a:lnTo>
                  <a:pt x="120" y="88"/>
                </a:lnTo>
                <a:lnTo>
                  <a:pt x="112" y="88"/>
                </a:lnTo>
                <a:lnTo>
                  <a:pt x="96" y="80"/>
                </a:lnTo>
                <a:lnTo>
                  <a:pt x="88" y="64"/>
                </a:lnTo>
                <a:lnTo>
                  <a:pt x="72" y="48"/>
                </a:lnTo>
                <a:lnTo>
                  <a:pt x="72" y="24"/>
                </a:lnTo>
                <a:lnTo>
                  <a:pt x="80" y="24"/>
                </a:lnTo>
                <a:lnTo>
                  <a:pt x="88" y="24"/>
                </a:lnTo>
                <a:lnTo>
                  <a:pt x="88" y="16"/>
                </a:lnTo>
                <a:lnTo>
                  <a:pt x="88" y="8"/>
                </a:lnTo>
                <a:lnTo>
                  <a:pt x="72" y="0"/>
                </a:lnTo>
                <a:lnTo>
                  <a:pt x="48" y="0"/>
                </a:lnTo>
                <a:lnTo>
                  <a:pt x="40" y="16"/>
                </a:lnTo>
                <a:lnTo>
                  <a:pt x="32" y="8"/>
                </a:lnTo>
                <a:lnTo>
                  <a:pt x="32" y="16"/>
                </a:lnTo>
                <a:lnTo>
                  <a:pt x="24" y="16"/>
                </a:lnTo>
                <a:lnTo>
                  <a:pt x="8" y="24"/>
                </a:lnTo>
                <a:lnTo>
                  <a:pt x="0" y="24"/>
                </a:lnTo>
                <a:lnTo>
                  <a:pt x="0" y="40"/>
                </a:lnTo>
                <a:lnTo>
                  <a:pt x="8" y="5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72" name="Freeform 85"/>
          <p:cNvSpPr>
            <a:spLocks/>
          </p:cNvSpPr>
          <p:nvPr/>
        </p:nvSpPr>
        <p:spPr bwMode="ltGray">
          <a:xfrm>
            <a:off x="4224338" y="3595966"/>
            <a:ext cx="233363" cy="233363"/>
          </a:xfrm>
          <a:custGeom>
            <a:avLst/>
            <a:gdLst>
              <a:gd name="T0" fmla="*/ 2147483647 w 153"/>
              <a:gd name="T1" fmla="*/ 2147483647 h 153"/>
              <a:gd name="T2" fmla="*/ 2147483647 w 153"/>
              <a:gd name="T3" fmla="*/ 2147483647 h 153"/>
              <a:gd name="T4" fmla="*/ 2147483647 w 153"/>
              <a:gd name="T5" fmla="*/ 2147483647 h 153"/>
              <a:gd name="T6" fmla="*/ 2147483647 w 153"/>
              <a:gd name="T7" fmla="*/ 2147483647 h 153"/>
              <a:gd name="T8" fmla="*/ 2147483647 w 153"/>
              <a:gd name="T9" fmla="*/ 2147483647 h 153"/>
              <a:gd name="T10" fmla="*/ 2147483647 w 153"/>
              <a:gd name="T11" fmla="*/ 2147483647 h 153"/>
              <a:gd name="T12" fmla="*/ 2147483647 w 153"/>
              <a:gd name="T13" fmla="*/ 2147483647 h 153"/>
              <a:gd name="T14" fmla="*/ 2147483647 w 153"/>
              <a:gd name="T15" fmla="*/ 2147483647 h 153"/>
              <a:gd name="T16" fmla="*/ 2147483647 w 153"/>
              <a:gd name="T17" fmla="*/ 2147483647 h 153"/>
              <a:gd name="T18" fmla="*/ 2147483647 w 153"/>
              <a:gd name="T19" fmla="*/ 2147483647 h 153"/>
              <a:gd name="T20" fmla="*/ 2147483647 w 153"/>
              <a:gd name="T21" fmla="*/ 2147483647 h 153"/>
              <a:gd name="T22" fmla="*/ 2147483647 w 153"/>
              <a:gd name="T23" fmla="*/ 2147483647 h 153"/>
              <a:gd name="T24" fmla="*/ 2147483647 w 153"/>
              <a:gd name="T25" fmla="*/ 2147483647 h 153"/>
              <a:gd name="T26" fmla="*/ 2147483647 w 153"/>
              <a:gd name="T27" fmla="*/ 2147483647 h 153"/>
              <a:gd name="T28" fmla="*/ 2147483647 w 153"/>
              <a:gd name="T29" fmla="*/ 2147483647 h 153"/>
              <a:gd name="T30" fmla="*/ 2147483647 w 153"/>
              <a:gd name="T31" fmla="*/ 2147483647 h 153"/>
              <a:gd name="T32" fmla="*/ 2147483647 w 153"/>
              <a:gd name="T33" fmla="*/ 2147483647 h 153"/>
              <a:gd name="T34" fmla="*/ 2147483647 w 153"/>
              <a:gd name="T35" fmla="*/ 2147483647 h 153"/>
              <a:gd name="T36" fmla="*/ 2147483647 w 153"/>
              <a:gd name="T37" fmla="*/ 2147483647 h 153"/>
              <a:gd name="T38" fmla="*/ 2147483647 w 153"/>
              <a:gd name="T39" fmla="*/ 2147483647 h 153"/>
              <a:gd name="T40" fmla="*/ 2147483647 w 153"/>
              <a:gd name="T41" fmla="*/ 2147483647 h 153"/>
              <a:gd name="T42" fmla="*/ 2147483647 w 153"/>
              <a:gd name="T43" fmla="*/ 2147483647 h 153"/>
              <a:gd name="T44" fmla="*/ 2147483647 w 153"/>
              <a:gd name="T45" fmla="*/ 2147483647 h 153"/>
              <a:gd name="T46" fmla="*/ 2147483647 w 153"/>
              <a:gd name="T47" fmla="*/ 2147483647 h 153"/>
              <a:gd name="T48" fmla="*/ 2147483647 w 153"/>
              <a:gd name="T49" fmla="*/ 2147483647 h 153"/>
              <a:gd name="T50" fmla="*/ 2147483647 w 153"/>
              <a:gd name="T51" fmla="*/ 2147483647 h 153"/>
              <a:gd name="T52" fmla="*/ 2147483647 w 153"/>
              <a:gd name="T53" fmla="*/ 2147483647 h 153"/>
              <a:gd name="T54" fmla="*/ 2147483647 w 153"/>
              <a:gd name="T55" fmla="*/ 2147483647 h 153"/>
              <a:gd name="T56" fmla="*/ 2147483647 w 153"/>
              <a:gd name="T57" fmla="*/ 2147483647 h 153"/>
              <a:gd name="T58" fmla="*/ 2147483647 w 153"/>
              <a:gd name="T59" fmla="*/ 0 h 153"/>
              <a:gd name="T60" fmla="*/ 2147483647 w 153"/>
              <a:gd name="T61" fmla="*/ 0 h 153"/>
              <a:gd name="T62" fmla="*/ 2147483647 w 153"/>
              <a:gd name="T63" fmla="*/ 2147483647 h 153"/>
              <a:gd name="T64" fmla="*/ 2147483647 w 153"/>
              <a:gd name="T65" fmla="*/ 2147483647 h 153"/>
              <a:gd name="T66" fmla="*/ 2147483647 w 153"/>
              <a:gd name="T67" fmla="*/ 2147483647 h 153"/>
              <a:gd name="T68" fmla="*/ 2147483647 w 153"/>
              <a:gd name="T69" fmla="*/ 2147483647 h 153"/>
              <a:gd name="T70" fmla="*/ 2147483647 w 153"/>
              <a:gd name="T71" fmla="*/ 2147483647 h 153"/>
              <a:gd name="T72" fmla="*/ 0 w 153"/>
              <a:gd name="T73" fmla="*/ 2147483647 h 153"/>
              <a:gd name="T74" fmla="*/ 0 w 153"/>
              <a:gd name="T75" fmla="*/ 2147483647 h 153"/>
              <a:gd name="T76" fmla="*/ 2147483647 w 153"/>
              <a:gd name="T77" fmla="*/ 2147483647 h 1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53" h="153">
                <a:moveTo>
                  <a:pt x="8" y="56"/>
                </a:moveTo>
                <a:lnTo>
                  <a:pt x="24" y="48"/>
                </a:lnTo>
                <a:lnTo>
                  <a:pt x="40" y="56"/>
                </a:lnTo>
                <a:lnTo>
                  <a:pt x="56" y="80"/>
                </a:lnTo>
                <a:lnTo>
                  <a:pt x="64" y="80"/>
                </a:lnTo>
                <a:lnTo>
                  <a:pt x="72" y="96"/>
                </a:lnTo>
                <a:lnTo>
                  <a:pt x="88" y="104"/>
                </a:lnTo>
                <a:lnTo>
                  <a:pt x="104" y="120"/>
                </a:lnTo>
                <a:lnTo>
                  <a:pt x="112" y="120"/>
                </a:lnTo>
                <a:lnTo>
                  <a:pt x="120" y="144"/>
                </a:lnTo>
                <a:lnTo>
                  <a:pt x="112" y="152"/>
                </a:lnTo>
                <a:lnTo>
                  <a:pt x="120" y="152"/>
                </a:lnTo>
                <a:lnTo>
                  <a:pt x="128" y="144"/>
                </a:lnTo>
                <a:lnTo>
                  <a:pt x="128" y="136"/>
                </a:lnTo>
                <a:lnTo>
                  <a:pt x="128" y="128"/>
                </a:lnTo>
                <a:lnTo>
                  <a:pt x="128" y="112"/>
                </a:lnTo>
                <a:lnTo>
                  <a:pt x="144" y="128"/>
                </a:lnTo>
                <a:lnTo>
                  <a:pt x="152" y="120"/>
                </a:lnTo>
                <a:lnTo>
                  <a:pt x="112" y="96"/>
                </a:lnTo>
                <a:lnTo>
                  <a:pt x="120" y="88"/>
                </a:lnTo>
                <a:lnTo>
                  <a:pt x="112" y="88"/>
                </a:lnTo>
                <a:lnTo>
                  <a:pt x="96" y="80"/>
                </a:lnTo>
                <a:lnTo>
                  <a:pt x="88" y="64"/>
                </a:lnTo>
                <a:lnTo>
                  <a:pt x="72" y="48"/>
                </a:lnTo>
                <a:lnTo>
                  <a:pt x="72" y="24"/>
                </a:lnTo>
                <a:lnTo>
                  <a:pt x="80" y="24"/>
                </a:lnTo>
                <a:lnTo>
                  <a:pt x="88" y="24"/>
                </a:lnTo>
                <a:lnTo>
                  <a:pt x="88" y="16"/>
                </a:lnTo>
                <a:lnTo>
                  <a:pt x="88" y="8"/>
                </a:lnTo>
                <a:lnTo>
                  <a:pt x="72" y="0"/>
                </a:lnTo>
                <a:lnTo>
                  <a:pt x="48" y="0"/>
                </a:lnTo>
                <a:lnTo>
                  <a:pt x="40" y="16"/>
                </a:lnTo>
                <a:lnTo>
                  <a:pt x="32" y="8"/>
                </a:lnTo>
                <a:lnTo>
                  <a:pt x="32" y="16"/>
                </a:lnTo>
                <a:lnTo>
                  <a:pt x="24" y="16"/>
                </a:lnTo>
                <a:lnTo>
                  <a:pt x="8" y="24"/>
                </a:lnTo>
                <a:lnTo>
                  <a:pt x="0" y="24"/>
                </a:lnTo>
                <a:lnTo>
                  <a:pt x="0" y="40"/>
                </a:lnTo>
                <a:lnTo>
                  <a:pt x="8" y="5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73" name="Freeform 86"/>
          <p:cNvSpPr>
            <a:spLocks/>
          </p:cNvSpPr>
          <p:nvPr/>
        </p:nvSpPr>
        <p:spPr bwMode="ltGray">
          <a:xfrm>
            <a:off x="4479926" y="3559454"/>
            <a:ext cx="185737" cy="136525"/>
          </a:xfrm>
          <a:custGeom>
            <a:avLst/>
            <a:gdLst>
              <a:gd name="T0" fmla="*/ 2147483647 w 121"/>
              <a:gd name="T1" fmla="*/ 2147483647 h 89"/>
              <a:gd name="T2" fmla="*/ 2147483647 w 121"/>
              <a:gd name="T3" fmla="*/ 2147483647 h 89"/>
              <a:gd name="T4" fmla="*/ 2147483647 w 121"/>
              <a:gd name="T5" fmla="*/ 2147483647 h 89"/>
              <a:gd name="T6" fmla="*/ 2147483647 w 121"/>
              <a:gd name="T7" fmla="*/ 2147483647 h 89"/>
              <a:gd name="T8" fmla="*/ 2147483647 w 121"/>
              <a:gd name="T9" fmla="*/ 2147483647 h 89"/>
              <a:gd name="T10" fmla="*/ 2147483647 w 121"/>
              <a:gd name="T11" fmla="*/ 2147483647 h 89"/>
              <a:gd name="T12" fmla="*/ 2147483647 w 121"/>
              <a:gd name="T13" fmla="*/ 2147483647 h 89"/>
              <a:gd name="T14" fmla="*/ 2147483647 w 121"/>
              <a:gd name="T15" fmla="*/ 2147483647 h 89"/>
              <a:gd name="T16" fmla="*/ 2147483647 w 121"/>
              <a:gd name="T17" fmla="*/ 2147483647 h 89"/>
              <a:gd name="T18" fmla="*/ 2147483647 w 121"/>
              <a:gd name="T19" fmla="*/ 2147483647 h 89"/>
              <a:gd name="T20" fmla="*/ 2147483647 w 121"/>
              <a:gd name="T21" fmla="*/ 2147483647 h 89"/>
              <a:gd name="T22" fmla="*/ 2147483647 w 121"/>
              <a:gd name="T23" fmla="*/ 2147483647 h 89"/>
              <a:gd name="T24" fmla="*/ 2147483647 w 121"/>
              <a:gd name="T25" fmla="*/ 2147483647 h 89"/>
              <a:gd name="T26" fmla="*/ 2147483647 w 121"/>
              <a:gd name="T27" fmla="*/ 2147483647 h 89"/>
              <a:gd name="T28" fmla="*/ 2147483647 w 121"/>
              <a:gd name="T29" fmla="*/ 2147483647 h 89"/>
              <a:gd name="T30" fmla="*/ 2147483647 w 121"/>
              <a:gd name="T31" fmla="*/ 0 h 89"/>
              <a:gd name="T32" fmla="*/ 2147483647 w 121"/>
              <a:gd name="T33" fmla="*/ 0 h 89"/>
              <a:gd name="T34" fmla="*/ 2147483647 w 121"/>
              <a:gd name="T35" fmla="*/ 2147483647 h 89"/>
              <a:gd name="T36" fmla="*/ 2147483647 w 121"/>
              <a:gd name="T37" fmla="*/ 2147483647 h 89"/>
              <a:gd name="T38" fmla="*/ 2147483647 w 121"/>
              <a:gd name="T39" fmla="*/ 2147483647 h 89"/>
              <a:gd name="T40" fmla="*/ 2147483647 w 121"/>
              <a:gd name="T41" fmla="*/ 2147483647 h 89"/>
              <a:gd name="T42" fmla="*/ 2147483647 w 121"/>
              <a:gd name="T43" fmla="*/ 2147483647 h 89"/>
              <a:gd name="T44" fmla="*/ 0 w 121"/>
              <a:gd name="T45" fmla="*/ 2147483647 h 89"/>
              <a:gd name="T46" fmla="*/ 2147483647 w 121"/>
              <a:gd name="T47" fmla="*/ 2147483647 h 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1" h="89">
                <a:moveTo>
                  <a:pt x="16" y="64"/>
                </a:moveTo>
                <a:lnTo>
                  <a:pt x="16" y="64"/>
                </a:lnTo>
                <a:lnTo>
                  <a:pt x="32" y="64"/>
                </a:lnTo>
                <a:lnTo>
                  <a:pt x="32" y="72"/>
                </a:lnTo>
                <a:lnTo>
                  <a:pt x="40" y="80"/>
                </a:lnTo>
                <a:lnTo>
                  <a:pt x="48" y="80"/>
                </a:lnTo>
                <a:lnTo>
                  <a:pt x="72" y="88"/>
                </a:lnTo>
                <a:lnTo>
                  <a:pt x="88" y="72"/>
                </a:lnTo>
                <a:lnTo>
                  <a:pt x="112" y="80"/>
                </a:lnTo>
                <a:lnTo>
                  <a:pt x="112" y="72"/>
                </a:lnTo>
                <a:lnTo>
                  <a:pt x="120" y="64"/>
                </a:lnTo>
                <a:lnTo>
                  <a:pt x="120" y="56"/>
                </a:lnTo>
                <a:lnTo>
                  <a:pt x="104" y="56"/>
                </a:lnTo>
                <a:lnTo>
                  <a:pt x="104" y="48"/>
                </a:lnTo>
                <a:lnTo>
                  <a:pt x="104" y="24"/>
                </a:lnTo>
                <a:lnTo>
                  <a:pt x="88" y="0"/>
                </a:lnTo>
                <a:lnTo>
                  <a:pt x="80" y="0"/>
                </a:lnTo>
                <a:lnTo>
                  <a:pt x="64" y="8"/>
                </a:lnTo>
                <a:lnTo>
                  <a:pt x="56" y="8"/>
                </a:lnTo>
                <a:lnTo>
                  <a:pt x="32" y="8"/>
                </a:lnTo>
                <a:lnTo>
                  <a:pt x="24" y="8"/>
                </a:lnTo>
                <a:lnTo>
                  <a:pt x="16" y="40"/>
                </a:lnTo>
                <a:lnTo>
                  <a:pt x="0" y="40"/>
                </a:lnTo>
                <a:lnTo>
                  <a:pt x="16" y="6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74" name="Freeform 87"/>
          <p:cNvSpPr>
            <a:spLocks/>
          </p:cNvSpPr>
          <p:nvPr/>
        </p:nvSpPr>
        <p:spPr bwMode="ltGray">
          <a:xfrm>
            <a:off x="4479926" y="3559454"/>
            <a:ext cx="185737" cy="136525"/>
          </a:xfrm>
          <a:custGeom>
            <a:avLst/>
            <a:gdLst>
              <a:gd name="T0" fmla="*/ 2147483647 w 121"/>
              <a:gd name="T1" fmla="*/ 2147483647 h 89"/>
              <a:gd name="T2" fmla="*/ 2147483647 w 121"/>
              <a:gd name="T3" fmla="*/ 2147483647 h 89"/>
              <a:gd name="T4" fmla="*/ 2147483647 w 121"/>
              <a:gd name="T5" fmla="*/ 2147483647 h 89"/>
              <a:gd name="T6" fmla="*/ 2147483647 w 121"/>
              <a:gd name="T7" fmla="*/ 2147483647 h 89"/>
              <a:gd name="T8" fmla="*/ 2147483647 w 121"/>
              <a:gd name="T9" fmla="*/ 2147483647 h 89"/>
              <a:gd name="T10" fmla="*/ 2147483647 w 121"/>
              <a:gd name="T11" fmla="*/ 2147483647 h 89"/>
              <a:gd name="T12" fmla="*/ 2147483647 w 121"/>
              <a:gd name="T13" fmla="*/ 2147483647 h 89"/>
              <a:gd name="T14" fmla="*/ 2147483647 w 121"/>
              <a:gd name="T15" fmla="*/ 2147483647 h 89"/>
              <a:gd name="T16" fmla="*/ 2147483647 w 121"/>
              <a:gd name="T17" fmla="*/ 2147483647 h 89"/>
              <a:gd name="T18" fmla="*/ 2147483647 w 121"/>
              <a:gd name="T19" fmla="*/ 2147483647 h 89"/>
              <a:gd name="T20" fmla="*/ 2147483647 w 121"/>
              <a:gd name="T21" fmla="*/ 2147483647 h 89"/>
              <a:gd name="T22" fmla="*/ 2147483647 w 121"/>
              <a:gd name="T23" fmla="*/ 2147483647 h 89"/>
              <a:gd name="T24" fmla="*/ 2147483647 w 121"/>
              <a:gd name="T25" fmla="*/ 2147483647 h 89"/>
              <a:gd name="T26" fmla="*/ 2147483647 w 121"/>
              <a:gd name="T27" fmla="*/ 2147483647 h 89"/>
              <a:gd name="T28" fmla="*/ 2147483647 w 121"/>
              <a:gd name="T29" fmla="*/ 0 h 89"/>
              <a:gd name="T30" fmla="*/ 2147483647 w 121"/>
              <a:gd name="T31" fmla="*/ 0 h 89"/>
              <a:gd name="T32" fmla="*/ 2147483647 w 121"/>
              <a:gd name="T33" fmla="*/ 2147483647 h 89"/>
              <a:gd name="T34" fmla="*/ 2147483647 w 121"/>
              <a:gd name="T35" fmla="*/ 2147483647 h 89"/>
              <a:gd name="T36" fmla="*/ 2147483647 w 121"/>
              <a:gd name="T37" fmla="*/ 2147483647 h 89"/>
              <a:gd name="T38" fmla="*/ 2147483647 w 121"/>
              <a:gd name="T39" fmla="*/ 2147483647 h 89"/>
              <a:gd name="T40" fmla="*/ 2147483647 w 121"/>
              <a:gd name="T41" fmla="*/ 2147483647 h 89"/>
              <a:gd name="T42" fmla="*/ 0 w 121"/>
              <a:gd name="T43" fmla="*/ 2147483647 h 89"/>
              <a:gd name="T44" fmla="*/ 2147483647 w 121"/>
              <a:gd name="T45" fmla="*/ 2147483647 h 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1" h="89">
                <a:moveTo>
                  <a:pt x="16" y="64"/>
                </a:moveTo>
                <a:lnTo>
                  <a:pt x="32" y="64"/>
                </a:lnTo>
                <a:lnTo>
                  <a:pt x="32" y="72"/>
                </a:lnTo>
                <a:lnTo>
                  <a:pt x="40" y="80"/>
                </a:lnTo>
                <a:lnTo>
                  <a:pt x="48" y="80"/>
                </a:lnTo>
                <a:lnTo>
                  <a:pt x="72" y="88"/>
                </a:lnTo>
                <a:lnTo>
                  <a:pt x="88" y="72"/>
                </a:lnTo>
                <a:lnTo>
                  <a:pt x="112" y="80"/>
                </a:lnTo>
                <a:lnTo>
                  <a:pt x="112" y="72"/>
                </a:lnTo>
                <a:lnTo>
                  <a:pt x="120" y="64"/>
                </a:lnTo>
                <a:lnTo>
                  <a:pt x="120" y="56"/>
                </a:lnTo>
                <a:lnTo>
                  <a:pt x="104" y="56"/>
                </a:lnTo>
                <a:lnTo>
                  <a:pt x="104" y="48"/>
                </a:lnTo>
                <a:lnTo>
                  <a:pt x="104" y="24"/>
                </a:lnTo>
                <a:lnTo>
                  <a:pt x="88" y="0"/>
                </a:lnTo>
                <a:lnTo>
                  <a:pt x="80" y="0"/>
                </a:lnTo>
                <a:lnTo>
                  <a:pt x="64" y="8"/>
                </a:lnTo>
                <a:lnTo>
                  <a:pt x="56" y="8"/>
                </a:lnTo>
                <a:lnTo>
                  <a:pt x="32" y="8"/>
                </a:lnTo>
                <a:lnTo>
                  <a:pt x="24" y="8"/>
                </a:lnTo>
                <a:lnTo>
                  <a:pt x="16" y="40"/>
                </a:lnTo>
                <a:lnTo>
                  <a:pt x="0" y="40"/>
                </a:lnTo>
                <a:lnTo>
                  <a:pt x="16" y="6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75" name="Freeform 88"/>
          <p:cNvSpPr>
            <a:spLocks/>
          </p:cNvSpPr>
          <p:nvPr/>
        </p:nvSpPr>
        <p:spPr bwMode="ltGray">
          <a:xfrm>
            <a:off x="4591051" y="3729316"/>
            <a:ext cx="365125" cy="149225"/>
          </a:xfrm>
          <a:custGeom>
            <a:avLst/>
            <a:gdLst>
              <a:gd name="T0" fmla="*/ 2147483647 w 241"/>
              <a:gd name="T1" fmla="*/ 2147483647 h 97"/>
              <a:gd name="T2" fmla="*/ 2147483647 w 241"/>
              <a:gd name="T3" fmla="*/ 2147483647 h 97"/>
              <a:gd name="T4" fmla="*/ 2147483647 w 241"/>
              <a:gd name="T5" fmla="*/ 2147483647 h 97"/>
              <a:gd name="T6" fmla="*/ 2147483647 w 241"/>
              <a:gd name="T7" fmla="*/ 2147483647 h 97"/>
              <a:gd name="T8" fmla="*/ 2147483647 w 241"/>
              <a:gd name="T9" fmla="*/ 2147483647 h 97"/>
              <a:gd name="T10" fmla="*/ 2147483647 w 241"/>
              <a:gd name="T11" fmla="*/ 2147483647 h 97"/>
              <a:gd name="T12" fmla="*/ 2147483647 w 241"/>
              <a:gd name="T13" fmla="*/ 2147483647 h 97"/>
              <a:gd name="T14" fmla="*/ 2147483647 w 241"/>
              <a:gd name="T15" fmla="*/ 0 h 97"/>
              <a:gd name="T16" fmla="*/ 2147483647 w 241"/>
              <a:gd name="T17" fmla="*/ 0 h 97"/>
              <a:gd name="T18" fmla="*/ 2147483647 w 241"/>
              <a:gd name="T19" fmla="*/ 2147483647 h 97"/>
              <a:gd name="T20" fmla="*/ 2147483647 w 241"/>
              <a:gd name="T21" fmla="*/ 2147483647 h 97"/>
              <a:gd name="T22" fmla="*/ 2147483647 w 241"/>
              <a:gd name="T23" fmla="*/ 2147483647 h 97"/>
              <a:gd name="T24" fmla="*/ 2147483647 w 241"/>
              <a:gd name="T25" fmla="*/ 0 h 97"/>
              <a:gd name="T26" fmla="*/ 2147483647 w 241"/>
              <a:gd name="T27" fmla="*/ 0 h 97"/>
              <a:gd name="T28" fmla="*/ 2147483647 w 241"/>
              <a:gd name="T29" fmla="*/ 2147483647 h 97"/>
              <a:gd name="T30" fmla="*/ 0 w 241"/>
              <a:gd name="T31" fmla="*/ 2147483647 h 97"/>
              <a:gd name="T32" fmla="*/ 2147483647 w 241"/>
              <a:gd name="T33" fmla="*/ 2147483647 h 97"/>
              <a:gd name="T34" fmla="*/ 2147483647 w 241"/>
              <a:gd name="T35" fmla="*/ 2147483647 h 97"/>
              <a:gd name="T36" fmla="*/ 2147483647 w 241"/>
              <a:gd name="T37" fmla="*/ 2147483647 h 97"/>
              <a:gd name="T38" fmla="*/ 2147483647 w 241"/>
              <a:gd name="T39" fmla="*/ 2147483647 h 97"/>
              <a:gd name="T40" fmla="*/ 2147483647 w 241"/>
              <a:gd name="T41" fmla="*/ 2147483647 h 97"/>
              <a:gd name="T42" fmla="*/ 2147483647 w 241"/>
              <a:gd name="T43" fmla="*/ 2147483647 h 97"/>
              <a:gd name="T44" fmla="*/ 2147483647 w 241"/>
              <a:gd name="T45" fmla="*/ 2147483647 h 97"/>
              <a:gd name="T46" fmla="*/ 2147483647 w 241"/>
              <a:gd name="T47" fmla="*/ 2147483647 h 97"/>
              <a:gd name="T48" fmla="*/ 2147483647 w 241"/>
              <a:gd name="T49" fmla="*/ 2147483647 h 97"/>
              <a:gd name="T50" fmla="*/ 2147483647 w 241"/>
              <a:gd name="T51" fmla="*/ 2147483647 h 97"/>
              <a:gd name="T52" fmla="*/ 2147483647 w 241"/>
              <a:gd name="T53" fmla="*/ 2147483647 h 97"/>
              <a:gd name="T54" fmla="*/ 2147483647 w 241"/>
              <a:gd name="T55" fmla="*/ 2147483647 h 97"/>
              <a:gd name="T56" fmla="*/ 2147483647 w 241"/>
              <a:gd name="T57" fmla="*/ 2147483647 h 97"/>
              <a:gd name="T58" fmla="*/ 2147483647 w 241"/>
              <a:gd name="T59" fmla="*/ 2147483647 h 97"/>
              <a:gd name="T60" fmla="*/ 2147483647 w 241"/>
              <a:gd name="T61" fmla="*/ 2147483647 h 97"/>
              <a:gd name="T62" fmla="*/ 2147483647 w 241"/>
              <a:gd name="T63" fmla="*/ 2147483647 h 97"/>
              <a:gd name="T64" fmla="*/ 2147483647 w 241"/>
              <a:gd name="T65" fmla="*/ 2147483647 h 97"/>
              <a:gd name="T66" fmla="*/ 2147483647 w 241"/>
              <a:gd name="T67" fmla="*/ 2147483647 h 97"/>
              <a:gd name="T68" fmla="*/ 2147483647 w 241"/>
              <a:gd name="T69" fmla="*/ 2147483647 h 97"/>
              <a:gd name="T70" fmla="*/ 2147483647 w 241"/>
              <a:gd name="T71" fmla="*/ 2147483647 h 97"/>
              <a:gd name="T72" fmla="*/ 2147483647 w 241"/>
              <a:gd name="T73" fmla="*/ 2147483647 h 97"/>
              <a:gd name="T74" fmla="*/ 2147483647 w 241"/>
              <a:gd name="T75" fmla="*/ 2147483647 h 97"/>
              <a:gd name="T76" fmla="*/ 2147483647 w 241"/>
              <a:gd name="T77" fmla="*/ 2147483647 h 97"/>
              <a:gd name="T78" fmla="*/ 2147483647 w 241"/>
              <a:gd name="T79" fmla="*/ 2147483647 h 97"/>
              <a:gd name="T80" fmla="*/ 2147483647 w 241"/>
              <a:gd name="T81" fmla="*/ 2147483647 h 97"/>
              <a:gd name="T82" fmla="*/ 2147483647 w 241"/>
              <a:gd name="T83" fmla="*/ 2147483647 h 97"/>
              <a:gd name="T84" fmla="*/ 2147483647 w 241"/>
              <a:gd name="T85" fmla="*/ 2147483647 h 97"/>
              <a:gd name="T86" fmla="*/ 2147483647 w 241"/>
              <a:gd name="T87" fmla="*/ 2147483647 h 97"/>
              <a:gd name="T88" fmla="*/ 2147483647 w 241"/>
              <a:gd name="T89" fmla="*/ 2147483647 h 97"/>
              <a:gd name="T90" fmla="*/ 2147483647 w 241"/>
              <a:gd name="T91" fmla="*/ 2147483647 h 97"/>
              <a:gd name="T92" fmla="*/ 2147483647 w 241"/>
              <a:gd name="T93" fmla="*/ 2147483647 h 97"/>
              <a:gd name="T94" fmla="*/ 2147483647 w 241"/>
              <a:gd name="T95" fmla="*/ 2147483647 h 97"/>
              <a:gd name="T96" fmla="*/ 2147483647 w 241"/>
              <a:gd name="T97" fmla="*/ 2147483647 h 97"/>
              <a:gd name="T98" fmla="*/ 2147483647 w 241"/>
              <a:gd name="T99" fmla="*/ 2147483647 h 97"/>
              <a:gd name="T100" fmla="*/ 2147483647 w 241"/>
              <a:gd name="T101" fmla="*/ 2147483647 h 97"/>
              <a:gd name="T102" fmla="*/ 2147483647 w 241"/>
              <a:gd name="T103" fmla="*/ 2147483647 h 97"/>
              <a:gd name="T104" fmla="*/ 2147483647 w 241"/>
              <a:gd name="T105" fmla="*/ 2147483647 h 97"/>
              <a:gd name="T106" fmla="*/ 2147483647 w 241"/>
              <a:gd name="T107" fmla="*/ 2147483647 h 97"/>
              <a:gd name="T108" fmla="*/ 2147483647 w 241"/>
              <a:gd name="T109" fmla="*/ 214748364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41" h="97">
                <a:moveTo>
                  <a:pt x="240" y="32"/>
                </a:moveTo>
                <a:lnTo>
                  <a:pt x="240" y="32"/>
                </a:lnTo>
                <a:lnTo>
                  <a:pt x="232" y="32"/>
                </a:lnTo>
                <a:lnTo>
                  <a:pt x="224" y="8"/>
                </a:lnTo>
                <a:lnTo>
                  <a:pt x="200" y="8"/>
                </a:lnTo>
                <a:lnTo>
                  <a:pt x="176" y="16"/>
                </a:lnTo>
                <a:lnTo>
                  <a:pt x="144" y="16"/>
                </a:lnTo>
                <a:lnTo>
                  <a:pt x="120" y="0"/>
                </a:lnTo>
                <a:lnTo>
                  <a:pt x="96" y="0"/>
                </a:lnTo>
                <a:lnTo>
                  <a:pt x="72" y="16"/>
                </a:lnTo>
                <a:lnTo>
                  <a:pt x="56" y="16"/>
                </a:lnTo>
                <a:lnTo>
                  <a:pt x="40" y="16"/>
                </a:lnTo>
                <a:lnTo>
                  <a:pt x="32" y="0"/>
                </a:lnTo>
                <a:lnTo>
                  <a:pt x="16" y="0"/>
                </a:lnTo>
                <a:lnTo>
                  <a:pt x="8" y="8"/>
                </a:lnTo>
                <a:lnTo>
                  <a:pt x="0" y="24"/>
                </a:lnTo>
                <a:lnTo>
                  <a:pt x="8" y="24"/>
                </a:lnTo>
                <a:lnTo>
                  <a:pt x="8" y="32"/>
                </a:lnTo>
                <a:lnTo>
                  <a:pt x="24" y="16"/>
                </a:lnTo>
                <a:lnTo>
                  <a:pt x="40" y="16"/>
                </a:lnTo>
                <a:lnTo>
                  <a:pt x="48" y="24"/>
                </a:lnTo>
                <a:lnTo>
                  <a:pt x="40" y="24"/>
                </a:lnTo>
                <a:lnTo>
                  <a:pt x="40" y="32"/>
                </a:lnTo>
                <a:lnTo>
                  <a:pt x="16" y="32"/>
                </a:lnTo>
                <a:lnTo>
                  <a:pt x="8" y="32"/>
                </a:lnTo>
                <a:lnTo>
                  <a:pt x="8" y="48"/>
                </a:lnTo>
                <a:lnTo>
                  <a:pt x="16" y="40"/>
                </a:lnTo>
                <a:lnTo>
                  <a:pt x="16" y="56"/>
                </a:lnTo>
                <a:lnTo>
                  <a:pt x="8" y="56"/>
                </a:lnTo>
                <a:lnTo>
                  <a:pt x="8" y="64"/>
                </a:lnTo>
                <a:lnTo>
                  <a:pt x="16" y="64"/>
                </a:lnTo>
                <a:lnTo>
                  <a:pt x="16" y="72"/>
                </a:lnTo>
                <a:lnTo>
                  <a:pt x="24" y="80"/>
                </a:lnTo>
                <a:lnTo>
                  <a:pt x="16" y="80"/>
                </a:lnTo>
                <a:lnTo>
                  <a:pt x="32" y="80"/>
                </a:lnTo>
                <a:lnTo>
                  <a:pt x="32" y="88"/>
                </a:lnTo>
                <a:lnTo>
                  <a:pt x="48" y="96"/>
                </a:lnTo>
                <a:lnTo>
                  <a:pt x="64" y="88"/>
                </a:lnTo>
                <a:lnTo>
                  <a:pt x="72" y="88"/>
                </a:lnTo>
                <a:lnTo>
                  <a:pt x="88" y="96"/>
                </a:lnTo>
                <a:lnTo>
                  <a:pt x="96" y="96"/>
                </a:lnTo>
                <a:lnTo>
                  <a:pt x="112" y="88"/>
                </a:lnTo>
                <a:lnTo>
                  <a:pt x="128" y="88"/>
                </a:lnTo>
                <a:lnTo>
                  <a:pt x="128" y="80"/>
                </a:lnTo>
                <a:lnTo>
                  <a:pt x="128" y="96"/>
                </a:lnTo>
                <a:lnTo>
                  <a:pt x="136" y="96"/>
                </a:lnTo>
                <a:lnTo>
                  <a:pt x="136" y="88"/>
                </a:lnTo>
                <a:lnTo>
                  <a:pt x="160" y="80"/>
                </a:lnTo>
                <a:lnTo>
                  <a:pt x="168" y="88"/>
                </a:lnTo>
                <a:lnTo>
                  <a:pt x="192" y="80"/>
                </a:lnTo>
                <a:lnTo>
                  <a:pt x="216" y="80"/>
                </a:lnTo>
                <a:lnTo>
                  <a:pt x="216" y="72"/>
                </a:lnTo>
                <a:lnTo>
                  <a:pt x="240" y="80"/>
                </a:lnTo>
                <a:lnTo>
                  <a:pt x="232" y="40"/>
                </a:lnTo>
                <a:lnTo>
                  <a:pt x="240"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76" name="Freeform 89"/>
          <p:cNvSpPr>
            <a:spLocks/>
          </p:cNvSpPr>
          <p:nvPr/>
        </p:nvSpPr>
        <p:spPr bwMode="ltGray">
          <a:xfrm>
            <a:off x="4479926" y="3742016"/>
            <a:ext cx="123825" cy="98425"/>
          </a:xfrm>
          <a:custGeom>
            <a:avLst/>
            <a:gdLst>
              <a:gd name="T0" fmla="*/ 2147483647 w 81"/>
              <a:gd name="T1" fmla="*/ 2147483647 h 65"/>
              <a:gd name="T2" fmla="*/ 2147483647 w 81"/>
              <a:gd name="T3" fmla="*/ 2147483647 h 65"/>
              <a:gd name="T4" fmla="*/ 2147483647 w 81"/>
              <a:gd name="T5" fmla="*/ 0 h 65"/>
              <a:gd name="T6" fmla="*/ 2147483647 w 81"/>
              <a:gd name="T7" fmla="*/ 0 h 65"/>
              <a:gd name="T8" fmla="*/ 2147483647 w 81"/>
              <a:gd name="T9" fmla="*/ 2147483647 h 65"/>
              <a:gd name="T10" fmla="*/ 2147483647 w 81"/>
              <a:gd name="T11" fmla="*/ 0 h 65"/>
              <a:gd name="T12" fmla="*/ 2147483647 w 81"/>
              <a:gd name="T13" fmla="*/ 2147483647 h 65"/>
              <a:gd name="T14" fmla="*/ 2147483647 w 81"/>
              <a:gd name="T15" fmla="*/ 2147483647 h 65"/>
              <a:gd name="T16" fmla="*/ 2147483647 w 81"/>
              <a:gd name="T17" fmla="*/ 2147483647 h 65"/>
              <a:gd name="T18" fmla="*/ 2147483647 w 81"/>
              <a:gd name="T19" fmla="*/ 2147483647 h 65"/>
              <a:gd name="T20" fmla="*/ 2147483647 w 81"/>
              <a:gd name="T21" fmla="*/ 2147483647 h 65"/>
              <a:gd name="T22" fmla="*/ 2147483647 w 81"/>
              <a:gd name="T23" fmla="*/ 2147483647 h 65"/>
              <a:gd name="T24" fmla="*/ 2147483647 w 81"/>
              <a:gd name="T25" fmla="*/ 2147483647 h 65"/>
              <a:gd name="T26" fmla="*/ 2147483647 w 81"/>
              <a:gd name="T27" fmla="*/ 2147483647 h 65"/>
              <a:gd name="T28" fmla="*/ 2147483647 w 81"/>
              <a:gd name="T29" fmla="*/ 2147483647 h 65"/>
              <a:gd name="T30" fmla="*/ 2147483647 w 81"/>
              <a:gd name="T31" fmla="*/ 2147483647 h 65"/>
              <a:gd name="T32" fmla="*/ 2147483647 w 81"/>
              <a:gd name="T33" fmla="*/ 2147483647 h 65"/>
              <a:gd name="T34" fmla="*/ 2147483647 w 81"/>
              <a:gd name="T35" fmla="*/ 2147483647 h 65"/>
              <a:gd name="T36" fmla="*/ 2147483647 w 81"/>
              <a:gd name="T37" fmla="*/ 2147483647 h 65"/>
              <a:gd name="T38" fmla="*/ 0 w 81"/>
              <a:gd name="T39" fmla="*/ 2147483647 h 65"/>
              <a:gd name="T40" fmla="*/ 2147483647 w 81"/>
              <a:gd name="T41" fmla="*/ 2147483647 h 65"/>
              <a:gd name="T42" fmla="*/ 2147483647 w 81"/>
              <a:gd name="T43" fmla="*/ 2147483647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1" h="65">
                <a:moveTo>
                  <a:pt x="16" y="8"/>
                </a:moveTo>
                <a:lnTo>
                  <a:pt x="16" y="8"/>
                </a:lnTo>
                <a:lnTo>
                  <a:pt x="40" y="0"/>
                </a:lnTo>
                <a:lnTo>
                  <a:pt x="56" y="0"/>
                </a:lnTo>
                <a:lnTo>
                  <a:pt x="72" y="8"/>
                </a:lnTo>
                <a:lnTo>
                  <a:pt x="80" y="0"/>
                </a:lnTo>
                <a:lnTo>
                  <a:pt x="72" y="16"/>
                </a:lnTo>
                <a:lnTo>
                  <a:pt x="56" y="8"/>
                </a:lnTo>
                <a:lnTo>
                  <a:pt x="48" y="16"/>
                </a:lnTo>
                <a:lnTo>
                  <a:pt x="48" y="24"/>
                </a:lnTo>
                <a:lnTo>
                  <a:pt x="40" y="24"/>
                </a:lnTo>
                <a:lnTo>
                  <a:pt x="32" y="16"/>
                </a:lnTo>
                <a:lnTo>
                  <a:pt x="32" y="24"/>
                </a:lnTo>
                <a:lnTo>
                  <a:pt x="40" y="40"/>
                </a:lnTo>
                <a:lnTo>
                  <a:pt x="56" y="56"/>
                </a:lnTo>
                <a:lnTo>
                  <a:pt x="48" y="56"/>
                </a:lnTo>
                <a:lnTo>
                  <a:pt x="48" y="64"/>
                </a:lnTo>
                <a:lnTo>
                  <a:pt x="32" y="56"/>
                </a:lnTo>
                <a:lnTo>
                  <a:pt x="16" y="56"/>
                </a:lnTo>
                <a:lnTo>
                  <a:pt x="0" y="32"/>
                </a:lnTo>
                <a:lnTo>
                  <a:pt x="16" y="16"/>
                </a:lnTo>
                <a:lnTo>
                  <a:pt x="16"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77" name="Freeform 90"/>
          <p:cNvSpPr>
            <a:spLocks/>
          </p:cNvSpPr>
          <p:nvPr/>
        </p:nvSpPr>
        <p:spPr bwMode="ltGray">
          <a:xfrm>
            <a:off x="4479926" y="3742016"/>
            <a:ext cx="123825" cy="98425"/>
          </a:xfrm>
          <a:custGeom>
            <a:avLst/>
            <a:gdLst>
              <a:gd name="T0" fmla="*/ 2147483647 w 81"/>
              <a:gd name="T1" fmla="*/ 2147483647 h 65"/>
              <a:gd name="T2" fmla="*/ 2147483647 w 81"/>
              <a:gd name="T3" fmla="*/ 0 h 65"/>
              <a:gd name="T4" fmla="*/ 2147483647 w 81"/>
              <a:gd name="T5" fmla="*/ 0 h 65"/>
              <a:gd name="T6" fmla="*/ 2147483647 w 81"/>
              <a:gd name="T7" fmla="*/ 2147483647 h 65"/>
              <a:gd name="T8" fmla="*/ 2147483647 w 81"/>
              <a:gd name="T9" fmla="*/ 0 h 65"/>
              <a:gd name="T10" fmla="*/ 2147483647 w 81"/>
              <a:gd name="T11" fmla="*/ 2147483647 h 65"/>
              <a:gd name="T12" fmla="*/ 2147483647 w 81"/>
              <a:gd name="T13" fmla="*/ 2147483647 h 65"/>
              <a:gd name="T14" fmla="*/ 2147483647 w 81"/>
              <a:gd name="T15" fmla="*/ 2147483647 h 65"/>
              <a:gd name="T16" fmla="*/ 2147483647 w 81"/>
              <a:gd name="T17" fmla="*/ 2147483647 h 65"/>
              <a:gd name="T18" fmla="*/ 2147483647 w 81"/>
              <a:gd name="T19" fmla="*/ 2147483647 h 65"/>
              <a:gd name="T20" fmla="*/ 2147483647 w 81"/>
              <a:gd name="T21" fmla="*/ 2147483647 h 65"/>
              <a:gd name="T22" fmla="*/ 2147483647 w 81"/>
              <a:gd name="T23" fmla="*/ 2147483647 h 65"/>
              <a:gd name="T24" fmla="*/ 2147483647 w 81"/>
              <a:gd name="T25" fmla="*/ 2147483647 h 65"/>
              <a:gd name="T26" fmla="*/ 2147483647 w 81"/>
              <a:gd name="T27" fmla="*/ 2147483647 h 65"/>
              <a:gd name="T28" fmla="*/ 2147483647 w 81"/>
              <a:gd name="T29" fmla="*/ 2147483647 h 65"/>
              <a:gd name="T30" fmla="*/ 2147483647 w 81"/>
              <a:gd name="T31" fmla="*/ 2147483647 h 65"/>
              <a:gd name="T32" fmla="*/ 2147483647 w 81"/>
              <a:gd name="T33" fmla="*/ 2147483647 h 65"/>
              <a:gd name="T34" fmla="*/ 2147483647 w 81"/>
              <a:gd name="T35" fmla="*/ 2147483647 h 65"/>
              <a:gd name="T36" fmla="*/ 0 w 81"/>
              <a:gd name="T37" fmla="*/ 2147483647 h 65"/>
              <a:gd name="T38" fmla="*/ 2147483647 w 81"/>
              <a:gd name="T39" fmla="*/ 2147483647 h 65"/>
              <a:gd name="T40" fmla="*/ 2147483647 w 81"/>
              <a:gd name="T41" fmla="*/ 2147483647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1" h="65">
                <a:moveTo>
                  <a:pt x="16" y="8"/>
                </a:moveTo>
                <a:lnTo>
                  <a:pt x="40" y="0"/>
                </a:lnTo>
                <a:lnTo>
                  <a:pt x="56" y="0"/>
                </a:lnTo>
                <a:lnTo>
                  <a:pt x="72" y="8"/>
                </a:lnTo>
                <a:lnTo>
                  <a:pt x="80" y="0"/>
                </a:lnTo>
                <a:lnTo>
                  <a:pt x="72" y="16"/>
                </a:lnTo>
                <a:lnTo>
                  <a:pt x="56" y="8"/>
                </a:lnTo>
                <a:lnTo>
                  <a:pt x="48" y="16"/>
                </a:lnTo>
                <a:lnTo>
                  <a:pt x="48" y="24"/>
                </a:lnTo>
                <a:lnTo>
                  <a:pt x="40" y="24"/>
                </a:lnTo>
                <a:lnTo>
                  <a:pt x="32" y="16"/>
                </a:lnTo>
                <a:lnTo>
                  <a:pt x="32" y="24"/>
                </a:lnTo>
                <a:lnTo>
                  <a:pt x="40" y="40"/>
                </a:lnTo>
                <a:lnTo>
                  <a:pt x="56" y="56"/>
                </a:lnTo>
                <a:lnTo>
                  <a:pt x="48" y="56"/>
                </a:lnTo>
                <a:lnTo>
                  <a:pt x="48" y="64"/>
                </a:lnTo>
                <a:lnTo>
                  <a:pt x="32" y="56"/>
                </a:lnTo>
                <a:lnTo>
                  <a:pt x="16" y="56"/>
                </a:lnTo>
                <a:lnTo>
                  <a:pt x="0" y="32"/>
                </a:lnTo>
                <a:lnTo>
                  <a:pt x="16" y="16"/>
                </a:lnTo>
                <a:lnTo>
                  <a:pt x="16"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78" name="Freeform 91"/>
          <p:cNvSpPr>
            <a:spLocks/>
          </p:cNvSpPr>
          <p:nvPr/>
        </p:nvSpPr>
        <p:spPr bwMode="ltGray">
          <a:xfrm>
            <a:off x="4772026" y="3851554"/>
            <a:ext cx="147637" cy="111125"/>
          </a:xfrm>
          <a:custGeom>
            <a:avLst/>
            <a:gdLst>
              <a:gd name="T0" fmla="*/ 0 w 97"/>
              <a:gd name="T1" fmla="*/ 2147483647 h 73"/>
              <a:gd name="T2" fmla="*/ 0 w 97"/>
              <a:gd name="T3" fmla="*/ 2147483647 h 73"/>
              <a:gd name="T4" fmla="*/ 2147483647 w 97"/>
              <a:gd name="T5" fmla="*/ 2147483647 h 73"/>
              <a:gd name="T6" fmla="*/ 2147483647 w 97"/>
              <a:gd name="T7" fmla="*/ 2147483647 h 73"/>
              <a:gd name="T8" fmla="*/ 2147483647 w 97"/>
              <a:gd name="T9" fmla="*/ 2147483647 h 73"/>
              <a:gd name="T10" fmla="*/ 2147483647 w 97"/>
              <a:gd name="T11" fmla="*/ 2147483647 h 73"/>
              <a:gd name="T12" fmla="*/ 2147483647 w 97"/>
              <a:gd name="T13" fmla="*/ 2147483647 h 73"/>
              <a:gd name="T14" fmla="*/ 2147483647 w 97"/>
              <a:gd name="T15" fmla="*/ 2147483647 h 73"/>
              <a:gd name="T16" fmla="*/ 2147483647 w 97"/>
              <a:gd name="T17" fmla="*/ 0 h 73"/>
              <a:gd name="T18" fmla="*/ 2147483647 w 97"/>
              <a:gd name="T19" fmla="*/ 2147483647 h 73"/>
              <a:gd name="T20" fmla="*/ 2147483647 w 97"/>
              <a:gd name="T21" fmla="*/ 0 h 73"/>
              <a:gd name="T22" fmla="*/ 2147483647 w 97"/>
              <a:gd name="T23" fmla="*/ 0 h 73"/>
              <a:gd name="T24" fmla="*/ 2147483647 w 97"/>
              <a:gd name="T25" fmla="*/ 2147483647 h 73"/>
              <a:gd name="T26" fmla="*/ 2147483647 w 97"/>
              <a:gd name="T27" fmla="*/ 2147483647 h 73"/>
              <a:gd name="T28" fmla="*/ 2147483647 w 97"/>
              <a:gd name="T29" fmla="*/ 2147483647 h 73"/>
              <a:gd name="T30" fmla="*/ 2147483647 w 97"/>
              <a:gd name="T31" fmla="*/ 2147483647 h 73"/>
              <a:gd name="T32" fmla="*/ 2147483647 w 97"/>
              <a:gd name="T33" fmla="*/ 2147483647 h 73"/>
              <a:gd name="T34" fmla="*/ 0 w 97"/>
              <a:gd name="T35" fmla="*/ 2147483647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7" h="73">
                <a:moveTo>
                  <a:pt x="0" y="72"/>
                </a:moveTo>
                <a:lnTo>
                  <a:pt x="0" y="72"/>
                </a:lnTo>
                <a:lnTo>
                  <a:pt x="8" y="64"/>
                </a:lnTo>
                <a:lnTo>
                  <a:pt x="16" y="48"/>
                </a:lnTo>
                <a:lnTo>
                  <a:pt x="8" y="40"/>
                </a:lnTo>
                <a:lnTo>
                  <a:pt x="8" y="16"/>
                </a:lnTo>
                <a:lnTo>
                  <a:pt x="16" y="16"/>
                </a:lnTo>
                <a:lnTo>
                  <a:pt x="16" y="8"/>
                </a:lnTo>
                <a:lnTo>
                  <a:pt x="40" y="0"/>
                </a:lnTo>
                <a:lnTo>
                  <a:pt x="48" y="8"/>
                </a:lnTo>
                <a:lnTo>
                  <a:pt x="72" y="0"/>
                </a:lnTo>
                <a:lnTo>
                  <a:pt x="96" y="0"/>
                </a:lnTo>
                <a:lnTo>
                  <a:pt x="80" y="8"/>
                </a:lnTo>
                <a:lnTo>
                  <a:pt x="72" y="40"/>
                </a:lnTo>
                <a:lnTo>
                  <a:pt x="48" y="56"/>
                </a:lnTo>
                <a:lnTo>
                  <a:pt x="40" y="56"/>
                </a:lnTo>
                <a:lnTo>
                  <a:pt x="16" y="72"/>
                </a:lnTo>
                <a:lnTo>
                  <a:pt x="0" y="7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79" name="Freeform 92"/>
          <p:cNvSpPr>
            <a:spLocks/>
          </p:cNvSpPr>
          <p:nvPr/>
        </p:nvSpPr>
        <p:spPr bwMode="ltGray">
          <a:xfrm>
            <a:off x="4772026" y="3851554"/>
            <a:ext cx="147637" cy="111125"/>
          </a:xfrm>
          <a:custGeom>
            <a:avLst/>
            <a:gdLst>
              <a:gd name="T0" fmla="*/ 0 w 97"/>
              <a:gd name="T1" fmla="*/ 2147483647 h 73"/>
              <a:gd name="T2" fmla="*/ 2147483647 w 97"/>
              <a:gd name="T3" fmla="*/ 2147483647 h 73"/>
              <a:gd name="T4" fmla="*/ 2147483647 w 97"/>
              <a:gd name="T5" fmla="*/ 2147483647 h 73"/>
              <a:gd name="T6" fmla="*/ 2147483647 w 97"/>
              <a:gd name="T7" fmla="*/ 2147483647 h 73"/>
              <a:gd name="T8" fmla="*/ 2147483647 w 97"/>
              <a:gd name="T9" fmla="*/ 2147483647 h 73"/>
              <a:gd name="T10" fmla="*/ 2147483647 w 97"/>
              <a:gd name="T11" fmla="*/ 2147483647 h 73"/>
              <a:gd name="T12" fmla="*/ 2147483647 w 97"/>
              <a:gd name="T13" fmla="*/ 2147483647 h 73"/>
              <a:gd name="T14" fmla="*/ 2147483647 w 97"/>
              <a:gd name="T15" fmla="*/ 0 h 73"/>
              <a:gd name="T16" fmla="*/ 2147483647 w 97"/>
              <a:gd name="T17" fmla="*/ 2147483647 h 73"/>
              <a:gd name="T18" fmla="*/ 2147483647 w 97"/>
              <a:gd name="T19" fmla="*/ 0 h 73"/>
              <a:gd name="T20" fmla="*/ 2147483647 w 97"/>
              <a:gd name="T21" fmla="*/ 0 h 73"/>
              <a:gd name="T22" fmla="*/ 2147483647 w 97"/>
              <a:gd name="T23" fmla="*/ 2147483647 h 73"/>
              <a:gd name="T24" fmla="*/ 2147483647 w 97"/>
              <a:gd name="T25" fmla="*/ 2147483647 h 73"/>
              <a:gd name="T26" fmla="*/ 2147483647 w 97"/>
              <a:gd name="T27" fmla="*/ 2147483647 h 73"/>
              <a:gd name="T28" fmla="*/ 2147483647 w 97"/>
              <a:gd name="T29" fmla="*/ 2147483647 h 73"/>
              <a:gd name="T30" fmla="*/ 2147483647 w 97"/>
              <a:gd name="T31" fmla="*/ 2147483647 h 73"/>
              <a:gd name="T32" fmla="*/ 0 w 97"/>
              <a:gd name="T33" fmla="*/ 2147483647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 h="73">
                <a:moveTo>
                  <a:pt x="0" y="72"/>
                </a:moveTo>
                <a:lnTo>
                  <a:pt x="8" y="64"/>
                </a:lnTo>
                <a:lnTo>
                  <a:pt x="16" y="48"/>
                </a:lnTo>
                <a:lnTo>
                  <a:pt x="8" y="40"/>
                </a:lnTo>
                <a:lnTo>
                  <a:pt x="8" y="16"/>
                </a:lnTo>
                <a:lnTo>
                  <a:pt x="16" y="16"/>
                </a:lnTo>
                <a:lnTo>
                  <a:pt x="16" y="8"/>
                </a:lnTo>
                <a:lnTo>
                  <a:pt x="40" y="0"/>
                </a:lnTo>
                <a:lnTo>
                  <a:pt x="48" y="8"/>
                </a:lnTo>
                <a:lnTo>
                  <a:pt x="72" y="0"/>
                </a:lnTo>
                <a:lnTo>
                  <a:pt x="96" y="0"/>
                </a:lnTo>
                <a:lnTo>
                  <a:pt x="80" y="8"/>
                </a:lnTo>
                <a:lnTo>
                  <a:pt x="72" y="40"/>
                </a:lnTo>
                <a:lnTo>
                  <a:pt x="48" y="56"/>
                </a:lnTo>
                <a:lnTo>
                  <a:pt x="40" y="56"/>
                </a:lnTo>
                <a:lnTo>
                  <a:pt x="16" y="72"/>
                </a:lnTo>
                <a:lnTo>
                  <a:pt x="0" y="7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80" name="Freeform 93"/>
          <p:cNvSpPr>
            <a:spLocks/>
          </p:cNvSpPr>
          <p:nvPr/>
        </p:nvSpPr>
        <p:spPr bwMode="ltGray">
          <a:xfrm>
            <a:off x="4760913" y="3937279"/>
            <a:ext cx="85725" cy="100012"/>
          </a:xfrm>
          <a:custGeom>
            <a:avLst/>
            <a:gdLst>
              <a:gd name="T0" fmla="*/ 2147483647 w 57"/>
              <a:gd name="T1" fmla="*/ 2147483647 h 65"/>
              <a:gd name="T2" fmla="*/ 2147483647 w 57"/>
              <a:gd name="T3" fmla="*/ 2147483647 h 65"/>
              <a:gd name="T4" fmla="*/ 2147483647 w 57"/>
              <a:gd name="T5" fmla="*/ 0 h 65"/>
              <a:gd name="T6" fmla="*/ 2147483647 w 57"/>
              <a:gd name="T7" fmla="*/ 0 h 65"/>
              <a:gd name="T8" fmla="*/ 2147483647 w 57"/>
              <a:gd name="T9" fmla="*/ 2147483647 h 65"/>
              <a:gd name="T10" fmla="*/ 2147483647 w 57"/>
              <a:gd name="T11" fmla="*/ 2147483647 h 65"/>
              <a:gd name="T12" fmla="*/ 2147483647 w 57"/>
              <a:gd name="T13" fmla="*/ 2147483647 h 65"/>
              <a:gd name="T14" fmla="*/ 2147483647 w 57"/>
              <a:gd name="T15" fmla="*/ 2147483647 h 65"/>
              <a:gd name="T16" fmla="*/ 0 w 57"/>
              <a:gd name="T17" fmla="*/ 2147483647 h 65"/>
              <a:gd name="T18" fmla="*/ 2147483647 w 57"/>
              <a:gd name="T19" fmla="*/ 2147483647 h 65"/>
              <a:gd name="T20" fmla="*/ 2147483647 w 57"/>
              <a:gd name="T21" fmla="*/ 2147483647 h 65"/>
              <a:gd name="T22" fmla="*/ 2147483647 w 57"/>
              <a:gd name="T23" fmla="*/ 2147483647 h 65"/>
              <a:gd name="T24" fmla="*/ 2147483647 w 57"/>
              <a:gd name="T25" fmla="*/ 2147483647 h 65"/>
              <a:gd name="T26" fmla="*/ 2147483647 w 57"/>
              <a:gd name="T27" fmla="*/ 2147483647 h 65"/>
              <a:gd name="T28" fmla="*/ 2147483647 w 57"/>
              <a:gd name="T29" fmla="*/ 2147483647 h 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7" h="65">
                <a:moveTo>
                  <a:pt x="56" y="16"/>
                </a:moveTo>
                <a:lnTo>
                  <a:pt x="56" y="16"/>
                </a:lnTo>
                <a:lnTo>
                  <a:pt x="56" y="0"/>
                </a:lnTo>
                <a:lnTo>
                  <a:pt x="48" y="0"/>
                </a:lnTo>
                <a:lnTo>
                  <a:pt x="24" y="16"/>
                </a:lnTo>
                <a:lnTo>
                  <a:pt x="8" y="16"/>
                </a:lnTo>
                <a:lnTo>
                  <a:pt x="8" y="24"/>
                </a:lnTo>
                <a:lnTo>
                  <a:pt x="8" y="40"/>
                </a:lnTo>
                <a:lnTo>
                  <a:pt x="0" y="64"/>
                </a:lnTo>
                <a:lnTo>
                  <a:pt x="16" y="64"/>
                </a:lnTo>
                <a:lnTo>
                  <a:pt x="24" y="56"/>
                </a:lnTo>
                <a:lnTo>
                  <a:pt x="32" y="56"/>
                </a:lnTo>
                <a:lnTo>
                  <a:pt x="40" y="40"/>
                </a:lnTo>
                <a:lnTo>
                  <a:pt x="32" y="32"/>
                </a:lnTo>
                <a:lnTo>
                  <a:pt x="56"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81" name="Freeform 94"/>
          <p:cNvSpPr>
            <a:spLocks/>
          </p:cNvSpPr>
          <p:nvPr/>
        </p:nvSpPr>
        <p:spPr bwMode="ltGray">
          <a:xfrm>
            <a:off x="4760913" y="3937279"/>
            <a:ext cx="85725" cy="100012"/>
          </a:xfrm>
          <a:custGeom>
            <a:avLst/>
            <a:gdLst>
              <a:gd name="T0" fmla="*/ 2147483647 w 57"/>
              <a:gd name="T1" fmla="*/ 2147483647 h 65"/>
              <a:gd name="T2" fmla="*/ 2147483647 w 57"/>
              <a:gd name="T3" fmla="*/ 0 h 65"/>
              <a:gd name="T4" fmla="*/ 2147483647 w 57"/>
              <a:gd name="T5" fmla="*/ 0 h 65"/>
              <a:gd name="T6" fmla="*/ 2147483647 w 57"/>
              <a:gd name="T7" fmla="*/ 2147483647 h 65"/>
              <a:gd name="T8" fmla="*/ 2147483647 w 57"/>
              <a:gd name="T9" fmla="*/ 2147483647 h 65"/>
              <a:gd name="T10" fmla="*/ 2147483647 w 57"/>
              <a:gd name="T11" fmla="*/ 2147483647 h 65"/>
              <a:gd name="T12" fmla="*/ 2147483647 w 57"/>
              <a:gd name="T13" fmla="*/ 2147483647 h 65"/>
              <a:gd name="T14" fmla="*/ 0 w 57"/>
              <a:gd name="T15" fmla="*/ 2147483647 h 65"/>
              <a:gd name="T16" fmla="*/ 2147483647 w 57"/>
              <a:gd name="T17" fmla="*/ 2147483647 h 65"/>
              <a:gd name="T18" fmla="*/ 2147483647 w 57"/>
              <a:gd name="T19" fmla="*/ 2147483647 h 65"/>
              <a:gd name="T20" fmla="*/ 2147483647 w 57"/>
              <a:gd name="T21" fmla="*/ 2147483647 h 65"/>
              <a:gd name="T22" fmla="*/ 2147483647 w 57"/>
              <a:gd name="T23" fmla="*/ 2147483647 h 65"/>
              <a:gd name="T24" fmla="*/ 2147483647 w 57"/>
              <a:gd name="T25" fmla="*/ 2147483647 h 65"/>
              <a:gd name="T26" fmla="*/ 2147483647 w 57"/>
              <a:gd name="T27" fmla="*/ 2147483647 h 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7" h="65">
                <a:moveTo>
                  <a:pt x="56" y="16"/>
                </a:moveTo>
                <a:lnTo>
                  <a:pt x="56" y="0"/>
                </a:lnTo>
                <a:lnTo>
                  <a:pt x="48" y="0"/>
                </a:lnTo>
                <a:lnTo>
                  <a:pt x="24" y="16"/>
                </a:lnTo>
                <a:lnTo>
                  <a:pt x="8" y="16"/>
                </a:lnTo>
                <a:lnTo>
                  <a:pt x="8" y="24"/>
                </a:lnTo>
                <a:lnTo>
                  <a:pt x="8" y="40"/>
                </a:lnTo>
                <a:lnTo>
                  <a:pt x="0" y="64"/>
                </a:lnTo>
                <a:lnTo>
                  <a:pt x="16" y="64"/>
                </a:lnTo>
                <a:lnTo>
                  <a:pt x="24" y="56"/>
                </a:lnTo>
                <a:lnTo>
                  <a:pt x="32" y="56"/>
                </a:lnTo>
                <a:lnTo>
                  <a:pt x="40" y="40"/>
                </a:lnTo>
                <a:lnTo>
                  <a:pt x="32" y="32"/>
                </a:lnTo>
                <a:lnTo>
                  <a:pt x="56"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82" name="Freeform 95"/>
          <p:cNvSpPr>
            <a:spLocks/>
          </p:cNvSpPr>
          <p:nvPr/>
        </p:nvSpPr>
        <p:spPr bwMode="ltGray">
          <a:xfrm>
            <a:off x="4772026" y="3913466"/>
            <a:ext cx="26987" cy="38100"/>
          </a:xfrm>
          <a:custGeom>
            <a:avLst/>
            <a:gdLst>
              <a:gd name="T0" fmla="*/ 2147483647 w 17"/>
              <a:gd name="T1" fmla="*/ 2147483647 h 25"/>
              <a:gd name="T2" fmla="*/ 2147483647 w 17"/>
              <a:gd name="T3" fmla="*/ 2147483647 h 25"/>
              <a:gd name="T4" fmla="*/ 0 w 17"/>
              <a:gd name="T5" fmla="*/ 2147483647 h 25"/>
              <a:gd name="T6" fmla="*/ 2147483647 w 17"/>
              <a:gd name="T7" fmla="*/ 0 h 25"/>
              <a:gd name="T8" fmla="*/ 2147483647 w 17"/>
              <a:gd name="T9" fmla="*/ 2147483647 h 25"/>
              <a:gd name="T10" fmla="*/ 2147483647 w 17"/>
              <a:gd name="T11" fmla="*/ 2147483647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
                <a:moveTo>
                  <a:pt x="8" y="24"/>
                </a:moveTo>
                <a:lnTo>
                  <a:pt x="8" y="24"/>
                </a:lnTo>
                <a:lnTo>
                  <a:pt x="0" y="24"/>
                </a:lnTo>
                <a:lnTo>
                  <a:pt x="8" y="0"/>
                </a:lnTo>
                <a:lnTo>
                  <a:pt x="16" y="8"/>
                </a:lnTo>
                <a:lnTo>
                  <a:pt x="8"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83" name="Freeform 96"/>
          <p:cNvSpPr>
            <a:spLocks/>
          </p:cNvSpPr>
          <p:nvPr/>
        </p:nvSpPr>
        <p:spPr bwMode="ltGray">
          <a:xfrm>
            <a:off x="4772026" y="3913466"/>
            <a:ext cx="26987" cy="38100"/>
          </a:xfrm>
          <a:custGeom>
            <a:avLst/>
            <a:gdLst>
              <a:gd name="T0" fmla="*/ 2147483647 w 17"/>
              <a:gd name="T1" fmla="*/ 2147483647 h 25"/>
              <a:gd name="T2" fmla="*/ 0 w 17"/>
              <a:gd name="T3" fmla="*/ 2147483647 h 25"/>
              <a:gd name="T4" fmla="*/ 2147483647 w 17"/>
              <a:gd name="T5" fmla="*/ 0 h 25"/>
              <a:gd name="T6" fmla="*/ 2147483647 w 17"/>
              <a:gd name="T7" fmla="*/ 2147483647 h 25"/>
              <a:gd name="T8" fmla="*/ 2147483647 w 17"/>
              <a:gd name="T9" fmla="*/ 2147483647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8" y="24"/>
                </a:moveTo>
                <a:lnTo>
                  <a:pt x="0" y="24"/>
                </a:lnTo>
                <a:lnTo>
                  <a:pt x="8" y="0"/>
                </a:lnTo>
                <a:lnTo>
                  <a:pt x="16" y="8"/>
                </a:lnTo>
                <a:lnTo>
                  <a:pt x="8"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84" name="Freeform 97"/>
          <p:cNvSpPr>
            <a:spLocks/>
          </p:cNvSpPr>
          <p:nvPr/>
        </p:nvSpPr>
        <p:spPr bwMode="ltGray">
          <a:xfrm>
            <a:off x="4748213" y="3948391"/>
            <a:ext cx="39688" cy="88900"/>
          </a:xfrm>
          <a:custGeom>
            <a:avLst/>
            <a:gdLst>
              <a:gd name="T0" fmla="*/ 2147483647 w 25"/>
              <a:gd name="T1" fmla="*/ 2147483647 h 57"/>
              <a:gd name="T2" fmla="*/ 2147483647 w 25"/>
              <a:gd name="T3" fmla="*/ 2147483647 h 57"/>
              <a:gd name="T4" fmla="*/ 2147483647 w 25"/>
              <a:gd name="T5" fmla="*/ 2147483647 h 57"/>
              <a:gd name="T6" fmla="*/ 2147483647 w 25"/>
              <a:gd name="T7" fmla="*/ 2147483647 h 57"/>
              <a:gd name="T8" fmla="*/ 2147483647 w 25"/>
              <a:gd name="T9" fmla="*/ 2147483647 h 57"/>
              <a:gd name="T10" fmla="*/ 0 w 25"/>
              <a:gd name="T11" fmla="*/ 2147483647 h 57"/>
              <a:gd name="T12" fmla="*/ 2147483647 w 25"/>
              <a:gd name="T13" fmla="*/ 2147483647 h 57"/>
              <a:gd name="T14" fmla="*/ 2147483647 w 25"/>
              <a:gd name="T15" fmla="*/ 0 h 57"/>
              <a:gd name="T16" fmla="*/ 2147483647 w 25"/>
              <a:gd name="T17" fmla="*/ 0 h 57"/>
              <a:gd name="T18" fmla="*/ 2147483647 w 25"/>
              <a:gd name="T19" fmla="*/ 2147483647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57">
                <a:moveTo>
                  <a:pt x="16" y="8"/>
                </a:moveTo>
                <a:lnTo>
                  <a:pt x="16" y="8"/>
                </a:lnTo>
                <a:lnTo>
                  <a:pt x="16" y="16"/>
                </a:lnTo>
                <a:lnTo>
                  <a:pt x="16" y="32"/>
                </a:lnTo>
                <a:lnTo>
                  <a:pt x="8" y="56"/>
                </a:lnTo>
                <a:lnTo>
                  <a:pt x="0" y="24"/>
                </a:lnTo>
                <a:lnTo>
                  <a:pt x="8" y="16"/>
                </a:lnTo>
                <a:lnTo>
                  <a:pt x="16" y="0"/>
                </a:lnTo>
                <a:lnTo>
                  <a:pt x="24" y="0"/>
                </a:lnTo>
                <a:lnTo>
                  <a:pt x="16"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85" name="Freeform 98"/>
          <p:cNvSpPr>
            <a:spLocks/>
          </p:cNvSpPr>
          <p:nvPr/>
        </p:nvSpPr>
        <p:spPr bwMode="ltGray">
          <a:xfrm>
            <a:off x="4748213" y="3948391"/>
            <a:ext cx="39688" cy="88900"/>
          </a:xfrm>
          <a:custGeom>
            <a:avLst/>
            <a:gdLst>
              <a:gd name="T0" fmla="*/ 2147483647 w 25"/>
              <a:gd name="T1" fmla="*/ 2147483647 h 57"/>
              <a:gd name="T2" fmla="*/ 2147483647 w 25"/>
              <a:gd name="T3" fmla="*/ 2147483647 h 57"/>
              <a:gd name="T4" fmla="*/ 2147483647 w 25"/>
              <a:gd name="T5" fmla="*/ 2147483647 h 57"/>
              <a:gd name="T6" fmla="*/ 2147483647 w 25"/>
              <a:gd name="T7" fmla="*/ 2147483647 h 57"/>
              <a:gd name="T8" fmla="*/ 0 w 25"/>
              <a:gd name="T9" fmla="*/ 2147483647 h 57"/>
              <a:gd name="T10" fmla="*/ 2147483647 w 25"/>
              <a:gd name="T11" fmla="*/ 2147483647 h 57"/>
              <a:gd name="T12" fmla="*/ 2147483647 w 25"/>
              <a:gd name="T13" fmla="*/ 0 h 57"/>
              <a:gd name="T14" fmla="*/ 2147483647 w 25"/>
              <a:gd name="T15" fmla="*/ 0 h 57"/>
              <a:gd name="T16" fmla="*/ 2147483647 w 25"/>
              <a:gd name="T17" fmla="*/ 214748364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57">
                <a:moveTo>
                  <a:pt x="16" y="8"/>
                </a:moveTo>
                <a:lnTo>
                  <a:pt x="16" y="16"/>
                </a:lnTo>
                <a:lnTo>
                  <a:pt x="16" y="32"/>
                </a:lnTo>
                <a:lnTo>
                  <a:pt x="8" y="56"/>
                </a:lnTo>
                <a:lnTo>
                  <a:pt x="0" y="24"/>
                </a:lnTo>
                <a:lnTo>
                  <a:pt x="8" y="16"/>
                </a:lnTo>
                <a:lnTo>
                  <a:pt x="16" y="0"/>
                </a:lnTo>
                <a:lnTo>
                  <a:pt x="24" y="0"/>
                </a:lnTo>
                <a:lnTo>
                  <a:pt x="16"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86" name="Freeform 99"/>
          <p:cNvSpPr>
            <a:spLocks/>
          </p:cNvSpPr>
          <p:nvPr/>
        </p:nvSpPr>
        <p:spPr bwMode="ltGray">
          <a:xfrm>
            <a:off x="4845051" y="3838854"/>
            <a:ext cx="185737" cy="198437"/>
          </a:xfrm>
          <a:custGeom>
            <a:avLst/>
            <a:gdLst>
              <a:gd name="T0" fmla="*/ 2147483647 w 121"/>
              <a:gd name="T1" fmla="*/ 2147483647 h 129"/>
              <a:gd name="T2" fmla="*/ 2147483647 w 121"/>
              <a:gd name="T3" fmla="*/ 2147483647 h 129"/>
              <a:gd name="T4" fmla="*/ 2147483647 w 121"/>
              <a:gd name="T5" fmla="*/ 2147483647 h 129"/>
              <a:gd name="T6" fmla="*/ 2147483647 w 121"/>
              <a:gd name="T7" fmla="*/ 2147483647 h 129"/>
              <a:gd name="T8" fmla="*/ 2147483647 w 121"/>
              <a:gd name="T9" fmla="*/ 2147483647 h 129"/>
              <a:gd name="T10" fmla="*/ 2147483647 w 121"/>
              <a:gd name="T11" fmla="*/ 2147483647 h 129"/>
              <a:gd name="T12" fmla="*/ 2147483647 w 121"/>
              <a:gd name="T13" fmla="*/ 2147483647 h 129"/>
              <a:gd name="T14" fmla="*/ 2147483647 w 121"/>
              <a:gd name="T15" fmla="*/ 2147483647 h 129"/>
              <a:gd name="T16" fmla="*/ 2147483647 w 121"/>
              <a:gd name="T17" fmla="*/ 2147483647 h 129"/>
              <a:gd name="T18" fmla="*/ 2147483647 w 121"/>
              <a:gd name="T19" fmla="*/ 2147483647 h 129"/>
              <a:gd name="T20" fmla="*/ 2147483647 w 121"/>
              <a:gd name="T21" fmla="*/ 2147483647 h 129"/>
              <a:gd name="T22" fmla="*/ 2147483647 w 121"/>
              <a:gd name="T23" fmla="*/ 2147483647 h 129"/>
              <a:gd name="T24" fmla="*/ 2147483647 w 121"/>
              <a:gd name="T25" fmla="*/ 2147483647 h 129"/>
              <a:gd name="T26" fmla="*/ 2147483647 w 121"/>
              <a:gd name="T27" fmla="*/ 2147483647 h 129"/>
              <a:gd name="T28" fmla="*/ 2147483647 w 121"/>
              <a:gd name="T29" fmla="*/ 2147483647 h 129"/>
              <a:gd name="T30" fmla="*/ 2147483647 w 121"/>
              <a:gd name="T31" fmla="*/ 2147483647 h 129"/>
              <a:gd name="T32" fmla="*/ 2147483647 w 121"/>
              <a:gd name="T33" fmla="*/ 2147483647 h 129"/>
              <a:gd name="T34" fmla="*/ 2147483647 w 121"/>
              <a:gd name="T35" fmla="*/ 2147483647 h 129"/>
              <a:gd name="T36" fmla="*/ 2147483647 w 121"/>
              <a:gd name="T37" fmla="*/ 2147483647 h 129"/>
              <a:gd name="T38" fmla="*/ 0 w 121"/>
              <a:gd name="T39" fmla="*/ 2147483647 h 129"/>
              <a:gd name="T40" fmla="*/ 0 w 121"/>
              <a:gd name="T41" fmla="*/ 2147483647 h 129"/>
              <a:gd name="T42" fmla="*/ 2147483647 w 121"/>
              <a:gd name="T43" fmla="*/ 2147483647 h 129"/>
              <a:gd name="T44" fmla="*/ 2147483647 w 121"/>
              <a:gd name="T45" fmla="*/ 2147483647 h 129"/>
              <a:gd name="T46" fmla="*/ 2147483647 w 121"/>
              <a:gd name="T47" fmla="*/ 2147483647 h 129"/>
              <a:gd name="T48" fmla="*/ 2147483647 w 121"/>
              <a:gd name="T49" fmla="*/ 0 h 129"/>
              <a:gd name="T50" fmla="*/ 2147483647 w 121"/>
              <a:gd name="T51" fmla="*/ 2147483647 h 1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1" h="129">
                <a:moveTo>
                  <a:pt x="72" y="8"/>
                </a:moveTo>
                <a:lnTo>
                  <a:pt x="72" y="8"/>
                </a:lnTo>
                <a:lnTo>
                  <a:pt x="80" y="24"/>
                </a:lnTo>
                <a:lnTo>
                  <a:pt x="88" y="24"/>
                </a:lnTo>
                <a:lnTo>
                  <a:pt x="88" y="40"/>
                </a:lnTo>
                <a:lnTo>
                  <a:pt x="80" y="56"/>
                </a:lnTo>
                <a:lnTo>
                  <a:pt x="88" y="72"/>
                </a:lnTo>
                <a:lnTo>
                  <a:pt x="104" y="80"/>
                </a:lnTo>
                <a:lnTo>
                  <a:pt x="112" y="104"/>
                </a:lnTo>
                <a:lnTo>
                  <a:pt x="120" y="112"/>
                </a:lnTo>
                <a:lnTo>
                  <a:pt x="120" y="120"/>
                </a:lnTo>
                <a:lnTo>
                  <a:pt x="104" y="120"/>
                </a:lnTo>
                <a:lnTo>
                  <a:pt x="96" y="128"/>
                </a:lnTo>
                <a:lnTo>
                  <a:pt x="80" y="120"/>
                </a:lnTo>
                <a:lnTo>
                  <a:pt x="72" y="128"/>
                </a:lnTo>
                <a:lnTo>
                  <a:pt x="56" y="120"/>
                </a:lnTo>
                <a:lnTo>
                  <a:pt x="56" y="112"/>
                </a:lnTo>
                <a:lnTo>
                  <a:pt x="48" y="104"/>
                </a:lnTo>
                <a:lnTo>
                  <a:pt x="24" y="88"/>
                </a:lnTo>
                <a:lnTo>
                  <a:pt x="0" y="80"/>
                </a:lnTo>
                <a:lnTo>
                  <a:pt x="0" y="64"/>
                </a:lnTo>
                <a:lnTo>
                  <a:pt x="24" y="48"/>
                </a:lnTo>
                <a:lnTo>
                  <a:pt x="32" y="16"/>
                </a:lnTo>
                <a:lnTo>
                  <a:pt x="48" y="8"/>
                </a:lnTo>
                <a:lnTo>
                  <a:pt x="48" y="0"/>
                </a:lnTo>
                <a:lnTo>
                  <a:pt x="72"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87" name="Freeform 100"/>
          <p:cNvSpPr>
            <a:spLocks/>
          </p:cNvSpPr>
          <p:nvPr/>
        </p:nvSpPr>
        <p:spPr bwMode="ltGray">
          <a:xfrm>
            <a:off x="4845051" y="3838854"/>
            <a:ext cx="185737" cy="198437"/>
          </a:xfrm>
          <a:custGeom>
            <a:avLst/>
            <a:gdLst>
              <a:gd name="T0" fmla="*/ 2147483647 w 121"/>
              <a:gd name="T1" fmla="*/ 2147483647 h 129"/>
              <a:gd name="T2" fmla="*/ 2147483647 w 121"/>
              <a:gd name="T3" fmla="*/ 2147483647 h 129"/>
              <a:gd name="T4" fmla="*/ 2147483647 w 121"/>
              <a:gd name="T5" fmla="*/ 2147483647 h 129"/>
              <a:gd name="T6" fmla="*/ 2147483647 w 121"/>
              <a:gd name="T7" fmla="*/ 2147483647 h 129"/>
              <a:gd name="T8" fmla="*/ 2147483647 w 121"/>
              <a:gd name="T9" fmla="*/ 2147483647 h 129"/>
              <a:gd name="T10" fmla="*/ 2147483647 w 121"/>
              <a:gd name="T11" fmla="*/ 2147483647 h 129"/>
              <a:gd name="T12" fmla="*/ 2147483647 w 121"/>
              <a:gd name="T13" fmla="*/ 2147483647 h 129"/>
              <a:gd name="T14" fmla="*/ 2147483647 w 121"/>
              <a:gd name="T15" fmla="*/ 2147483647 h 129"/>
              <a:gd name="T16" fmla="*/ 2147483647 w 121"/>
              <a:gd name="T17" fmla="*/ 2147483647 h 129"/>
              <a:gd name="T18" fmla="*/ 2147483647 w 121"/>
              <a:gd name="T19" fmla="*/ 2147483647 h 129"/>
              <a:gd name="T20" fmla="*/ 2147483647 w 121"/>
              <a:gd name="T21" fmla="*/ 2147483647 h 129"/>
              <a:gd name="T22" fmla="*/ 2147483647 w 121"/>
              <a:gd name="T23" fmla="*/ 2147483647 h 129"/>
              <a:gd name="T24" fmla="*/ 2147483647 w 121"/>
              <a:gd name="T25" fmla="*/ 2147483647 h 129"/>
              <a:gd name="T26" fmla="*/ 2147483647 w 121"/>
              <a:gd name="T27" fmla="*/ 2147483647 h 129"/>
              <a:gd name="T28" fmla="*/ 2147483647 w 121"/>
              <a:gd name="T29" fmla="*/ 2147483647 h 129"/>
              <a:gd name="T30" fmla="*/ 2147483647 w 121"/>
              <a:gd name="T31" fmla="*/ 2147483647 h 129"/>
              <a:gd name="T32" fmla="*/ 2147483647 w 121"/>
              <a:gd name="T33" fmla="*/ 2147483647 h 129"/>
              <a:gd name="T34" fmla="*/ 2147483647 w 121"/>
              <a:gd name="T35" fmla="*/ 2147483647 h 129"/>
              <a:gd name="T36" fmla="*/ 0 w 121"/>
              <a:gd name="T37" fmla="*/ 2147483647 h 129"/>
              <a:gd name="T38" fmla="*/ 0 w 121"/>
              <a:gd name="T39" fmla="*/ 2147483647 h 129"/>
              <a:gd name="T40" fmla="*/ 2147483647 w 121"/>
              <a:gd name="T41" fmla="*/ 2147483647 h 129"/>
              <a:gd name="T42" fmla="*/ 2147483647 w 121"/>
              <a:gd name="T43" fmla="*/ 2147483647 h 129"/>
              <a:gd name="T44" fmla="*/ 2147483647 w 121"/>
              <a:gd name="T45" fmla="*/ 2147483647 h 129"/>
              <a:gd name="T46" fmla="*/ 2147483647 w 121"/>
              <a:gd name="T47" fmla="*/ 0 h 129"/>
              <a:gd name="T48" fmla="*/ 2147483647 w 121"/>
              <a:gd name="T49" fmla="*/ 2147483647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1" h="129">
                <a:moveTo>
                  <a:pt x="72" y="8"/>
                </a:moveTo>
                <a:lnTo>
                  <a:pt x="80" y="24"/>
                </a:lnTo>
                <a:lnTo>
                  <a:pt x="88" y="24"/>
                </a:lnTo>
                <a:lnTo>
                  <a:pt x="88" y="40"/>
                </a:lnTo>
                <a:lnTo>
                  <a:pt x="80" y="56"/>
                </a:lnTo>
                <a:lnTo>
                  <a:pt x="88" y="72"/>
                </a:lnTo>
                <a:lnTo>
                  <a:pt x="104" y="80"/>
                </a:lnTo>
                <a:lnTo>
                  <a:pt x="112" y="104"/>
                </a:lnTo>
                <a:lnTo>
                  <a:pt x="120" y="112"/>
                </a:lnTo>
                <a:lnTo>
                  <a:pt x="120" y="120"/>
                </a:lnTo>
                <a:lnTo>
                  <a:pt x="104" y="120"/>
                </a:lnTo>
                <a:lnTo>
                  <a:pt x="96" y="128"/>
                </a:lnTo>
                <a:lnTo>
                  <a:pt x="80" y="120"/>
                </a:lnTo>
                <a:lnTo>
                  <a:pt x="72" y="128"/>
                </a:lnTo>
                <a:lnTo>
                  <a:pt x="56" y="120"/>
                </a:lnTo>
                <a:lnTo>
                  <a:pt x="56" y="112"/>
                </a:lnTo>
                <a:lnTo>
                  <a:pt x="48" y="104"/>
                </a:lnTo>
                <a:lnTo>
                  <a:pt x="24" y="88"/>
                </a:lnTo>
                <a:lnTo>
                  <a:pt x="0" y="80"/>
                </a:lnTo>
                <a:lnTo>
                  <a:pt x="0" y="64"/>
                </a:lnTo>
                <a:lnTo>
                  <a:pt x="24" y="48"/>
                </a:lnTo>
                <a:lnTo>
                  <a:pt x="32" y="16"/>
                </a:lnTo>
                <a:lnTo>
                  <a:pt x="48" y="8"/>
                </a:lnTo>
                <a:lnTo>
                  <a:pt x="48" y="0"/>
                </a:lnTo>
                <a:lnTo>
                  <a:pt x="72"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88" name="Freeform 101"/>
          <p:cNvSpPr>
            <a:spLocks/>
          </p:cNvSpPr>
          <p:nvPr/>
        </p:nvSpPr>
        <p:spPr bwMode="ltGray">
          <a:xfrm>
            <a:off x="4954588" y="4023004"/>
            <a:ext cx="38100" cy="26987"/>
          </a:xfrm>
          <a:custGeom>
            <a:avLst/>
            <a:gdLst>
              <a:gd name="T0" fmla="*/ 0 w 25"/>
              <a:gd name="T1" fmla="*/ 2147483647 h 17"/>
              <a:gd name="T2" fmla="*/ 0 w 25"/>
              <a:gd name="T3" fmla="*/ 2147483647 h 17"/>
              <a:gd name="T4" fmla="*/ 2147483647 w 25"/>
              <a:gd name="T5" fmla="*/ 0 h 17"/>
              <a:gd name="T6" fmla="*/ 2147483647 w 25"/>
              <a:gd name="T7" fmla="*/ 2147483647 h 17"/>
              <a:gd name="T8" fmla="*/ 2147483647 w 25"/>
              <a:gd name="T9" fmla="*/ 2147483647 h 17"/>
              <a:gd name="T10" fmla="*/ 0 w 25"/>
              <a:gd name="T11" fmla="*/ 214748364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7">
                <a:moveTo>
                  <a:pt x="0" y="8"/>
                </a:moveTo>
                <a:lnTo>
                  <a:pt x="0" y="8"/>
                </a:lnTo>
                <a:lnTo>
                  <a:pt x="8" y="0"/>
                </a:lnTo>
                <a:lnTo>
                  <a:pt x="24" y="8"/>
                </a:lnTo>
                <a:lnTo>
                  <a:pt x="8" y="16"/>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89" name="Freeform 102"/>
          <p:cNvSpPr>
            <a:spLocks/>
          </p:cNvSpPr>
          <p:nvPr/>
        </p:nvSpPr>
        <p:spPr bwMode="ltGray">
          <a:xfrm>
            <a:off x="4954588" y="4023004"/>
            <a:ext cx="38100" cy="26987"/>
          </a:xfrm>
          <a:custGeom>
            <a:avLst/>
            <a:gdLst>
              <a:gd name="T0" fmla="*/ 0 w 25"/>
              <a:gd name="T1" fmla="*/ 2147483647 h 17"/>
              <a:gd name="T2" fmla="*/ 2147483647 w 25"/>
              <a:gd name="T3" fmla="*/ 0 h 17"/>
              <a:gd name="T4" fmla="*/ 2147483647 w 25"/>
              <a:gd name="T5" fmla="*/ 2147483647 h 17"/>
              <a:gd name="T6" fmla="*/ 2147483647 w 25"/>
              <a:gd name="T7" fmla="*/ 2147483647 h 17"/>
              <a:gd name="T8" fmla="*/ 0 w 25"/>
              <a:gd name="T9" fmla="*/ 214748364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0" y="8"/>
                </a:moveTo>
                <a:lnTo>
                  <a:pt x="8" y="0"/>
                </a:lnTo>
                <a:lnTo>
                  <a:pt x="24" y="8"/>
                </a:lnTo>
                <a:lnTo>
                  <a:pt x="8" y="16"/>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90" name="Freeform 103"/>
          <p:cNvSpPr>
            <a:spLocks/>
          </p:cNvSpPr>
          <p:nvPr/>
        </p:nvSpPr>
        <p:spPr bwMode="ltGray">
          <a:xfrm>
            <a:off x="4992688" y="4023004"/>
            <a:ext cx="38100" cy="26987"/>
          </a:xfrm>
          <a:custGeom>
            <a:avLst/>
            <a:gdLst>
              <a:gd name="T0" fmla="*/ 0 w 25"/>
              <a:gd name="T1" fmla="*/ 2147483647 h 17"/>
              <a:gd name="T2" fmla="*/ 0 w 25"/>
              <a:gd name="T3" fmla="*/ 2147483647 h 17"/>
              <a:gd name="T4" fmla="*/ 2147483647 w 25"/>
              <a:gd name="T5" fmla="*/ 0 h 17"/>
              <a:gd name="T6" fmla="*/ 2147483647 w 25"/>
              <a:gd name="T7" fmla="*/ 0 h 17"/>
              <a:gd name="T8" fmla="*/ 2147483647 w 25"/>
              <a:gd name="T9" fmla="*/ 2147483647 h 17"/>
              <a:gd name="T10" fmla="*/ 2147483647 w 25"/>
              <a:gd name="T11" fmla="*/ 2147483647 h 17"/>
              <a:gd name="T12" fmla="*/ 0 w 25"/>
              <a:gd name="T13" fmla="*/ 214748364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7">
                <a:moveTo>
                  <a:pt x="0" y="8"/>
                </a:moveTo>
                <a:lnTo>
                  <a:pt x="0" y="8"/>
                </a:lnTo>
                <a:lnTo>
                  <a:pt x="8" y="0"/>
                </a:lnTo>
                <a:lnTo>
                  <a:pt x="24" y="0"/>
                </a:lnTo>
                <a:lnTo>
                  <a:pt x="16" y="8"/>
                </a:lnTo>
                <a:lnTo>
                  <a:pt x="24" y="16"/>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91" name="Freeform 104"/>
          <p:cNvSpPr>
            <a:spLocks/>
          </p:cNvSpPr>
          <p:nvPr/>
        </p:nvSpPr>
        <p:spPr bwMode="ltGray">
          <a:xfrm>
            <a:off x="4992688" y="4023004"/>
            <a:ext cx="38100" cy="26987"/>
          </a:xfrm>
          <a:custGeom>
            <a:avLst/>
            <a:gdLst>
              <a:gd name="T0" fmla="*/ 0 w 25"/>
              <a:gd name="T1" fmla="*/ 2147483647 h 17"/>
              <a:gd name="T2" fmla="*/ 2147483647 w 25"/>
              <a:gd name="T3" fmla="*/ 0 h 17"/>
              <a:gd name="T4" fmla="*/ 2147483647 w 25"/>
              <a:gd name="T5" fmla="*/ 0 h 17"/>
              <a:gd name="T6" fmla="*/ 2147483647 w 25"/>
              <a:gd name="T7" fmla="*/ 2147483647 h 17"/>
              <a:gd name="T8" fmla="*/ 2147483647 w 25"/>
              <a:gd name="T9" fmla="*/ 2147483647 h 17"/>
              <a:gd name="T10" fmla="*/ 0 w 25"/>
              <a:gd name="T11" fmla="*/ 214748364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7">
                <a:moveTo>
                  <a:pt x="0" y="8"/>
                </a:moveTo>
                <a:lnTo>
                  <a:pt x="8" y="0"/>
                </a:lnTo>
                <a:lnTo>
                  <a:pt x="24" y="0"/>
                </a:lnTo>
                <a:lnTo>
                  <a:pt x="16" y="8"/>
                </a:lnTo>
                <a:lnTo>
                  <a:pt x="24" y="16"/>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92" name="Freeform 105"/>
          <p:cNvSpPr>
            <a:spLocks/>
          </p:cNvSpPr>
          <p:nvPr/>
        </p:nvSpPr>
        <p:spPr bwMode="ltGray">
          <a:xfrm>
            <a:off x="4760913" y="3961091"/>
            <a:ext cx="427038" cy="393700"/>
          </a:xfrm>
          <a:custGeom>
            <a:avLst/>
            <a:gdLst>
              <a:gd name="T0" fmla="*/ 2147483647 w 281"/>
              <a:gd name="T1" fmla="*/ 2147483647 h 257"/>
              <a:gd name="T2" fmla="*/ 2147483647 w 281"/>
              <a:gd name="T3" fmla="*/ 2147483647 h 257"/>
              <a:gd name="T4" fmla="*/ 2147483647 w 281"/>
              <a:gd name="T5" fmla="*/ 2147483647 h 257"/>
              <a:gd name="T6" fmla="*/ 2147483647 w 281"/>
              <a:gd name="T7" fmla="*/ 2147483647 h 257"/>
              <a:gd name="T8" fmla="*/ 2147483647 w 281"/>
              <a:gd name="T9" fmla="*/ 2147483647 h 257"/>
              <a:gd name="T10" fmla="*/ 2147483647 w 281"/>
              <a:gd name="T11" fmla="*/ 2147483647 h 257"/>
              <a:gd name="T12" fmla="*/ 2147483647 w 281"/>
              <a:gd name="T13" fmla="*/ 2147483647 h 257"/>
              <a:gd name="T14" fmla="*/ 2147483647 w 281"/>
              <a:gd name="T15" fmla="*/ 2147483647 h 257"/>
              <a:gd name="T16" fmla="*/ 2147483647 w 281"/>
              <a:gd name="T17" fmla="*/ 2147483647 h 257"/>
              <a:gd name="T18" fmla="*/ 2147483647 w 281"/>
              <a:gd name="T19" fmla="*/ 2147483647 h 257"/>
              <a:gd name="T20" fmla="*/ 2147483647 w 281"/>
              <a:gd name="T21" fmla="*/ 2147483647 h 257"/>
              <a:gd name="T22" fmla="*/ 2147483647 w 281"/>
              <a:gd name="T23" fmla="*/ 2147483647 h 257"/>
              <a:gd name="T24" fmla="*/ 2147483647 w 281"/>
              <a:gd name="T25" fmla="*/ 2147483647 h 257"/>
              <a:gd name="T26" fmla="*/ 2147483647 w 281"/>
              <a:gd name="T27" fmla="*/ 2147483647 h 257"/>
              <a:gd name="T28" fmla="*/ 2147483647 w 281"/>
              <a:gd name="T29" fmla="*/ 2147483647 h 257"/>
              <a:gd name="T30" fmla="*/ 2147483647 w 281"/>
              <a:gd name="T31" fmla="*/ 2147483647 h 257"/>
              <a:gd name="T32" fmla="*/ 2147483647 w 281"/>
              <a:gd name="T33" fmla="*/ 2147483647 h 257"/>
              <a:gd name="T34" fmla="*/ 2147483647 w 281"/>
              <a:gd name="T35" fmla="*/ 2147483647 h 257"/>
              <a:gd name="T36" fmla="*/ 2147483647 w 281"/>
              <a:gd name="T37" fmla="*/ 2147483647 h 257"/>
              <a:gd name="T38" fmla="*/ 2147483647 w 281"/>
              <a:gd name="T39" fmla="*/ 2147483647 h 257"/>
              <a:gd name="T40" fmla="*/ 2147483647 w 281"/>
              <a:gd name="T41" fmla="*/ 2147483647 h 257"/>
              <a:gd name="T42" fmla="*/ 2147483647 w 281"/>
              <a:gd name="T43" fmla="*/ 2147483647 h 257"/>
              <a:gd name="T44" fmla="*/ 2147483647 w 281"/>
              <a:gd name="T45" fmla="*/ 2147483647 h 257"/>
              <a:gd name="T46" fmla="*/ 2147483647 w 281"/>
              <a:gd name="T47" fmla="*/ 2147483647 h 257"/>
              <a:gd name="T48" fmla="*/ 2147483647 w 281"/>
              <a:gd name="T49" fmla="*/ 2147483647 h 257"/>
              <a:gd name="T50" fmla="*/ 2147483647 w 281"/>
              <a:gd name="T51" fmla="*/ 2147483647 h 257"/>
              <a:gd name="T52" fmla="*/ 2147483647 w 281"/>
              <a:gd name="T53" fmla="*/ 2147483647 h 257"/>
              <a:gd name="T54" fmla="*/ 2147483647 w 281"/>
              <a:gd name="T55" fmla="*/ 2147483647 h 257"/>
              <a:gd name="T56" fmla="*/ 2147483647 w 281"/>
              <a:gd name="T57" fmla="*/ 2147483647 h 257"/>
              <a:gd name="T58" fmla="*/ 2147483647 w 281"/>
              <a:gd name="T59" fmla="*/ 2147483647 h 257"/>
              <a:gd name="T60" fmla="*/ 2147483647 w 281"/>
              <a:gd name="T61" fmla="*/ 2147483647 h 257"/>
              <a:gd name="T62" fmla="*/ 2147483647 w 281"/>
              <a:gd name="T63" fmla="*/ 2147483647 h 257"/>
              <a:gd name="T64" fmla="*/ 2147483647 w 281"/>
              <a:gd name="T65" fmla="*/ 2147483647 h 257"/>
              <a:gd name="T66" fmla="*/ 2147483647 w 281"/>
              <a:gd name="T67" fmla="*/ 0 h 257"/>
              <a:gd name="T68" fmla="*/ 2147483647 w 281"/>
              <a:gd name="T69" fmla="*/ 2147483647 h 257"/>
              <a:gd name="T70" fmla="*/ 2147483647 w 281"/>
              <a:gd name="T71" fmla="*/ 2147483647 h 257"/>
              <a:gd name="T72" fmla="*/ 2147483647 w 281"/>
              <a:gd name="T73" fmla="*/ 2147483647 h 257"/>
              <a:gd name="T74" fmla="*/ 2147483647 w 281"/>
              <a:gd name="T75" fmla="*/ 2147483647 h 257"/>
              <a:gd name="T76" fmla="*/ 2147483647 w 281"/>
              <a:gd name="T77" fmla="*/ 2147483647 h 257"/>
              <a:gd name="T78" fmla="*/ 0 w 281"/>
              <a:gd name="T79" fmla="*/ 2147483647 h 257"/>
              <a:gd name="T80" fmla="*/ 0 w 281"/>
              <a:gd name="T81" fmla="*/ 2147483647 h 257"/>
              <a:gd name="T82" fmla="*/ 2147483647 w 281"/>
              <a:gd name="T83" fmla="*/ 2147483647 h 257"/>
              <a:gd name="T84" fmla="*/ 2147483647 w 281"/>
              <a:gd name="T85" fmla="*/ 2147483647 h 257"/>
              <a:gd name="T86" fmla="*/ 2147483647 w 281"/>
              <a:gd name="T87" fmla="*/ 2147483647 h 257"/>
              <a:gd name="T88" fmla="*/ 2147483647 w 281"/>
              <a:gd name="T89" fmla="*/ 2147483647 h 257"/>
              <a:gd name="T90" fmla="*/ 2147483647 w 281"/>
              <a:gd name="T91" fmla="*/ 2147483647 h 257"/>
              <a:gd name="T92" fmla="*/ 2147483647 w 281"/>
              <a:gd name="T93" fmla="*/ 2147483647 h 257"/>
              <a:gd name="T94" fmla="*/ 2147483647 w 281"/>
              <a:gd name="T95" fmla="*/ 2147483647 h 257"/>
              <a:gd name="T96" fmla="*/ 2147483647 w 281"/>
              <a:gd name="T97" fmla="*/ 2147483647 h 257"/>
              <a:gd name="T98" fmla="*/ 2147483647 w 281"/>
              <a:gd name="T99" fmla="*/ 2147483647 h 257"/>
              <a:gd name="T100" fmla="*/ 2147483647 w 281"/>
              <a:gd name="T101" fmla="*/ 2147483647 h 257"/>
              <a:gd name="T102" fmla="*/ 2147483647 w 281"/>
              <a:gd name="T103" fmla="*/ 2147483647 h 257"/>
              <a:gd name="T104" fmla="*/ 2147483647 w 281"/>
              <a:gd name="T105" fmla="*/ 2147483647 h 257"/>
              <a:gd name="T106" fmla="*/ 2147483647 w 281"/>
              <a:gd name="T107" fmla="*/ 2147483647 h 25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81" h="257">
                <a:moveTo>
                  <a:pt x="232" y="208"/>
                </a:moveTo>
                <a:lnTo>
                  <a:pt x="232" y="208"/>
                </a:lnTo>
                <a:lnTo>
                  <a:pt x="240" y="200"/>
                </a:lnTo>
                <a:lnTo>
                  <a:pt x="248" y="192"/>
                </a:lnTo>
                <a:lnTo>
                  <a:pt x="256" y="184"/>
                </a:lnTo>
                <a:lnTo>
                  <a:pt x="264" y="176"/>
                </a:lnTo>
                <a:lnTo>
                  <a:pt x="272" y="168"/>
                </a:lnTo>
                <a:lnTo>
                  <a:pt x="280" y="168"/>
                </a:lnTo>
                <a:lnTo>
                  <a:pt x="280" y="160"/>
                </a:lnTo>
                <a:lnTo>
                  <a:pt x="280" y="152"/>
                </a:lnTo>
                <a:lnTo>
                  <a:pt x="280" y="144"/>
                </a:lnTo>
                <a:lnTo>
                  <a:pt x="272" y="136"/>
                </a:lnTo>
                <a:lnTo>
                  <a:pt x="264" y="128"/>
                </a:lnTo>
                <a:lnTo>
                  <a:pt x="256" y="128"/>
                </a:lnTo>
                <a:lnTo>
                  <a:pt x="248" y="128"/>
                </a:lnTo>
                <a:lnTo>
                  <a:pt x="248" y="136"/>
                </a:lnTo>
                <a:lnTo>
                  <a:pt x="240" y="136"/>
                </a:lnTo>
                <a:lnTo>
                  <a:pt x="232" y="136"/>
                </a:lnTo>
                <a:lnTo>
                  <a:pt x="224" y="136"/>
                </a:lnTo>
                <a:lnTo>
                  <a:pt x="216" y="136"/>
                </a:lnTo>
                <a:lnTo>
                  <a:pt x="208" y="136"/>
                </a:lnTo>
                <a:lnTo>
                  <a:pt x="200" y="128"/>
                </a:lnTo>
                <a:lnTo>
                  <a:pt x="208" y="120"/>
                </a:lnTo>
                <a:lnTo>
                  <a:pt x="200" y="104"/>
                </a:lnTo>
                <a:lnTo>
                  <a:pt x="200" y="80"/>
                </a:lnTo>
                <a:lnTo>
                  <a:pt x="176" y="56"/>
                </a:lnTo>
                <a:lnTo>
                  <a:pt x="152" y="48"/>
                </a:lnTo>
                <a:lnTo>
                  <a:pt x="136" y="56"/>
                </a:lnTo>
                <a:lnTo>
                  <a:pt x="128" y="48"/>
                </a:lnTo>
                <a:lnTo>
                  <a:pt x="112" y="40"/>
                </a:lnTo>
                <a:lnTo>
                  <a:pt x="112" y="32"/>
                </a:lnTo>
                <a:lnTo>
                  <a:pt x="104" y="24"/>
                </a:lnTo>
                <a:lnTo>
                  <a:pt x="80" y="8"/>
                </a:lnTo>
                <a:lnTo>
                  <a:pt x="56" y="0"/>
                </a:lnTo>
                <a:lnTo>
                  <a:pt x="32" y="16"/>
                </a:lnTo>
                <a:lnTo>
                  <a:pt x="40" y="24"/>
                </a:lnTo>
                <a:lnTo>
                  <a:pt x="32" y="40"/>
                </a:lnTo>
                <a:lnTo>
                  <a:pt x="24" y="40"/>
                </a:lnTo>
                <a:lnTo>
                  <a:pt x="16" y="48"/>
                </a:lnTo>
                <a:lnTo>
                  <a:pt x="0" y="48"/>
                </a:lnTo>
                <a:lnTo>
                  <a:pt x="0" y="64"/>
                </a:lnTo>
                <a:lnTo>
                  <a:pt x="8" y="64"/>
                </a:lnTo>
                <a:lnTo>
                  <a:pt x="40" y="112"/>
                </a:lnTo>
                <a:lnTo>
                  <a:pt x="48" y="120"/>
                </a:lnTo>
                <a:lnTo>
                  <a:pt x="56" y="136"/>
                </a:lnTo>
                <a:lnTo>
                  <a:pt x="56" y="160"/>
                </a:lnTo>
                <a:lnTo>
                  <a:pt x="80" y="176"/>
                </a:lnTo>
                <a:lnTo>
                  <a:pt x="96" y="216"/>
                </a:lnTo>
                <a:lnTo>
                  <a:pt x="104" y="224"/>
                </a:lnTo>
                <a:lnTo>
                  <a:pt x="112" y="216"/>
                </a:lnTo>
                <a:lnTo>
                  <a:pt x="136" y="240"/>
                </a:lnTo>
                <a:lnTo>
                  <a:pt x="144" y="256"/>
                </a:lnTo>
                <a:lnTo>
                  <a:pt x="200" y="216"/>
                </a:lnTo>
                <a:lnTo>
                  <a:pt x="232" y="20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93" name="Freeform 106"/>
          <p:cNvSpPr>
            <a:spLocks/>
          </p:cNvSpPr>
          <p:nvPr/>
        </p:nvSpPr>
        <p:spPr bwMode="ltGray">
          <a:xfrm>
            <a:off x="4760913" y="3961091"/>
            <a:ext cx="427038" cy="393700"/>
          </a:xfrm>
          <a:custGeom>
            <a:avLst/>
            <a:gdLst>
              <a:gd name="T0" fmla="*/ 2147483647 w 281"/>
              <a:gd name="T1" fmla="*/ 2147483647 h 257"/>
              <a:gd name="T2" fmla="*/ 2147483647 w 281"/>
              <a:gd name="T3" fmla="*/ 2147483647 h 257"/>
              <a:gd name="T4" fmla="*/ 2147483647 w 281"/>
              <a:gd name="T5" fmla="*/ 2147483647 h 257"/>
              <a:gd name="T6" fmla="*/ 2147483647 w 281"/>
              <a:gd name="T7" fmla="*/ 2147483647 h 257"/>
              <a:gd name="T8" fmla="*/ 2147483647 w 281"/>
              <a:gd name="T9" fmla="*/ 2147483647 h 257"/>
              <a:gd name="T10" fmla="*/ 2147483647 w 281"/>
              <a:gd name="T11" fmla="*/ 2147483647 h 257"/>
              <a:gd name="T12" fmla="*/ 2147483647 w 281"/>
              <a:gd name="T13" fmla="*/ 2147483647 h 257"/>
              <a:gd name="T14" fmla="*/ 2147483647 w 281"/>
              <a:gd name="T15" fmla="*/ 2147483647 h 257"/>
              <a:gd name="T16" fmla="*/ 2147483647 w 281"/>
              <a:gd name="T17" fmla="*/ 2147483647 h 257"/>
              <a:gd name="T18" fmla="*/ 2147483647 w 281"/>
              <a:gd name="T19" fmla="*/ 2147483647 h 257"/>
              <a:gd name="T20" fmla="*/ 2147483647 w 281"/>
              <a:gd name="T21" fmla="*/ 2147483647 h 257"/>
              <a:gd name="T22" fmla="*/ 2147483647 w 281"/>
              <a:gd name="T23" fmla="*/ 2147483647 h 257"/>
              <a:gd name="T24" fmla="*/ 2147483647 w 281"/>
              <a:gd name="T25" fmla="*/ 2147483647 h 257"/>
              <a:gd name="T26" fmla="*/ 2147483647 w 281"/>
              <a:gd name="T27" fmla="*/ 2147483647 h 257"/>
              <a:gd name="T28" fmla="*/ 2147483647 w 281"/>
              <a:gd name="T29" fmla="*/ 2147483647 h 257"/>
              <a:gd name="T30" fmla="*/ 2147483647 w 281"/>
              <a:gd name="T31" fmla="*/ 2147483647 h 257"/>
              <a:gd name="T32" fmla="*/ 2147483647 w 281"/>
              <a:gd name="T33" fmla="*/ 2147483647 h 257"/>
              <a:gd name="T34" fmla="*/ 2147483647 w 281"/>
              <a:gd name="T35" fmla="*/ 2147483647 h 257"/>
              <a:gd name="T36" fmla="*/ 2147483647 w 281"/>
              <a:gd name="T37" fmla="*/ 2147483647 h 257"/>
              <a:gd name="T38" fmla="*/ 2147483647 w 281"/>
              <a:gd name="T39" fmla="*/ 2147483647 h 257"/>
              <a:gd name="T40" fmla="*/ 2147483647 w 281"/>
              <a:gd name="T41" fmla="*/ 2147483647 h 257"/>
              <a:gd name="T42" fmla="*/ 2147483647 w 281"/>
              <a:gd name="T43" fmla="*/ 2147483647 h 257"/>
              <a:gd name="T44" fmla="*/ 2147483647 w 281"/>
              <a:gd name="T45" fmla="*/ 2147483647 h 257"/>
              <a:gd name="T46" fmla="*/ 2147483647 w 281"/>
              <a:gd name="T47" fmla="*/ 2147483647 h 257"/>
              <a:gd name="T48" fmla="*/ 2147483647 w 281"/>
              <a:gd name="T49" fmla="*/ 2147483647 h 257"/>
              <a:gd name="T50" fmla="*/ 2147483647 w 281"/>
              <a:gd name="T51" fmla="*/ 2147483647 h 257"/>
              <a:gd name="T52" fmla="*/ 2147483647 w 281"/>
              <a:gd name="T53" fmla="*/ 2147483647 h 257"/>
              <a:gd name="T54" fmla="*/ 2147483647 w 281"/>
              <a:gd name="T55" fmla="*/ 2147483647 h 257"/>
              <a:gd name="T56" fmla="*/ 2147483647 w 281"/>
              <a:gd name="T57" fmla="*/ 2147483647 h 257"/>
              <a:gd name="T58" fmla="*/ 2147483647 w 281"/>
              <a:gd name="T59" fmla="*/ 2147483647 h 257"/>
              <a:gd name="T60" fmla="*/ 2147483647 w 281"/>
              <a:gd name="T61" fmla="*/ 2147483647 h 257"/>
              <a:gd name="T62" fmla="*/ 2147483647 w 281"/>
              <a:gd name="T63" fmla="*/ 2147483647 h 257"/>
              <a:gd name="T64" fmla="*/ 2147483647 w 281"/>
              <a:gd name="T65" fmla="*/ 0 h 257"/>
              <a:gd name="T66" fmla="*/ 2147483647 w 281"/>
              <a:gd name="T67" fmla="*/ 2147483647 h 257"/>
              <a:gd name="T68" fmla="*/ 2147483647 w 281"/>
              <a:gd name="T69" fmla="*/ 2147483647 h 257"/>
              <a:gd name="T70" fmla="*/ 2147483647 w 281"/>
              <a:gd name="T71" fmla="*/ 2147483647 h 257"/>
              <a:gd name="T72" fmla="*/ 2147483647 w 281"/>
              <a:gd name="T73" fmla="*/ 2147483647 h 257"/>
              <a:gd name="T74" fmla="*/ 2147483647 w 281"/>
              <a:gd name="T75" fmla="*/ 2147483647 h 257"/>
              <a:gd name="T76" fmla="*/ 0 w 281"/>
              <a:gd name="T77" fmla="*/ 2147483647 h 257"/>
              <a:gd name="T78" fmla="*/ 0 w 281"/>
              <a:gd name="T79" fmla="*/ 2147483647 h 257"/>
              <a:gd name="T80" fmla="*/ 2147483647 w 281"/>
              <a:gd name="T81" fmla="*/ 2147483647 h 257"/>
              <a:gd name="T82" fmla="*/ 2147483647 w 281"/>
              <a:gd name="T83" fmla="*/ 2147483647 h 257"/>
              <a:gd name="T84" fmla="*/ 2147483647 w 281"/>
              <a:gd name="T85" fmla="*/ 2147483647 h 257"/>
              <a:gd name="T86" fmla="*/ 2147483647 w 281"/>
              <a:gd name="T87" fmla="*/ 2147483647 h 257"/>
              <a:gd name="T88" fmla="*/ 2147483647 w 281"/>
              <a:gd name="T89" fmla="*/ 2147483647 h 257"/>
              <a:gd name="T90" fmla="*/ 2147483647 w 281"/>
              <a:gd name="T91" fmla="*/ 2147483647 h 257"/>
              <a:gd name="T92" fmla="*/ 2147483647 w 281"/>
              <a:gd name="T93" fmla="*/ 2147483647 h 257"/>
              <a:gd name="T94" fmla="*/ 2147483647 w 281"/>
              <a:gd name="T95" fmla="*/ 2147483647 h 257"/>
              <a:gd name="T96" fmla="*/ 2147483647 w 281"/>
              <a:gd name="T97" fmla="*/ 2147483647 h 257"/>
              <a:gd name="T98" fmla="*/ 2147483647 w 281"/>
              <a:gd name="T99" fmla="*/ 2147483647 h 257"/>
              <a:gd name="T100" fmla="*/ 2147483647 w 281"/>
              <a:gd name="T101" fmla="*/ 2147483647 h 257"/>
              <a:gd name="T102" fmla="*/ 2147483647 w 281"/>
              <a:gd name="T103" fmla="*/ 2147483647 h 257"/>
              <a:gd name="T104" fmla="*/ 2147483647 w 281"/>
              <a:gd name="T105" fmla="*/ 2147483647 h 2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81" h="257">
                <a:moveTo>
                  <a:pt x="232" y="208"/>
                </a:moveTo>
                <a:lnTo>
                  <a:pt x="240" y="200"/>
                </a:lnTo>
                <a:lnTo>
                  <a:pt x="248" y="192"/>
                </a:lnTo>
                <a:lnTo>
                  <a:pt x="256" y="184"/>
                </a:lnTo>
                <a:lnTo>
                  <a:pt x="264" y="176"/>
                </a:lnTo>
                <a:lnTo>
                  <a:pt x="272" y="168"/>
                </a:lnTo>
                <a:lnTo>
                  <a:pt x="280" y="168"/>
                </a:lnTo>
                <a:lnTo>
                  <a:pt x="280" y="160"/>
                </a:lnTo>
                <a:lnTo>
                  <a:pt x="280" y="152"/>
                </a:lnTo>
                <a:lnTo>
                  <a:pt x="280" y="144"/>
                </a:lnTo>
                <a:lnTo>
                  <a:pt x="272" y="136"/>
                </a:lnTo>
                <a:lnTo>
                  <a:pt x="264" y="128"/>
                </a:lnTo>
                <a:lnTo>
                  <a:pt x="256" y="128"/>
                </a:lnTo>
                <a:lnTo>
                  <a:pt x="248" y="128"/>
                </a:lnTo>
                <a:lnTo>
                  <a:pt x="248" y="136"/>
                </a:lnTo>
                <a:lnTo>
                  <a:pt x="240" y="136"/>
                </a:lnTo>
                <a:lnTo>
                  <a:pt x="232" y="136"/>
                </a:lnTo>
                <a:lnTo>
                  <a:pt x="224" y="136"/>
                </a:lnTo>
                <a:lnTo>
                  <a:pt x="216" y="136"/>
                </a:lnTo>
                <a:lnTo>
                  <a:pt x="208" y="136"/>
                </a:lnTo>
                <a:lnTo>
                  <a:pt x="200" y="128"/>
                </a:lnTo>
                <a:lnTo>
                  <a:pt x="208" y="120"/>
                </a:lnTo>
                <a:lnTo>
                  <a:pt x="200" y="104"/>
                </a:lnTo>
                <a:lnTo>
                  <a:pt x="200" y="80"/>
                </a:lnTo>
                <a:lnTo>
                  <a:pt x="176" y="56"/>
                </a:lnTo>
                <a:lnTo>
                  <a:pt x="152" y="48"/>
                </a:lnTo>
                <a:lnTo>
                  <a:pt x="136" y="56"/>
                </a:lnTo>
                <a:lnTo>
                  <a:pt x="128" y="48"/>
                </a:lnTo>
                <a:lnTo>
                  <a:pt x="112" y="40"/>
                </a:lnTo>
                <a:lnTo>
                  <a:pt x="112" y="32"/>
                </a:lnTo>
                <a:lnTo>
                  <a:pt x="104" y="24"/>
                </a:lnTo>
                <a:lnTo>
                  <a:pt x="80" y="8"/>
                </a:lnTo>
                <a:lnTo>
                  <a:pt x="56" y="0"/>
                </a:lnTo>
                <a:lnTo>
                  <a:pt x="32" y="16"/>
                </a:lnTo>
                <a:lnTo>
                  <a:pt x="40" y="24"/>
                </a:lnTo>
                <a:lnTo>
                  <a:pt x="32" y="40"/>
                </a:lnTo>
                <a:lnTo>
                  <a:pt x="24" y="40"/>
                </a:lnTo>
                <a:lnTo>
                  <a:pt x="16" y="48"/>
                </a:lnTo>
                <a:lnTo>
                  <a:pt x="0" y="48"/>
                </a:lnTo>
                <a:lnTo>
                  <a:pt x="0" y="64"/>
                </a:lnTo>
                <a:lnTo>
                  <a:pt x="8" y="64"/>
                </a:lnTo>
                <a:lnTo>
                  <a:pt x="40" y="112"/>
                </a:lnTo>
                <a:lnTo>
                  <a:pt x="48" y="120"/>
                </a:lnTo>
                <a:lnTo>
                  <a:pt x="56" y="136"/>
                </a:lnTo>
                <a:lnTo>
                  <a:pt x="56" y="160"/>
                </a:lnTo>
                <a:lnTo>
                  <a:pt x="80" y="176"/>
                </a:lnTo>
                <a:lnTo>
                  <a:pt x="96" y="216"/>
                </a:lnTo>
                <a:lnTo>
                  <a:pt x="104" y="224"/>
                </a:lnTo>
                <a:lnTo>
                  <a:pt x="112" y="216"/>
                </a:lnTo>
                <a:lnTo>
                  <a:pt x="136" y="240"/>
                </a:lnTo>
                <a:lnTo>
                  <a:pt x="144" y="256"/>
                </a:lnTo>
                <a:lnTo>
                  <a:pt x="200" y="216"/>
                </a:lnTo>
                <a:lnTo>
                  <a:pt x="232" y="20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94" name="Freeform 107"/>
          <p:cNvSpPr>
            <a:spLocks/>
          </p:cNvSpPr>
          <p:nvPr/>
        </p:nvSpPr>
        <p:spPr bwMode="ltGray">
          <a:xfrm>
            <a:off x="5064126" y="4108729"/>
            <a:ext cx="26987" cy="38100"/>
          </a:xfrm>
          <a:custGeom>
            <a:avLst/>
            <a:gdLst>
              <a:gd name="T0" fmla="*/ 2147483647 w 17"/>
              <a:gd name="T1" fmla="*/ 2147483647 h 25"/>
              <a:gd name="T2" fmla="*/ 2147483647 w 17"/>
              <a:gd name="T3" fmla="*/ 2147483647 h 25"/>
              <a:gd name="T4" fmla="*/ 0 w 17"/>
              <a:gd name="T5" fmla="*/ 2147483647 h 25"/>
              <a:gd name="T6" fmla="*/ 2147483647 w 17"/>
              <a:gd name="T7" fmla="*/ 0 h 25"/>
              <a:gd name="T8" fmla="*/ 2147483647 w 17"/>
              <a:gd name="T9" fmla="*/ 0 h 25"/>
              <a:gd name="T10" fmla="*/ 2147483647 w 17"/>
              <a:gd name="T11" fmla="*/ 2147483647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
                <a:moveTo>
                  <a:pt x="8" y="24"/>
                </a:moveTo>
                <a:lnTo>
                  <a:pt x="8" y="24"/>
                </a:lnTo>
                <a:lnTo>
                  <a:pt x="0" y="8"/>
                </a:lnTo>
                <a:lnTo>
                  <a:pt x="8" y="0"/>
                </a:lnTo>
                <a:lnTo>
                  <a:pt x="16" y="0"/>
                </a:lnTo>
                <a:lnTo>
                  <a:pt x="8"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95" name="Freeform 108"/>
          <p:cNvSpPr>
            <a:spLocks/>
          </p:cNvSpPr>
          <p:nvPr/>
        </p:nvSpPr>
        <p:spPr bwMode="ltGray">
          <a:xfrm>
            <a:off x="5064126" y="4108729"/>
            <a:ext cx="26987" cy="38100"/>
          </a:xfrm>
          <a:custGeom>
            <a:avLst/>
            <a:gdLst>
              <a:gd name="T0" fmla="*/ 2147483647 w 17"/>
              <a:gd name="T1" fmla="*/ 2147483647 h 25"/>
              <a:gd name="T2" fmla="*/ 0 w 17"/>
              <a:gd name="T3" fmla="*/ 2147483647 h 25"/>
              <a:gd name="T4" fmla="*/ 2147483647 w 17"/>
              <a:gd name="T5" fmla="*/ 0 h 25"/>
              <a:gd name="T6" fmla="*/ 2147483647 w 17"/>
              <a:gd name="T7" fmla="*/ 0 h 25"/>
              <a:gd name="T8" fmla="*/ 2147483647 w 17"/>
              <a:gd name="T9" fmla="*/ 2147483647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8" y="24"/>
                </a:moveTo>
                <a:lnTo>
                  <a:pt x="0" y="8"/>
                </a:lnTo>
                <a:lnTo>
                  <a:pt x="8" y="0"/>
                </a:lnTo>
                <a:lnTo>
                  <a:pt x="16" y="0"/>
                </a:lnTo>
                <a:lnTo>
                  <a:pt x="8"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96" name="Freeform 109"/>
          <p:cNvSpPr>
            <a:spLocks/>
          </p:cNvSpPr>
          <p:nvPr/>
        </p:nvSpPr>
        <p:spPr bwMode="ltGray">
          <a:xfrm>
            <a:off x="5064126" y="4108729"/>
            <a:ext cx="123825" cy="61912"/>
          </a:xfrm>
          <a:custGeom>
            <a:avLst/>
            <a:gdLst>
              <a:gd name="T0" fmla="*/ 2147483647 w 81"/>
              <a:gd name="T1" fmla="*/ 2147483647 h 41"/>
              <a:gd name="T2" fmla="*/ 2147483647 w 81"/>
              <a:gd name="T3" fmla="*/ 2147483647 h 41"/>
              <a:gd name="T4" fmla="*/ 2147483647 w 81"/>
              <a:gd name="T5" fmla="*/ 2147483647 h 41"/>
              <a:gd name="T6" fmla="*/ 2147483647 w 81"/>
              <a:gd name="T7" fmla="*/ 2147483647 h 41"/>
              <a:gd name="T8" fmla="*/ 2147483647 w 81"/>
              <a:gd name="T9" fmla="*/ 0 h 41"/>
              <a:gd name="T10" fmla="*/ 2147483647 w 81"/>
              <a:gd name="T11" fmla="*/ 2147483647 h 41"/>
              <a:gd name="T12" fmla="*/ 2147483647 w 81"/>
              <a:gd name="T13" fmla="*/ 2147483647 h 41"/>
              <a:gd name="T14" fmla="*/ 2147483647 w 81"/>
              <a:gd name="T15" fmla="*/ 2147483647 h 41"/>
              <a:gd name="T16" fmla="*/ 0 w 81"/>
              <a:gd name="T17" fmla="*/ 2147483647 h 41"/>
              <a:gd name="T18" fmla="*/ 2147483647 w 81"/>
              <a:gd name="T19" fmla="*/ 2147483647 h 41"/>
              <a:gd name="T20" fmla="*/ 2147483647 w 81"/>
              <a:gd name="T21" fmla="*/ 2147483647 h 41"/>
              <a:gd name="T22" fmla="*/ 2147483647 w 81"/>
              <a:gd name="T23" fmla="*/ 2147483647 h 41"/>
              <a:gd name="T24" fmla="*/ 2147483647 w 81"/>
              <a:gd name="T25" fmla="*/ 2147483647 h 41"/>
              <a:gd name="T26" fmla="*/ 2147483647 w 81"/>
              <a:gd name="T27" fmla="*/ 2147483647 h 41"/>
              <a:gd name="T28" fmla="*/ 2147483647 w 81"/>
              <a:gd name="T29" fmla="*/ 2147483647 h 41"/>
              <a:gd name="T30" fmla="*/ 2147483647 w 81"/>
              <a:gd name="T31" fmla="*/ 2147483647 h 41"/>
              <a:gd name="T32" fmla="*/ 2147483647 w 81"/>
              <a:gd name="T33" fmla="*/ 2147483647 h 41"/>
              <a:gd name="T34" fmla="*/ 2147483647 w 81"/>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1" h="41">
                <a:moveTo>
                  <a:pt x="64" y="32"/>
                </a:moveTo>
                <a:lnTo>
                  <a:pt x="64" y="32"/>
                </a:lnTo>
                <a:lnTo>
                  <a:pt x="80" y="16"/>
                </a:lnTo>
                <a:lnTo>
                  <a:pt x="80" y="8"/>
                </a:lnTo>
                <a:lnTo>
                  <a:pt x="72" y="0"/>
                </a:lnTo>
                <a:lnTo>
                  <a:pt x="48" y="24"/>
                </a:lnTo>
                <a:lnTo>
                  <a:pt x="24" y="24"/>
                </a:lnTo>
                <a:lnTo>
                  <a:pt x="8" y="24"/>
                </a:lnTo>
                <a:lnTo>
                  <a:pt x="0" y="32"/>
                </a:lnTo>
                <a:lnTo>
                  <a:pt x="8" y="40"/>
                </a:lnTo>
                <a:lnTo>
                  <a:pt x="16" y="40"/>
                </a:lnTo>
                <a:lnTo>
                  <a:pt x="24" y="40"/>
                </a:lnTo>
                <a:lnTo>
                  <a:pt x="32" y="40"/>
                </a:lnTo>
                <a:lnTo>
                  <a:pt x="40" y="40"/>
                </a:lnTo>
                <a:lnTo>
                  <a:pt x="48" y="40"/>
                </a:lnTo>
                <a:lnTo>
                  <a:pt x="48" y="32"/>
                </a:lnTo>
                <a:lnTo>
                  <a:pt x="56" y="32"/>
                </a:lnTo>
                <a:lnTo>
                  <a:pt x="64"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97" name="Freeform 110"/>
          <p:cNvSpPr>
            <a:spLocks/>
          </p:cNvSpPr>
          <p:nvPr/>
        </p:nvSpPr>
        <p:spPr bwMode="ltGray">
          <a:xfrm>
            <a:off x="5064126" y="4108729"/>
            <a:ext cx="123825" cy="61912"/>
          </a:xfrm>
          <a:custGeom>
            <a:avLst/>
            <a:gdLst>
              <a:gd name="T0" fmla="*/ 2147483647 w 81"/>
              <a:gd name="T1" fmla="*/ 2147483647 h 41"/>
              <a:gd name="T2" fmla="*/ 2147483647 w 81"/>
              <a:gd name="T3" fmla="*/ 2147483647 h 41"/>
              <a:gd name="T4" fmla="*/ 2147483647 w 81"/>
              <a:gd name="T5" fmla="*/ 2147483647 h 41"/>
              <a:gd name="T6" fmla="*/ 2147483647 w 81"/>
              <a:gd name="T7" fmla="*/ 0 h 41"/>
              <a:gd name="T8" fmla="*/ 2147483647 w 81"/>
              <a:gd name="T9" fmla="*/ 2147483647 h 41"/>
              <a:gd name="T10" fmla="*/ 2147483647 w 81"/>
              <a:gd name="T11" fmla="*/ 2147483647 h 41"/>
              <a:gd name="T12" fmla="*/ 2147483647 w 81"/>
              <a:gd name="T13" fmla="*/ 2147483647 h 41"/>
              <a:gd name="T14" fmla="*/ 0 w 81"/>
              <a:gd name="T15" fmla="*/ 2147483647 h 41"/>
              <a:gd name="T16" fmla="*/ 2147483647 w 81"/>
              <a:gd name="T17" fmla="*/ 2147483647 h 41"/>
              <a:gd name="T18" fmla="*/ 2147483647 w 81"/>
              <a:gd name="T19" fmla="*/ 2147483647 h 41"/>
              <a:gd name="T20" fmla="*/ 2147483647 w 81"/>
              <a:gd name="T21" fmla="*/ 2147483647 h 41"/>
              <a:gd name="T22" fmla="*/ 2147483647 w 81"/>
              <a:gd name="T23" fmla="*/ 2147483647 h 41"/>
              <a:gd name="T24" fmla="*/ 2147483647 w 81"/>
              <a:gd name="T25" fmla="*/ 2147483647 h 41"/>
              <a:gd name="T26" fmla="*/ 2147483647 w 81"/>
              <a:gd name="T27" fmla="*/ 2147483647 h 41"/>
              <a:gd name="T28" fmla="*/ 2147483647 w 81"/>
              <a:gd name="T29" fmla="*/ 2147483647 h 41"/>
              <a:gd name="T30" fmla="*/ 2147483647 w 81"/>
              <a:gd name="T31" fmla="*/ 2147483647 h 41"/>
              <a:gd name="T32" fmla="*/ 2147483647 w 81"/>
              <a:gd name="T33" fmla="*/ 2147483647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1" h="41">
                <a:moveTo>
                  <a:pt x="64" y="32"/>
                </a:moveTo>
                <a:lnTo>
                  <a:pt x="80" y="16"/>
                </a:lnTo>
                <a:lnTo>
                  <a:pt x="80" y="8"/>
                </a:lnTo>
                <a:lnTo>
                  <a:pt x="72" y="0"/>
                </a:lnTo>
                <a:lnTo>
                  <a:pt x="48" y="24"/>
                </a:lnTo>
                <a:lnTo>
                  <a:pt x="24" y="24"/>
                </a:lnTo>
                <a:lnTo>
                  <a:pt x="8" y="24"/>
                </a:lnTo>
                <a:lnTo>
                  <a:pt x="0" y="32"/>
                </a:lnTo>
                <a:lnTo>
                  <a:pt x="8" y="40"/>
                </a:lnTo>
                <a:lnTo>
                  <a:pt x="16" y="40"/>
                </a:lnTo>
                <a:lnTo>
                  <a:pt x="24" y="40"/>
                </a:lnTo>
                <a:lnTo>
                  <a:pt x="32" y="40"/>
                </a:lnTo>
                <a:lnTo>
                  <a:pt x="40" y="40"/>
                </a:lnTo>
                <a:lnTo>
                  <a:pt x="48" y="40"/>
                </a:lnTo>
                <a:lnTo>
                  <a:pt x="48" y="32"/>
                </a:lnTo>
                <a:lnTo>
                  <a:pt x="56" y="32"/>
                </a:lnTo>
                <a:lnTo>
                  <a:pt x="64"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98" name="Freeform 111"/>
          <p:cNvSpPr>
            <a:spLocks/>
          </p:cNvSpPr>
          <p:nvPr/>
        </p:nvSpPr>
        <p:spPr bwMode="ltGray">
          <a:xfrm>
            <a:off x="5173663" y="4096029"/>
            <a:ext cx="14288" cy="25400"/>
          </a:xfrm>
          <a:custGeom>
            <a:avLst/>
            <a:gdLst>
              <a:gd name="T0" fmla="*/ 2147483647 w 9"/>
              <a:gd name="T1" fmla="*/ 2147483647 h 17"/>
              <a:gd name="T2" fmla="*/ 2147483647 w 9"/>
              <a:gd name="T3" fmla="*/ 2147483647 h 17"/>
              <a:gd name="T4" fmla="*/ 0 w 9"/>
              <a:gd name="T5" fmla="*/ 2147483647 h 17"/>
              <a:gd name="T6" fmla="*/ 0 w 9"/>
              <a:gd name="T7" fmla="*/ 0 h 17"/>
              <a:gd name="T8" fmla="*/ 2147483647 w 9"/>
              <a:gd name="T9" fmla="*/ 0 h 17"/>
              <a:gd name="T10" fmla="*/ 2147483647 w 9"/>
              <a:gd name="T11" fmla="*/ 214748364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7">
                <a:moveTo>
                  <a:pt x="8" y="16"/>
                </a:moveTo>
                <a:lnTo>
                  <a:pt x="8" y="16"/>
                </a:lnTo>
                <a:lnTo>
                  <a:pt x="0" y="8"/>
                </a:lnTo>
                <a:lnTo>
                  <a:pt x="0" y="0"/>
                </a:lnTo>
                <a:lnTo>
                  <a:pt x="8" y="0"/>
                </a:lnTo>
                <a:lnTo>
                  <a:pt x="8"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299" name="Freeform 112"/>
          <p:cNvSpPr>
            <a:spLocks/>
          </p:cNvSpPr>
          <p:nvPr/>
        </p:nvSpPr>
        <p:spPr bwMode="ltGray">
          <a:xfrm>
            <a:off x="5173663" y="4096029"/>
            <a:ext cx="14288" cy="25400"/>
          </a:xfrm>
          <a:custGeom>
            <a:avLst/>
            <a:gdLst>
              <a:gd name="T0" fmla="*/ 2147483647 w 9"/>
              <a:gd name="T1" fmla="*/ 2147483647 h 17"/>
              <a:gd name="T2" fmla="*/ 0 w 9"/>
              <a:gd name="T3" fmla="*/ 2147483647 h 17"/>
              <a:gd name="T4" fmla="*/ 0 w 9"/>
              <a:gd name="T5" fmla="*/ 0 h 17"/>
              <a:gd name="T6" fmla="*/ 2147483647 w 9"/>
              <a:gd name="T7" fmla="*/ 0 h 17"/>
              <a:gd name="T8" fmla="*/ 2147483647 w 9"/>
              <a:gd name="T9" fmla="*/ 214748364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7">
                <a:moveTo>
                  <a:pt x="8" y="16"/>
                </a:moveTo>
                <a:lnTo>
                  <a:pt x="0" y="8"/>
                </a:lnTo>
                <a:lnTo>
                  <a:pt x="0" y="0"/>
                </a:lnTo>
                <a:lnTo>
                  <a:pt x="8" y="0"/>
                </a:lnTo>
                <a:lnTo>
                  <a:pt x="8"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00" name="Freeform 113"/>
          <p:cNvSpPr>
            <a:spLocks/>
          </p:cNvSpPr>
          <p:nvPr/>
        </p:nvSpPr>
        <p:spPr bwMode="ltGray">
          <a:xfrm>
            <a:off x="5113338" y="4134129"/>
            <a:ext cx="136525" cy="158750"/>
          </a:xfrm>
          <a:custGeom>
            <a:avLst/>
            <a:gdLst>
              <a:gd name="T0" fmla="*/ 0 w 89"/>
              <a:gd name="T1" fmla="*/ 2147483647 h 105"/>
              <a:gd name="T2" fmla="*/ 0 w 89"/>
              <a:gd name="T3" fmla="*/ 2147483647 h 105"/>
              <a:gd name="T4" fmla="*/ 2147483647 w 89"/>
              <a:gd name="T5" fmla="*/ 2147483647 h 105"/>
              <a:gd name="T6" fmla="*/ 2147483647 w 89"/>
              <a:gd name="T7" fmla="*/ 2147483647 h 105"/>
              <a:gd name="T8" fmla="*/ 2147483647 w 89"/>
              <a:gd name="T9" fmla="*/ 2147483647 h 105"/>
              <a:gd name="T10" fmla="*/ 2147483647 w 89"/>
              <a:gd name="T11" fmla="*/ 2147483647 h 105"/>
              <a:gd name="T12" fmla="*/ 2147483647 w 89"/>
              <a:gd name="T13" fmla="*/ 2147483647 h 105"/>
              <a:gd name="T14" fmla="*/ 2147483647 w 89"/>
              <a:gd name="T15" fmla="*/ 2147483647 h 105"/>
              <a:gd name="T16" fmla="*/ 2147483647 w 89"/>
              <a:gd name="T17" fmla="*/ 2147483647 h 105"/>
              <a:gd name="T18" fmla="*/ 2147483647 w 89"/>
              <a:gd name="T19" fmla="*/ 2147483647 h 105"/>
              <a:gd name="T20" fmla="*/ 2147483647 w 89"/>
              <a:gd name="T21" fmla="*/ 2147483647 h 105"/>
              <a:gd name="T22" fmla="*/ 2147483647 w 89"/>
              <a:gd name="T23" fmla="*/ 2147483647 h 105"/>
              <a:gd name="T24" fmla="*/ 2147483647 w 89"/>
              <a:gd name="T25" fmla="*/ 0 h 105"/>
              <a:gd name="T26" fmla="*/ 2147483647 w 89"/>
              <a:gd name="T27" fmla="*/ 2147483647 h 105"/>
              <a:gd name="T28" fmla="*/ 2147483647 w 89"/>
              <a:gd name="T29" fmla="*/ 2147483647 h 105"/>
              <a:gd name="T30" fmla="*/ 2147483647 w 89"/>
              <a:gd name="T31" fmla="*/ 2147483647 h 105"/>
              <a:gd name="T32" fmla="*/ 2147483647 w 89"/>
              <a:gd name="T33" fmla="*/ 2147483647 h 105"/>
              <a:gd name="T34" fmla="*/ 2147483647 w 89"/>
              <a:gd name="T35" fmla="*/ 2147483647 h 105"/>
              <a:gd name="T36" fmla="*/ 2147483647 w 89"/>
              <a:gd name="T37" fmla="*/ 2147483647 h 105"/>
              <a:gd name="T38" fmla="*/ 2147483647 w 89"/>
              <a:gd name="T39" fmla="*/ 2147483647 h 105"/>
              <a:gd name="T40" fmla="*/ 2147483647 w 89"/>
              <a:gd name="T41" fmla="*/ 2147483647 h 105"/>
              <a:gd name="T42" fmla="*/ 2147483647 w 89"/>
              <a:gd name="T43" fmla="*/ 2147483647 h 105"/>
              <a:gd name="T44" fmla="*/ 2147483647 w 89"/>
              <a:gd name="T45" fmla="*/ 2147483647 h 105"/>
              <a:gd name="T46" fmla="*/ 2147483647 w 89"/>
              <a:gd name="T47" fmla="*/ 2147483647 h 105"/>
              <a:gd name="T48" fmla="*/ 0 w 89"/>
              <a:gd name="T49" fmla="*/ 2147483647 h 105"/>
              <a:gd name="T50" fmla="*/ 0 w 89"/>
              <a:gd name="T51" fmla="*/ 2147483647 h 1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9" h="105">
                <a:moveTo>
                  <a:pt x="0" y="104"/>
                </a:moveTo>
                <a:lnTo>
                  <a:pt x="0" y="104"/>
                </a:lnTo>
                <a:lnTo>
                  <a:pt x="24" y="104"/>
                </a:lnTo>
                <a:lnTo>
                  <a:pt x="32" y="96"/>
                </a:lnTo>
                <a:lnTo>
                  <a:pt x="40" y="88"/>
                </a:lnTo>
                <a:lnTo>
                  <a:pt x="56" y="80"/>
                </a:lnTo>
                <a:lnTo>
                  <a:pt x="64" y="72"/>
                </a:lnTo>
                <a:lnTo>
                  <a:pt x="64" y="64"/>
                </a:lnTo>
                <a:lnTo>
                  <a:pt x="80" y="40"/>
                </a:lnTo>
                <a:lnTo>
                  <a:pt x="88" y="32"/>
                </a:lnTo>
                <a:lnTo>
                  <a:pt x="72" y="16"/>
                </a:lnTo>
                <a:lnTo>
                  <a:pt x="56" y="8"/>
                </a:lnTo>
                <a:lnTo>
                  <a:pt x="48" y="0"/>
                </a:lnTo>
                <a:lnTo>
                  <a:pt x="32" y="16"/>
                </a:lnTo>
                <a:lnTo>
                  <a:pt x="40" y="24"/>
                </a:lnTo>
                <a:lnTo>
                  <a:pt x="48" y="32"/>
                </a:lnTo>
                <a:lnTo>
                  <a:pt x="48" y="40"/>
                </a:lnTo>
                <a:lnTo>
                  <a:pt x="48" y="48"/>
                </a:lnTo>
                <a:lnTo>
                  <a:pt x="48" y="56"/>
                </a:lnTo>
                <a:lnTo>
                  <a:pt x="40" y="56"/>
                </a:lnTo>
                <a:lnTo>
                  <a:pt x="32" y="64"/>
                </a:lnTo>
                <a:lnTo>
                  <a:pt x="24" y="72"/>
                </a:lnTo>
                <a:lnTo>
                  <a:pt x="16" y="80"/>
                </a:lnTo>
                <a:lnTo>
                  <a:pt x="8" y="88"/>
                </a:lnTo>
                <a:lnTo>
                  <a:pt x="0" y="96"/>
                </a:lnTo>
                <a:lnTo>
                  <a:pt x="0" y="10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01" name="Freeform 114"/>
          <p:cNvSpPr>
            <a:spLocks/>
          </p:cNvSpPr>
          <p:nvPr/>
        </p:nvSpPr>
        <p:spPr bwMode="ltGray">
          <a:xfrm>
            <a:off x="5113338" y="4134129"/>
            <a:ext cx="136525" cy="158750"/>
          </a:xfrm>
          <a:custGeom>
            <a:avLst/>
            <a:gdLst>
              <a:gd name="T0" fmla="*/ 0 w 89"/>
              <a:gd name="T1" fmla="*/ 2147483647 h 105"/>
              <a:gd name="T2" fmla="*/ 2147483647 w 89"/>
              <a:gd name="T3" fmla="*/ 2147483647 h 105"/>
              <a:gd name="T4" fmla="*/ 2147483647 w 89"/>
              <a:gd name="T5" fmla="*/ 2147483647 h 105"/>
              <a:gd name="T6" fmla="*/ 2147483647 w 89"/>
              <a:gd name="T7" fmla="*/ 2147483647 h 105"/>
              <a:gd name="T8" fmla="*/ 2147483647 w 89"/>
              <a:gd name="T9" fmla="*/ 2147483647 h 105"/>
              <a:gd name="T10" fmla="*/ 2147483647 w 89"/>
              <a:gd name="T11" fmla="*/ 2147483647 h 105"/>
              <a:gd name="T12" fmla="*/ 2147483647 w 89"/>
              <a:gd name="T13" fmla="*/ 2147483647 h 105"/>
              <a:gd name="T14" fmla="*/ 2147483647 w 89"/>
              <a:gd name="T15" fmla="*/ 2147483647 h 105"/>
              <a:gd name="T16" fmla="*/ 2147483647 w 89"/>
              <a:gd name="T17" fmla="*/ 2147483647 h 105"/>
              <a:gd name="T18" fmla="*/ 2147483647 w 89"/>
              <a:gd name="T19" fmla="*/ 2147483647 h 105"/>
              <a:gd name="T20" fmla="*/ 2147483647 w 89"/>
              <a:gd name="T21" fmla="*/ 2147483647 h 105"/>
              <a:gd name="T22" fmla="*/ 2147483647 w 89"/>
              <a:gd name="T23" fmla="*/ 0 h 105"/>
              <a:gd name="T24" fmla="*/ 2147483647 w 89"/>
              <a:gd name="T25" fmla="*/ 2147483647 h 105"/>
              <a:gd name="T26" fmla="*/ 2147483647 w 89"/>
              <a:gd name="T27" fmla="*/ 2147483647 h 105"/>
              <a:gd name="T28" fmla="*/ 2147483647 w 89"/>
              <a:gd name="T29" fmla="*/ 2147483647 h 105"/>
              <a:gd name="T30" fmla="*/ 2147483647 w 89"/>
              <a:gd name="T31" fmla="*/ 2147483647 h 105"/>
              <a:gd name="T32" fmla="*/ 2147483647 w 89"/>
              <a:gd name="T33" fmla="*/ 2147483647 h 105"/>
              <a:gd name="T34" fmla="*/ 2147483647 w 89"/>
              <a:gd name="T35" fmla="*/ 2147483647 h 105"/>
              <a:gd name="T36" fmla="*/ 2147483647 w 89"/>
              <a:gd name="T37" fmla="*/ 2147483647 h 105"/>
              <a:gd name="T38" fmla="*/ 2147483647 w 89"/>
              <a:gd name="T39" fmla="*/ 2147483647 h 105"/>
              <a:gd name="T40" fmla="*/ 2147483647 w 89"/>
              <a:gd name="T41" fmla="*/ 2147483647 h 105"/>
              <a:gd name="T42" fmla="*/ 2147483647 w 89"/>
              <a:gd name="T43" fmla="*/ 2147483647 h 105"/>
              <a:gd name="T44" fmla="*/ 2147483647 w 89"/>
              <a:gd name="T45" fmla="*/ 2147483647 h 105"/>
              <a:gd name="T46" fmla="*/ 0 w 89"/>
              <a:gd name="T47" fmla="*/ 2147483647 h 105"/>
              <a:gd name="T48" fmla="*/ 0 w 89"/>
              <a:gd name="T49" fmla="*/ 2147483647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9" h="105">
                <a:moveTo>
                  <a:pt x="0" y="104"/>
                </a:moveTo>
                <a:lnTo>
                  <a:pt x="24" y="104"/>
                </a:lnTo>
                <a:lnTo>
                  <a:pt x="32" y="96"/>
                </a:lnTo>
                <a:lnTo>
                  <a:pt x="40" y="88"/>
                </a:lnTo>
                <a:lnTo>
                  <a:pt x="56" y="80"/>
                </a:lnTo>
                <a:lnTo>
                  <a:pt x="64" y="72"/>
                </a:lnTo>
                <a:lnTo>
                  <a:pt x="64" y="64"/>
                </a:lnTo>
                <a:lnTo>
                  <a:pt x="80" y="40"/>
                </a:lnTo>
                <a:lnTo>
                  <a:pt x="88" y="32"/>
                </a:lnTo>
                <a:lnTo>
                  <a:pt x="72" y="16"/>
                </a:lnTo>
                <a:lnTo>
                  <a:pt x="56" y="8"/>
                </a:lnTo>
                <a:lnTo>
                  <a:pt x="48" y="0"/>
                </a:lnTo>
                <a:lnTo>
                  <a:pt x="32" y="16"/>
                </a:lnTo>
                <a:lnTo>
                  <a:pt x="40" y="24"/>
                </a:lnTo>
                <a:lnTo>
                  <a:pt x="48" y="32"/>
                </a:lnTo>
                <a:lnTo>
                  <a:pt x="48" y="40"/>
                </a:lnTo>
                <a:lnTo>
                  <a:pt x="48" y="48"/>
                </a:lnTo>
                <a:lnTo>
                  <a:pt x="48" y="56"/>
                </a:lnTo>
                <a:lnTo>
                  <a:pt x="40" y="56"/>
                </a:lnTo>
                <a:lnTo>
                  <a:pt x="32" y="64"/>
                </a:lnTo>
                <a:lnTo>
                  <a:pt x="24" y="72"/>
                </a:lnTo>
                <a:lnTo>
                  <a:pt x="16" y="80"/>
                </a:lnTo>
                <a:lnTo>
                  <a:pt x="8" y="88"/>
                </a:lnTo>
                <a:lnTo>
                  <a:pt x="0" y="96"/>
                </a:lnTo>
                <a:lnTo>
                  <a:pt x="0" y="10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02" name="Freeform 115"/>
          <p:cNvSpPr>
            <a:spLocks/>
          </p:cNvSpPr>
          <p:nvPr/>
        </p:nvSpPr>
        <p:spPr bwMode="ltGray">
          <a:xfrm>
            <a:off x="4918076" y="4278591"/>
            <a:ext cx="196850" cy="100013"/>
          </a:xfrm>
          <a:custGeom>
            <a:avLst/>
            <a:gdLst>
              <a:gd name="T0" fmla="*/ 0 w 129"/>
              <a:gd name="T1" fmla="*/ 2147483647 h 65"/>
              <a:gd name="T2" fmla="*/ 0 w 129"/>
              <a:gd name="T3" fmla="*/ 2147483647 h 65"/>
              <a:gd name="T4" fmla="*/ 2147483647 w 129"/>
              <a:gd name="T5" fmla="*/ 2147483647 h 65"/>
              <a:gd name="T6" fmla="*/ 2147483647 w 129"/>
              <a:gd name="T7" fmla="*/ 2147483647 h 65"/>
              <a:gd name="T8" fmla="*/ 2147483647 w 129"/>
              <a:gd name="T9" fmla="*/ 2147483647 h 65"/>
              <a:gd name="T10" fmla="*/ 2147483647 w 129"/>
              <a:gd name="T11" fmla="*/ 2147483647 h 65"/>
              <a:gd name="T12" fmla="*/ 2147483647 w 129"/>
              <a:gd name="T13" fmla="*/ 0 h 65"/>
              <a:gd name="T14" fmla="*/ 2147483647 w 129"/>
              <a:gd name="T15" fmla="*/ 2147483647 h 65"/>
              <a:gd name="T16" fmla="*/ 2147483647 w 129"/>
              <a:gd name="T17" fmla="*/ 2147483647 h 65"/>
              <a:gd name="T18" fmla="*/ 2147483647 w 129"/>
              <a:gd name="T19" fmla="*/ 2147483647 h 65"/>
              <a:gd name="T20" fmla="*/ 2147483647 w 129"/>
              <a:gd name="T21" fmla="*/ 2147483647 h 65"/>
              <a:gd name="T22" fmla="*/ 2147483647 w 129"/>
              <a:gd name="T23" fmla="*/ 2147483647 h 65"/>
              <a:gd name="T24" fmla="*/ 2147483647 w 129"/>
              <a:gd name="T25" fmla="*/ 2147483647 h 65"/>
              <a:gd name="T26" fmla="*/ 2147483647 w 129"/>
              <a:gd name="T27" fmla="*/ 2147483647 h 65"/>
              <a:gd name="T28" fmla="*/ 2147483647 w 129"/>
              <a:gd name="T29" fmla="*/ 2147483647 h 65"/>
              <a:gd name="T30" fmla="*/ 0 w 129"/>
              <a:gd name="T31" fmla="*/ 2147483647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5">
                <a:moveTo>
                  <a:pt x="0" y="16"/>
                </a:moveTo>
                <a:lnTo>
                  <a:pt x="0" y="16"/>
                </a:lnTo>
                <a:lnTo>
                  <a:pt x="8" y="8"/>
                </a:lnTo>
                <a:lnTo>
                  <a:pt x="32" y="32"/>
                </a:lnTo>
                <a:lnTo>
                  <a:pt x="40" y="48"/>
                </a:lnTo>
                <a:lnTo>
                  <a:pt x="96" y="8"/>
                </a:lnTo>
                <a:lnTo>
                  <a:pt x="128" y="0"/>
                </a:lnTo>
                <a:lnTo>
                  <a:pt x="128" y="8"/>
                </a:lnTo>
                <a:lnTo>
                  <a:pt x="120" y="16"/>
                </a:lnTo>
                <a:lnTo>
                  <a:pt x="120" y="24"/>
                </a:lnTo>
                <a:lnTo>
                  <a:pt x="88" y="32"/>
                </a:lnTo>
                <a:lnTo>
                  <a:pt x="56" y="56"/>
                </a:lnTo>
                <a:lnTo>
                  <a:pt x="40" y="56"/>
                </a:lnTo>
                <a:lnTo>
                  <a:pt x="24" y="64"/>
                </a:lnTo>
                <a:lnTo>
                  <a:pt x="8" y="64"/>
                </a:lnTo>
                <a:lnTo>
                  <a:pt x="0"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03" name="Freeform 116"/>
          <p:cNvSpPr>
            <a:spLocks/>
          </p:cNvSpPr>
          <p:nvPr/>
        </p:nvSpPr>
        <p:spPr bwMode="ltGray">
          <a:xfrm>
            <a:off x="4918076" y="4278591"/>
            <a:ext cx="196850" cy="100013"/>
          </a:xfrm>
          <a:custGeom>
            <a:avLst/>
            <a:gdLst>
              <a:gd name="T0" fmla="*/ 0 w 129"/>
              <a:gd name="T1" fmla="*/ 2147483647 h 65"/>
              <a:gd name="T2" fmla="*/ 2147483647 w 129"/>
              <a:gd name="T3" fmla="*/ 2147483647 h 65"/>
              <a:gd name="T4" fmla="*/ 2147483647 w 129"/>
              <a:gd name="T5" fmla="*/ 2147483647 h 65"/>
              <a:gd name="T6" fmla="*/ 2147483647 w 129"/>
              <a:gd name="T7" fmla="*/ 2147483647 h 65"/>
              <a:gd name="T8" fmla="*/ 2147483647 w 129"/>
              <a:gd name="T9" fmla="*/ 2147483647 h 65"/>
              <a:gd name="T10" fmla="*/ 2147483647 w 129"/>
              <a:gd name="T11" fmla="*/ 0 h 65"/>
              <a:gd name="T12" fmla="*/ 2147483647 w 129"/>
              <a:gd name="T13" fmla="*/ 2147483647 h 65"/>
              <a:gd name="T14" fmla="*/ 2147483647 w 129"/>
              <a:gd name="T15" fmla="*/ 2147483647 h 65"/>
              <a:gd name="T16" fmla="*/ 2147483647 w 129"/>
              <a:gd name="T17" fmla="*/ 2147483647 h 65"/>
              <a:gd name="T18" fmla="*/ 2147483647 w 129"/>
              <a:gd name="T19" fmla="*/ 2147483647 h 65"/>
              <a:gd name="T20" fmla="*/ 2147483647 w 129"/>
              <a:gd name="T21" fmla="*/ 2147483647 h 65"/>
              <a:gd name="T22" fmla="*/ 2147483647 w 129"/>
              <a:gd name="T23" fmla="*/ 2147483647 h 65"/>
              <a:gd name="T24" fmla="*/ 2147483647 w 129"/>
              <a:gd name="T25" fmla="*/ 2147483647 h 65"/>
              <a:gd name="T26" fmla="*/ 2147483647 w 129"/>
              <a:gd name="T27" fmla="*/ 2147483647 h 65"/>
              <a:gd name="T28" fmla="*/ 0 w 129"/>
              <a:gd name="T29" fmla="*/ 2147483647 h 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9" h="65">
                <a:moveTo>
                  <a:pt x="0" y="16"/>
                </a:moveTo>
                <a:lnTo>
                  <a:pt x="8" y="8"/>
                </a:lnTo>
                <a:lnTo>
                  <a:pt x="32" y="32"/>
                </a:lnTo>
                <a:lnTo>
                  <a:pt x="40" y="48"/>
                </a:lnTo>
                <a:lnTo>
                  <a:pt x="96" y="8"/>
                </a:lnTo>
                <a:lnTo>
                  <a:pt x="128" y="0"/>
                </a:lnTo>
                <a:lnTo>
                  <a:pt x="128" y="8"/>
                </a:lnTo>
                <a:lnTo>
                  <a:pt x="120" y="16"/>
                </a:lnTo>
                <a:lnTo>
                  <a:pt x="120" y="24"/>
                </a:lnTo>
                <a:lnTo>
                  <a:pt x="88" y="32"/>
                </a:lnTo>
                <a:lnTo>
                  <a:pt x="56" y="56"/>
                </a:lnTo>
                <a:lnTo>
                  <a:pt x="40" y="56"/>
                </a:lnTo>
                <a:lnTo>
                  <a:pt x="24" y="64"/>
                </a:lnTo>
                <a:lnTo>
                  <a:pt x="8" y="64"/>
                </a:lnTo>
                <a:lnTo>
                  <a:pt x="0"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04" name="Freeform 117"/>
          <p:cNvSpPr>
            <a:spLocks/>
          </p:cNvSpPr>
          <p:nvPr/>
        </p:nvSpPr>
        <p:spPr bwMode="ltGray">
          <a:xfrm>
            <a:off x="4945063" y="3778529"/>
            <a:ext cx="365125" cy="342900"/>
          </a:xfrm>
          <a:custGeom>
            <a:avLst/>
            <a:gdLst>
              <a:gd name="T0" fmla="*/ 2147483647 w 241"/>
              <a:gd name="T1" fmla="*/ 2147483647 h 225"/>
              <a:gd name="T2" fmla="*/ 2147483647 w 241"/>
              <a:gd name="T3" fmla="*/ 2147483647 h 225"/>
              <a:gd name="T4" fmla="*/ 2147483647 w 241"/>
              <a:gd name="T5" fmla="*/ 2147483647 h 225"/>
              <a:gd name="T6" fmla="*/ 2147483647 w 241"/>
              <a:gd name="T7" fmla="*/ 2147483647 h 225"/>
              <a:gd name="T8" fmla="*/ 2147483647 w 241"/>
              <a:gd name="T9" fmla="*/ 2147483647 h 225"/>
              <a:gd name="T10" fmla="*/ 2147483647 w 241"/>
              <a:gd name="T11" fmla="*/ 2147483647 h 225"/>
              <a:gd name="T12" fmla="*/ 2147483647 w 241"/>
              <a:gd name="T13" fmla="*/ 2147483647 h 225"/>
              <a:gd name="T14" fmla="*/ 2147483647 w 241"/>
              <a:gd name="T15" fmla="*/ 2147483647 h 225"/>
              <a:gd name="T16" fmla="*/ 2147483647 w 241"/>
              <a:gd name="T17" fmla="*/ 2147483647 h 225"/>
              <a:gd name="T18" fmla="*/ 2147483647 w 241"/>
              <a:gd name="T19" fmla="*/ 2147483647 h 225"/>
              <a:gd name="T20" fmla="*/ 2147483647 w 241"/>
              <a:gd name="T21" fmla="*/ 2147483647 h 225"/>
              <a:gd name="T22" fmla="*/ 2147483647 w 241"/>
              <a:gd name="T23" fmla="*/ 2147483647 h 225"/>
              <a:gd name="T24" fmla="*/ 2147483647 w 241"/>
              <a:gd name="T25" fmla="*/ 2147483647 h 225"/>
              <a:gd name="T26" fmla="*/ 2147483647 w 241"/>
              <a:gd name="T27" fmla="*/ 2147483647 h 225"/>
              <a:gd name="T28" fmla="*/ 2147483647 w 241"/>
              <a:gd name="T29" fmla="*/ 2147483647 h 225"/>
              <a:gd name="T30" fmla="*/ 2147483647 w 241"/>
              <a:gd name="T31" fmla="*/ 2147483647 h 225"/>
              <a:gd name="T32" fmla="*/ 2147483647 w 241"/>
              <a:gd name="T33" fmla="*/ 2147483647 h 225"/>
              <a:gd name="T34" fmla="*/ 2147483647 w 241"/>
              <a:gd name="T35" fmla="*/ 2147483647 h 225"/>
              <a:gd name="T36" fmla="*/ 0 w 241"/>
              <a:gd name="T37" fmla="*/ 2147483647 h 225"/>
              <a:gd name="T38" fmla="*/ 2147483647 w 241"/>
              <a:gd name="T39" fmla="*/ 0 h 225"/>
              <a:gd name="T40" fmla="*/ 2147483647 w 241"/>
              <a:gd name="T41" fmla="*/ 2147483647 h 225"/>
              <a:gd name="T42" fmla="*/ 2147483647 w 241"/>
              <a:gd name="T43" fmla="*/ 2147483647 h 225"/>
              <a:gd name="T44" fmla="*/ 2147483647 w 241"/>
              <a:gd name="T45" fmla="*/ 2147483647 h 225"/>
              <a:gd name="T46" fmla="*/ 2147483647 w 241"/>
              <a:gd name="T47" fmla="*/ 2147483647 h 225"/>
              <a:gd name="T48" fmla="*/ 2147483647 w 241"/>
              <a:gd name="T49" fmla="*/ 2147483647 h 225"/>
              <a:gd name="T50" fmla="*/ 2147483647 w 241"/>
              <a:gd name="T51" fmla="*/ 2147483647 h 225"/>
              <a:gd name="T52" fmla="*/ 2147483647 w 241"/>
              <a:gd name="T53" fmla="*/ 2147483647 h 225"/>
              <a:gd name="T54" fmla="*/ 2147483647 w 241"/>
              <a:gd name="T55" fmla="*/ 2147483647 h 225"/>
              <a:gd name="T56" fmla="*/ 2147483647 w 241"/>
              <a:gd name="T57" fmla="*/ 2147483647 h 225"/>
              <a:gd name="T58" fmla="*/ 2147483647 w 241"/>
              <a:gd name="T59" fmla="*/ 2147483647 h 225"/>
              <a:gd name="T60" fmla="*/ 2147483647 w 241"/>
              <a:gd name="T61" fmla="*/ 2147483647 h 225"/>
              <a:gd name="T62" fmla="*/ 2147483647 w 241"/>
              <a:gd name="T63" fmla="*/ 2147483647 h 225"/>
              <a:gd name="T64" fmla="*/ 2147483647 w 241"/>
              <a:gd name="T65" fmla="*/ 2147483647 h 225"/>
              <a:gd name="T66" fmla="*/ 2147483647 w 241"/>
              <a:gd name="T67" fmla="*/ 2147483647 h 225"/>
              <a:gd name="T68" fmla="*/ 2147483647 w 241"/>
              <a:gd name="T69" fmla="*/ 2147483647 h 225"/>
              <a:gd name="T70" fmla="*/ 2147483647 w 241"/>
              <a:gd name="T71" fmla="*/ 2147483647 h 225"/>
              <a:gd name="T72" fmla="*/ 2147483647 w 241"/>
              <a:gd name="T73" fmla="*/ 2147483647 h 225"/>
              <a:gd name="T74" fmla="*/ 2147483647 w 241"/>
              <a:gd name="T75" fmla="*/ 2147483647 h 225"/>
              <a:gd name="T76" fmla="*/ 2147483647 w 241"/>
              <a:gd name="T77" fmla="*/ 2147483647 h 225"/>
              <a:gd name="T78" fmla="*/ 2147483647 w 241"/>
              <a:gd name="T79" fmla="*/ 2147483647 h 225"/>
              <a:gd name="T80" fmla="*/ 2147483647 w 241"/>
              <a:gd name="T81" fmla="*/ 2147483647 h 225"/>
              <a:gd name="T82" fmla="*/ 2147483647 w 241"/>
              <a:gd name="T83" fmla="*/ 2147483647 h 225"/>
              <a:gd name="T84" fmla="*/ 2147483647 w 241"/>
              <a:gd name="T85" fmla="*/ 2147483647 h 225"/>
              <a:gd name="T86" fmla="*/ 2147483647 w 241"/>
              <a:gd name="T87" fmla="*/ 2147483647 h 225"/>
              <a:gd name="T88" fmla="*/ 2147483647 w 241"/>
              <a:gd name="T89" fmla="*/ 2147483647 h 225"/>
              <a:gd name="T90" fmla="*/ 2147483647 w 241"/>
              <a:gd name="T91" fmla="*/ 2147483647 h 225"/>
              <a:gd name="T92" fmla="*/ 2147483647 w 241"/>
              <a:gd name="T93" fmla="*/ 2147483647 h 2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1" h="225">
                <a:moveTo>
                  <a:pt x="224" y="224"/>
                </a:moveTo>
                <a:lnTo>
                  <a:pt x="224" y="224"/>
                </a:lnTo>
                <a:lnTo>
                  <a:pt x="168" y="216"/>
                </a:lnTo>
                <a:lnTo>
                  <a:pt x="160" y="200"/>
                </a:lnTo>
                <a:lnTo>
                  <a:pt x="136" y="208"/>
                </a:lnTo>
                <a:lnTo>
                  <a:pt x="120" y="208"/>
                </a:lnTo>
                <a:lnTo>
                  <a:pt x="96" y="184"/>
                </a:lnTo>
                <a:lnTo>
                  <a:pt x="80" y="160"/>
                </a:lnTo>
                <a:lnTo>
                  <a:pt x="64" y="152"/>
                </a:lnTo>
                <a:lnTo>
                  <a:pt x="56" y="152"/>
                </a:lnTo>
                <a:lnTo>
                  <a:pt x="48" y="144"/>
                </a:lnTo>
                <a:lnTo>
                  <a:pt x="40" y="120"/>
                </a:lnTo>
                <a:lnTo>
                  <a:pt x="24" y="112"/>
                </a:lnTo>
                <a:lnTo>
                  <a:pt x="16" y="96"/>
                </a:lnTo>
                <a:lnTo>
                  <a:pt x="24" y="80"/>
                </a:lnTo>
                <a:lnTo>
                  <a:pt x="24" y="64"/>
                </a:lnTo>
                <a:lnTo>
                  <a:pt x="16" y="64"/>
                </a:lnTo>
                <a:lnTo>
                  <a:pt x="8" y="48"/>
                </a:lnTo>
                <a:lnTo>
                  <a:pt x="0" y="8"/>
                </a:lnTo>
                <a:lnTo>
                  <a:pt x="8" y="0"/>
                </a:lnTo>
                <a:lnTo>
                  <a:pt x="16" y="16"/>
                </a:lnTo>
                <a:lnTo>
                  <a:pt x="24" y="16"/>
                </a:lnTo>
                <a:lnTo>
                  <a:pt x="32" y="16"/>
                </a:lnTo>
                <a:lnTo>
                  <a:pt x="48" y="8"/>
                </a:lnTo>
                <a:lnTo>
                  <a:pt x="56" y="8"/>
                </a:lnTo>
                <a:lnTo>
                  <a:pt x="48" y="16"/>
                </a:lnTo>
                <a:lnTo>
                  <a:pt x="64" y="24"/>
                </a:lnTo>
                <a:lnTo>
                  <a:pt x="64" y="40"/>
                </a:lnTo>
                <a:lnTo>
                  <a:pt x="96" y="56"/>
                </a:lnTo>
                <a:lnTo>
                  <a:pt x="128" y="56"/>
                </a:lnTo>
                <a:lnTo>
                  <a:pt x="128" y="40"/>
                </a:lnTo>
                <a:lnTo>
                  <a:pt x="144" y="32"/>
                </a:lnTo>
                <a:lnTo>
                  <a:pt x="168" y="32"/>
                </a:lnTo>
                <a:lnTo>
                  <a:pt x="216" y="56"/>
                </a:lnTo>
                <a:lnTo>
                  <a:pt x="216" y="64"/>
                </a:lnTo>
                <a:lnTo>
                  <a:pt x="216" y="72"/>
                </a:lnTo>
                <a:lnTo>
                  <a:pt x="216" y="80"/>
                </a:lnTo>
                <a:lnTo>
                  <a:pt x="208" y="96"/>
                </a:lnTo>
                <a:lnTo>
                  <a:pt x="208" y="128"/>
                </a:lnTo>
                <a:lnTo>
                  <a:pt x="224" y="136"/>
                </a:lnTo>
                <a:lnTo>
                  <a:pt x="224" y="144"/>
                </a:lnTo>
                <a:lnTo>
                  <a:pt x="216" y="160"/>
                </a:lnTo>
                <a:lnTo>
                  <a:pt x="224" y="176"/>
                </a:lnTo>
                <a:lnTo>
                  <a:pt x="232" y="184"/>
                </a:lnTo>
                <a:lnTo>
                  <a:pt x="240" y="200"/>
                </a:lnTo>
                <a:lnTo>
                  <a:pt x="224" y="208"/>
                </a:lnTo>
                <a:lnTo>
                  <a:pt x="224" y="2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05" name="Freeform 118"/>
          <p:cNvSpPr>
            <a:spLocks/>
          </p:cNvSpPr>
          <p:nvPr/>
        </p:nvSpPr>
        <p:spPr bwMode="ltGray">
          <a:xfrm>
            <a:off x="4945063" y="3778529"/>
            <a:ext cx="365125" cy="342900"/>
          </a:xfrm>
          <a:custGeom>
            <a:avLst/>
            <a:gdLst>
              <a:gd name="T0" fmla="*/ 2147483647 w 241"/>
              <a:gd name="T1" fmla="*/ 2147483647 h 225"/>
              <a:gd name="T2" fmla="*/ 2147483647 w 241"/>
              <a:gd name="T3" fmla="*/ 2147483647 h 225"/>
              <a:gd name="T4" fmla="*/ 2147483647 w 241"/>
              <a:gd name="T5" fmla="*/ 2147483647 h 225"/>
              <a:gd name="T6" fmla="*/ 2147483647 w 241"/>
              <a:gd name="T7" fmla="*/ 2147483647 h 225"/>
              <a:gd name="T8" fmla="*/ 2147483647 w 241"/>
              <a:gd name="T9" fmla="*/ 2147483647 h 225"/>
              <a:gd name="T10" fmla="*/ 2147483647 w 241"/>
              <a:gd name="T11" fmla="*/ 2147483647 h 225"/>
              <a:gd name="T12" fmla="*/ 2147483647 w 241"/>
              <a:gd name="T13" fmla="*/ 2147483647 h 225"/>
              <a:gd name="T14" fmla="*/ 2147483647 w 241"/>
              <a:gd name="T15" fmla="*/ 2147483647 h 225"/>
              <a:gd name="T16" fmla="*/ 2147483647 w 241"/>
              <a:gd name="T17" fmla="*/ 2147483647 h 225"/>
              <a:gd name="T18" fmla="*/ 2147483647 w 241"/>
              <a:gd name="T19" fmla="*/ 2147483647 h 225"/>
              <a:gd name="T20" fmla="*/ 2147483647 w 241"/>
              <a:gd name="T21" fmla="*/ 2147483647 h 225"/>
              <a:gd name="T22" fmla="*/ 2147483647 w 241"/>
              <a:gd name="T23" fmla="*/ 2147483647 h 225"/>
              <a:gd name="T24" fmla="*/ 2147483647 w 241"/>
              <a:gd name="T25" fmla="*/ 2147483647 h 225"/>
              <a:gd name="T26" fmla="*/ 2147483647 w 241"/>
              <a:gd name="T27" fmla="*/ 2147483647 h 225"/>
              <a:gd name="T28" fmla="*/ 2147483647 w 241"/>
              <a:gd name="T29" fmla="*/ 2147483647 h 225"/>
              <a:gd name="T30" fmla="*/ 2147483647 w 241"/>
              <a:gd name="T31" fmla="*/ 2147483647 h 225"/>
              <a:gd name="T32" fmla="*/ 2147483647 w 241"/>
              <a:gd name="T33" fmla="*/ 2147483647 h 225"/>
              <a:gd name="T34" fmla="*/ 0 w 241"/>
              <a:gd name="T35" fmla="*/ 2147483647 h 225"/>
              <a:gd name="T36" fmla="*/ 2147483647 w 241"/>
              <a:gd name="T37" fmla="*/ 0 h 225"/>
              <a:gd name="T38" fmla="*/ 2147483647 w 241"/>
              <a:gd name="T39" fmla="*/ 2147483647 h 225"/>
              <a:gd name="T40" fmla="*/ 2147483647 w 241"/>
              <a:gd name="T41" fmla="*/ 2147483647 h 225"/>
              <a:gd name="T42" fmla="*/ 2147483647 w 241"/>
              <a:gd name="T43" fmla="*/ 2147483647 h 225"/>
              <a:gd name="T44" fmla="*/ 2147483647 w 241"/>
              <a:gd name="T45" fmla="*/ 2147483647 h 225"/>
              <a:gd name="T46" fmla="*/ 2147483647 w 241"/>
              <a:gd name="T47" fmla="*/ 2147483647 h 225"/>
              <a:gd name="T48" fmla="*/ 2147483647 w 241"/>
              <a:gd name="T49" fmla="*/ 2147483647 h 225"/>
              <a:gd name="T50" fmla="*/ 2147483647 w 241"/>
              <a:gd name="T51" fmla="*/ 2147483647 h 225"/>
              <a:gd name="T52" fmla="*/ 2147483647 w 241"/>
              <a:gd name="T53" fmla="*/ 2147483647 h 225"/>
              <a:gd name="T54" fmla="*/ 2147483647 w 241"/>
              <a:gd name="T55" fmla="*/ 2147483647 h 225"/>
              <a:gd name="T56" fmla="*/ 2147483647 w 241"/>
              <a:gd name="T57" fmla="*/ 2147483647 h 225"/>
              <a:gd name="T58" fmla="*/ 2147483647 w 241"/>
              <a:gd name="T59" fmla="*/ 2147483647 h 225"/>
              <a:gd name="T60" fmla="*/ 2147483647 w 241"/>
              <a:gd name="T61" fmla="*/ 2147483647 h 225"/>
              <a:gd name="T62" fmla="*/ 2147483647 w 241"/>
              <a:gd name="T63" fmla="*/ 2147483647 h 225"/>
              <a:gd name="T64" fmla="*/ 2147483647 w 241"/>
              <a:gd name="T65" fmla="*/ 2147483647 h 225"/>
              <a:gd name="T66" fmla="*/ 2147483647 w 241"/>
              <a:gd name="T67" fmla="*/ 2147483647 h 225"/>
              <a:gd name="T68" fmla="*/ 2147483647 w 241"/>
              <a:gd name="T69" fmla="*/ 2147483647 h 225"/>
              <a:gd name="T70" fmla="*/ 2147483647 w 241"/>
              <a:gd name="T71" fmla="*/ 2147483647 h 225"/>
              <a:gd name="T72" fmla="*/ 2147483647 w 241"/>
              <a:gd name="T73" fmla="*/ 2147483647 h 225"/>
              <a:gd name="T74" fmla="*/ 2147483647 w 241"/>
              <a:gd name="T75" fmla="*/ 2147483647 h 225"/>
              <a:gd name="T76" fmla="*/ 2147483647 w 241"/>
              <a:gd name="T77" fmla="*/ 2147483647 h 225"/>
              <a:gd name="T78" fmla="*/ 2147483647 w 241"/>
              <a:gd name="T79" fmla="*/ 2147483647 h 225"/>
              <a:gd name="T80" fmla="*/ 2147483647 w 241"/>
              <a:gd name="T81" fmla="*/ 2147483647 h 225"/>
              <a:gd name="T82" fmla="*/ 2147483647 w 241"/>
              <a:gd name="T83" fmla="*/ 2147483647 h 225"/>
              <a:gd name="T84" fmla="*/ 2147483647 w 241"/>
              <a:gd name="T85" fmla="*/ 2147483647 h 225"/>
              <a:gd name="T86" fmla="*/ 2147483647 w 241"/>
              <a:gd name="T87" fmla="*/ 2147483647 h 225"/>
              <a:gd name="T88" fmla="*/ 2147483647 w 241"/>
              <a:gd name="T89" fmla="*/ 2147483647 h 225"/>
              <a:gd name="T90" fmla="*/ 2147483647 w 241"/>
              <a:gd name="T91" fmla="*/ 2147483647 h 2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1" h="225">
                <a:moveTo>
                  <a:pt x="224" y="224"/>
                </a:moveTo>
                <a:lnTo>
                  <a:pt x="168" y="216"/>
                </a:lnTo>
                <a:lnTo>
                  <a:pt x="160" y="200"/>
                </a:lnTo>
                <a:lnTo>
                  <a:pt x="136" y="208"/>
                </a:lnTo>
                <a:lnTo>
                  <a:pt x="120" y="208"/>
                </a:lnTo>
                <a:lnTo>
                  <a:pt x="96" y="184"/>
                </a:lnTo>
                <a:lnTo>
                  <a:pt x="80" y="160"/>
                </a:lnTo>
                <a:lnTo>
                  <a:pt x="64" y="152"/>
                </a:lnTo>
                <a:lnTo>
                  <a:pt x="56" y="152"/>
                </a:lnTo>
                <a:lnTo>
                  <a:pt x="48" y="144"/>
                </a:lnTo>
                <a:lnTo>
                  <a:pt x="40" y="120"/>
                </a:lnTo>
                <a:lnTo>
                  <a:pt x="24" y="112"/>
                </a:lnTo>
                <a:lnTo>
                  <a:pt x="16" y="96"/>
                </a:lnTo>
                <a:lnTo>
                  <a:pt x="24" y="80"/>
                </a:lnTo>
                <a:lnTo>
                  <a:pt x="24" y="64"/>
                </a:lnTo>
                <a:lnTo>
                  <a:pt x="16" y="64"/>
                </a:lnTo>
                <a:lnTo>
                  <a:pt x="8" y="48"/>
                </a:lnTo>
                <a:lnTo>
                  <a:pt x="0" y="8"/>
                </a:lnTo>
                <a:lnTo>
                  <a:pt x="8" y="0"/>
                </a:lnTo>
                <a:lnTo>
                  <a:pt x="16" y="16"/>
                </a:lnTo>
                <a:lnTo>
                  <a:pt x="24" y="16"/>
                </a:lnTo>
                <a:lnTo>
                  <a:pt x="32" y="16"/>
                </a:lnTo>
                <a:lnTo>
                  <a:pt x="48" y="8"/>
                </a:lnTo>
                <a:lnTo>
                  <a:pt x="56" y="8"/>
                </a:lnTo>
                <a:lnTo>
                  <a:pt x="48" y="16"/>
                </a:lnTo>
                <a:lnTo>
                  <a:pt x="64" y="24"/>
                </a:lnTo>
                <a:lnTo>
                  <a:pt x="64" y="40"/>
                </a:lnTo>
                <a:lnTo>
                  <a:pt x="96" y="56"/>
                </a:lnTo>
                <a:lnTo>
                  <a:pt x="128" y="56"/>
                </a:lnTo>
                <a:lnTo>
                  <a:pt x="128" y="40"/>
                </a:lnTo>
                <a:lnTo>
                  <a:pt x="144" y="32"/>
                </a:lnTo>
                <a:lnTo>
                  <a:pt x="168" y="32"/>
                </a:lnTo>
                <a:lnTo>
                  <a:pt x="216" y="56"/>
                </a:lnTo>
                <a:lnTo>
                  <a:pt x="216" y="64"/>
                </a:lnTo>
                <a:lnTo>
                  <a:pt x="216" y="72"/>
                </a:lnTo>
                <a:lnTo>
                  <a:pt x="216" y="80"/>
                </a:lnTo>
                <a:lnTo>
                  <a:pt x="208" y="96"/>
                </a:lnTo>
                <a:lnTo>
                  <a:pt x="208" y="128"/>
                </a:lnTo>
                <a:lnTo>
                  <a:pt x="224" y="136"/>
                </a:lnTo>
                <a:lnTo>
                  <a:pt x="224" y="144"/>
                </a:lnTo>
                <a:lnTo>
                  <a:pt x="216" y="160"/>
                </a:lnTo>
                <a:lnTo>
                  <a:pt x="224" y="176"/>
                </a:lnTo>
                <a:lnTo>
                  <a:pt x="232" y="184"/>
                </a:lnTo>
                <a:lnTo>
                  <a:pt x="240" y="200"/>
                </a:lnTo>
                <a:lnTo>
                  <a:pt x="224" y="208"/>
                </a:lnTo>
                <a:lnTo>
                  <a:pt x="224" y="2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06" name="Freeform 119"/>
          <p:cNvSpPr>
            <a:spLocks/>
          </p:cNvSpPr>
          <p:nvPr/>
        </p:nvSpPr>
        <p:spPr bwMode="ltGray">
          <a:xfrm>
            <a:off x="5259388" y="3816629"/>
            <a:ext cx="280988" cy="220662"/>
          </a:xfrm>
          <a:custGeom>
            <a:avLst/>
            <a:gdLst>
              <a:gd name="T0" fmla="*/ 2147483647 w 185"/>
              <a:gd name="T1" fmla="*/ 2147483647 h 145"/>
              <a:gd name="T2" fmla="*/ 2147483647 w 185"/>
              <a:gd name="T3" fmla="*/ 2147483647 h 145"/>
              <a:gd name="T4" fmla="*/ 2147483647 w 185"/>
              <a:gd name="T5" fmla="*/ 2147483647 h 145"/>
              <a:gd name="T6" fmla="*/ 2147483647 w 185"/>
              <a:gd name="T7" fmla="*/ 2147483647 h 145"/>
              <a:gd name="T8" fmla="*/ 2147483647 w 185"/>
              <a:gd name="T9" fmla="*/ 2147483647 h 145"/>
              <a:gd name="T10" fmla="*/ 2147483647 w 185"/>
              <a:gd name="T11" fmla="*/ 2147483647 h 145"/>
              <a:gd name="T12" fmla="*/ 2147483647 w 185"/>
              <a:gd name="T13" fmla="*/ 2147483647 h 145"/>
              <a:gd name="T14" fmla="*/ 2147483647 w 185"/>
              <a:gd name="T15" fmla="*/ 2147483647 h 145"/>
              <a:gd name="T16" fmla="*/ 2147483647 w 185"/>
              <a:gd name="T17" fmla="*/ 2147483647 h 145"/>
              <a:gd name="T18" fmla="*/ 2147483647 w 185"/>
              <a:gd name="T19" fmla="*/ 2147483647 h 145"/>
              <a:gd name="T20" fmla="*/ 2147483647 w 185"/>
              <a:gd name="T21" fmla="*/ 2147483647 h 145"/>
              <a:gd name="T22" fmla="*/ 2147483647 w 185"/>
              <a:gd name="T23" fmla="*/ 2147483647 h 145"/>
              <a:gd name="T24" fmla="*/ 2147483647 w 185"/>
              <a:gd name="T25" fmla="*/ 2147483647 h 145"/>
              <a:gd name="T26" fmla="*/ 2147483647 w 185"/>
              <a:gd name="T27" fmla="*/ 2147483647 h 145"/>
              <a:gd name="T28" fmla="*/ 2147483647 w 185"/>
              <a:gd name="T29" fmla="*/ 2147483647 h 145"/>
              <a:gd name="T30" fmla="*/ 2147483647 w 185"/>
              <a:gd name="T31" fmla="*/ 2147483647 h 145"/>
              <a:gd name="T32" fmla="*/ 2147483647 w 185"/>
              <a:gd name="T33" fmla="*/ 2147483647 h 145"/>
              <a:gd name="T34" fmla="*/ 2147483647 w 185"/>
              <a:gd name="T35" fmla="*/ 2147483647 h 145"/>
              <a:gd name="T36" fmla="*/ 0 w 185"/>
              <a:gd name="T37" fmla="*/ 2147483647 h 145"/>
              <a:gd name="T38" fmla="*/ 0 w 185"/>
              <a:gd name="T39" fmla="*/ 2147483647 h 145"/>
              <a:gd name="T40" fmla="*/ 2147483647 w 185"/>
              <a:gd name="T41" fmla="*/ 2147483647 h 145"/>
              <a:gd name="T42" fmla="*/ 2147483647 w 185"/>
              <a:gd name="T43" fmla="*/ 2147483647 h 145"/>
              <a:gd name="T44" fmla="*/ 2147483647 w 185"/>
              <a:gd name="T45" fmla="*/ 2147483647 h 145"/>
              <a:gd name="T46" fmla="*/ 2147483647 w 185"/>
              <a:gd name="T47" fmla="*/ 2147483647 h 145"/>
              <a:gd name="T48" fmla="*/ 2147483647 w 185"/>
              <a:gd name="T49" fmla="*/ 2147483647 h 145"/>
              <a:gd name="T50" fmla="*/ 2147483647 w 185"/>
              <a:gd name="T51" fmla="*/ 2147483647 h 145"/>
              <a:gd name="T52" fmla="*/ 2147483647 w 185"/>
              <a:gd name="T53" fmla="*/ 2147483647 h 145"/>
              <a:gd name="T54" fmla="*/ 2147483647 w 185"/>
              <a:gd name="T55" fmla="*/ 2147483647 h 145"/>
              <a:gd name="T56" fmla="*/ 2147483647 w 185"/>
              <a:gd name="T57" fmla="*/ 2147483647 h 145"/>
              <a:gd name="T58" fmla="*/ 2147483647 w 185"/>
              <a:gd name="T59" fmla="*/ 2147483647 h 145"/>
              <a:gd name="T60" fmla="*/ 2147483647 w 185"/>
              <a:gd name="T61" fmla="*/ 2147483647 h 145"/>
              <a:gd name="T62" fmla="*/ 2147483647 w 185"/>
              <a:gd name="T63" fmla="*/ 2147483647 h 145"/>
              <a:gd name="T64" fmla="*/ 2147483647 w 185"/>
              <a:gd name="T65" fmla="*/ 0 h 145"/>
              <a:gd name="T66" fmla="*/ 2147483647 w 185"/>
              <a:gd name="T67" fmla="*/ 2147483647 h 145"/>
              <a:gd name="T68" fmla="*/ 2147483647 w 185"/>
              <a:gd name="T69" fmla="*/ 2147483647 h 145"/>
              <a:gd name="T70" fmla="*/ 2147483647 w 185"/>
              <a:gd name="T71" fmla="*/ 2147483647 h 145"/>
              <a:gd name="T72" fmla="*/ 2147483647 w 185"/>
              <a:gd name="T73" fmla="*/ 2147483647 h 145"/>
              <a:gd name="T74" fmla="*/ 2147483647 w 185"/>
              <a:gd name="T75" fmla="*/ 2147483647 h 1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5" h="145">
                <a:moveTo>
                  <a:pt x="176" y="24"/>
                </a:moveTo>
                <a:lnTo>
                  <a:pt x="176" y="24"/>
                </a:lnTo>
                <a:lnTo>
                  <a:pt x="168" y="24"/>
                </a:lnTo>
                <a:lnTo>
                  <a:pt x="152" y="32"/>
                </a:lnTo>
                <a:lnTo>
                  <a:pt x="136" y="40"/>
                </a:lnTo>
                <a:lnTo>
                  <a:pt x="136" y="56"/>
                </a:lnTo>
                <a:lnTo>
                  <a:pt x="128" y="72"/>
                </a:lnTo>
                <a:lnTo>
                  <a:pt x="120" y="72"/>
                </a:lnTo>
                <a:lnTo>
                  <a:pt x="120" y="80"/>
                </a:lnTo>
                <a:lnTo>
                  <a:pt x="112" y="88"/>
                </a:lnTo>
                <a:lnTo>
                  <a:pt x="112" y="104"/>
                </a:lnTo>
                <a:lnTo>
                  <a:pt x="80" y="112"/>
                </a:lnTo>
                <a:lnTo>
                  <a:pt x="72" y="120"/>
                </a:lnTo>
                <a:lnTo>
                  <a:pt x="72" y="136"/>
                </a:lnTo>
                <a:lnTo>
                  <a:pt x="24" y="144"/>
                </a:lnTo>
                <a:lnTo>
                  <a:pt x="8" y="136"/>
                </a:lnTo>
                <a:lnTo>
                  <a:pt x="16" y="120"/>
                </a:lnTo>
                <a:lnTo>
                  <a:pt x="16" y="112"/>
                </a:lnTo>
                <a:lnTo>
                  <a:pt x="0" y="104"/>
                </a:lnTo>
                <a:lnTo>
                  <a:pt x="0" y="72"/>
                </a:lnTo>
                <a:lnTo>
                  <a:pt x="8" y="56"/>
                </a:lnTo>
                <a:lnTo>
                  <a:pt x="8" y="48"/>
                </a:lnTo>
                <a:lnTo>
                  <a:pt x="32" y="48"/>
                </a:lnTo>
                <a:lnTo>
                  <a:pt x="32" y="40"/>
                </a:lnTo>
                <a:lnTo>
                  <a:pt x="48" y="40"/>
                </a:lnTo>
                <a:lnTo>
                  <a:pt x="56" y="24"/>
                </a:lnTo>
                <a:lnTo>
                  <a:pt x="64" y="24"/>
                </a:lnTo>
                <a:lnTo>
                  <a:pt x="64" y="16"/>
                </a:lnTo>
                <a:lnTo>
                  <a:pt x="96" y="24"/>
                </a:lnTo>
                <a:lnTo>
                  <a:pt x="112" y="24"/>
                </a:lnTo>
                <a:lnTo>
                  <a:pt x="112" y="16"/>
                </a:lnTo>
                <a:lnTo>
                  <a:pt x="120" y="16"/>
                </a:lnTo>
                <a:lnTo>
                  <a:pt x="128" y="0"/>
                </a:lnTo>
                <a:lnTo>
                  <a:pt x="136" y="8"/>
                </a:lnTo>
                <a:lnTo>
                  <a:pt x="144" y="32"/>
                </a:lnTo>
                <a:lnTo>
                  <a:pt x="160" y="16"/>
                </a:lnTo>
                <a:lnTo>
                  <a:pt x="184" y="24"/>
                </a:lnTo>
                <a:lnTo>
                  <a:pt x="176"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07" name="Freeform 120"/>
          <p:cNvSpPr>
            <a:spLocks/>
          </p:cNvSpPr>
          <p:nvPr/>
        </p:nvSpPr>
        <p:spPr bwMode="ltGray">
          <a:xfrm>
            <a:off x="5259388" y="3816629"/>
            <a:ext cx="280988" cy="220662"/>
          </a:xfrm>
          <a:custGeom>
            <a:avLst/>
            <a:gdLst>
              <a:gd name="T0" fmla="*/ 2147483647 w 185"/>
              <a:gd name="T1" fmla="*/ 2147483647 h 145"/>
              <a:gd name="T2" fmla="*/ 2147483647 w 185"/>
              <a:gd name="T3" fmla="*/ 2147483647 h 145"/>
              <a:gd name="T4" fmla="*/ 2147483647 w 185"/>
              <a:gd name="T5" fmla="*/ 2147483647 h 145"/>
              <a:gd name="T6" fmla="*/ 2147483647 w 185"/>
              <a:gd name="T7" fmla="*/ 2147483647 h 145"/>
              <a:gd name="T8" fmla="*/ 2147483647 w 185"/>
              <a:gd name="T9" fmla="*/ 2147483647 h 145"/>
              <a:gd name="T10" fmla="*/ 2147483647 w 185"/>
              <a:gd name="T11" fmla="*/ 2147483647 h 145"/>
              <a:gd name="T12" fmla="*/ 2147483647 w 185"/>
              <a:gd name="T13" fmla="*/ 2147483647 h 145"/>
              <a:gd name="T14" fmla="*/ 2147483647 w 185"/>
              <a:gd name="T15" fmla="*/ 2147483647 h 145"/>
              <a:gd name="T16" fmla="*/ 2147483647 w 185"/>
              <a:gd name="T17" fmla="*/ 2147483647 h 145"/>
              <a:gd name="T18" fmla="*/ 2147483647 w 185"/>
              <a:gd name="T19" fmla="*/ 2147483647 h 145"/>
              <a:gd name="T20" fmla="*/ 2147483647 w 185"/>
              <a:gd name="T21" fmla="*/ 2147483647 h 145"/>
              <a:gd name="T22" fmla="*/ 2147483647 w 185"/>
              <a:gd name="T23" fmla="*/ 2147483647 h 145"/>
              <a:gd name="T24" fmla="*/ 2147483647 w 185"/>
              <a:gd name="T25" fmla="*/ 2147483647 h 145"/>
              <a:gd name="T26" fmla="*/ 2147483647 w 185"/>
              <a:gd name="T27" fmla="*/ 2147483647 h 145"/>
              <a:gd name="T28" fmla="*/ 2147483647 w 185"/>
              <a:gd name="T29" fmla="*/ 2147483647 h 145"/>
              <a:gd name="T30" fmla="*/ 2147483647 w 185"/>
              <a:gd name="T31" fmla="*/ 2147483647 h 145"/>
              <a:gd name="T32" fmla="*/ 2147483647 w 185"/>
              <a:gd name="T33" fmla="*/ 2147483647 h 145"/>
              <a:gd name="T34" fmla="*/ 0 w 185"/>
              <a:gd name="T35" fmla="*/ 2147483647 h 145"/>
              <a:gd name="T36" fmla="*/ 0 w 185"/>
              <a:gd name="T37" fmla="*/ 2147483647 h 145"/>
              <a:gd name="T38" fmla="*/ 2147483647 w 185"/>
              <a:gd name="T39" fmla="*/ 2147483647 h 145"/>
              <a:gd name="T40" fmla="*/ 2147483647 w 185"/>
              <a:gd name="T41" fmla="*/ 2147483647 h 145"/>
              <a:gd name="T42" fmla="*/ 2147483647 w 185"/>
              <a:gd name="T43" fmla="*/ 2147483647 h 145"/>
              <a:gd name="T44" fmla="*/ 2147483647 w 185"/>
              <a:gd name="T45" fmla="*/ 2147483647 h 145"/>
              <a:gd name="T46" fmla="*/ 2147483647 w 185"/>
              <a:gd name="T47" fmla="*/ 2147483647 h 145"/>
              <a:gd name="T48" fmla="*/ 2147483647 w 185"/>
              <a:gd name="T49" fmla="*/ 2147483647 h 145"/>
              <a:gd name="T50" fmla="*/ 2147483647 w 185"/>
              <a:gd name="T51" fmla="*/ 2147483647 h 145"/>
              <a:gd name="T52" fmla="*/ 2147483647 w 185"/>
              <a:gd name="T53" fmla="*/ 2147483647 h 145"/>
              <a:gd name="T54" fmla="*/ 2147483647 w 185"/>
              <a:gd name="T55" fmla="*/ 2147483647 h 145"/>
              <a:gd name="T56" fmla="*/ 2147483647 w 185"/>
              <a:gd name="T57" fmla="*/ 2147483647 h 145"/>
              <a:gd name="T58" fmla="*/ 2147483647 w 185"/>
              <a:gd name="T59" fmla="*/ 2147483647 h 145"/>
              <a:gd name="T60" fmla="*/ 2147483647 w 185"/>
              <a:gd name="T61" fmla="*/ 2147483647 h 145"/>
              <a:gd name="T62" fmla="*/ 2147483647 w 185"/>
              <a:gd name="T63" fmla="*/ 0 h 145"/>
              <a:gd name="T64" fmla="*/ 2147483647 w 185"/>
              <a:gd name="T65" fmla="*/ 2147483647 h 145"/>
              <a:gd name="T66" fmla="*/ 2147483647 w 185"/>
              <a:gd name="T67" fmla="*/ 2147483647 h 145"/>
              <a:gd name="T68" fmla="*/ 2147483647 w 185"/>
              <a:gd name="T69" fmla="*/ 2147483647 h 145"/>
              <a:gd name="T70" fmla="*/ 2147483647 w 185"/>
              <a:gd name="T71" fmla="*/ 2147483647 h 145"/>
              <a:gd name="T72" fmla="*/ 2147483647 w 185"/>
              <a:gd name="T73" fmla="*/ 2147483647 h 1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5" h="145">
                <a:moveTo>
                  <a:pt x="176" y="24"/>
                </a:moveTo>
                <a:lnTo>
                  <a:pt x="168" y="24"/>
                </a:lnTo>
                <a:lnTo>
                  <a:pt x="152" y="32"/>
                </a:lnTo>
                <a:lnTo>
                  <a:pt x="136" y="40"/>
                </a:lnTo>
                <a:lnTo>
                  <a:pt x="136" y="56"/>
                </a:lnTo>
                <a:lnTo>
                  <a:pt x="128" y="72"/>
                </a:lnTo>
                <a:lnTo>
                  <a:pt x="120" y="72"/>
                </a:lnTo>
                <a:lnTo>
                  <a:pt x="120" y="80"/>
                </a:lnTo>
                <a:lnTo>
                  <a:pt x="112" y="88"/>
                </a:lnTo>
                <a:lnTo>
                  <a:pt x="112" y="104"/>
                </a:lnTo>
                <a:lnTo>
                  <a:pt x="80" y="112"/>
                </a:lnTo>
                <a:lnTo>
                  <a:pt x="72" y="120"/>
                </a:lnTo>
                <a:lnTo>
                  <a:pt x="72" y="136"/>
                </a:lnTo>
                <a:lnTo>
                  <a:pt x="24" y="144"/>
                </a:lnTo>
                <a:lnTo>
                  <a:pt x="8" y="136"/>
                </a:lnTo>
                <a:lnTo>
                  <a:pt x="16" y="120"/>
                </a:lnTo>
                <a:lnTo>
                  <a:pt x="16" y="112"/>
                </a:lnTo>
                <a:lnTo>
                  <a:pt x="0" y="104"/>
                </a:lnTo>
                <a:lnTo>
                  <a:pt x="0" y="72"/>
                </a:lnTo>
                <a:lnTo>
                  <a:pt x="8" y="56"/>
                </a:lnTo>
                <a:lnTo>
                  <a:pt x="8" y="48"/>
                </a:lnTo>
                <a:lnTo>
                  <a:pt x="32" y="48"/>
                </a:lnTo>
                <a:lnTo>
                  <a:pt x="32" y="40"/>
                </a:lnTo>
                <a:lnTo>
                  <a:pt x="48" y="40"/>
                </a:lnTo>
                <a:lnTo>
                  <a:pt x="56" y="24"/>
                </a:lnTo>
                <a:lnTo>
                  <a:pt x="64" y="24"/>
                </a:lnTo>
                <a:lnTo>
                  <a:pt x="64" y="16"/>
                </a:lnTo>
                <a:lnTo>
                  <a:pt x="96" y="24"/>
                </a:lnTo>
                <a:lnTo>
                  <a:pt x="112" y="24"/>
                </a:lnTo>
                <a:lnTo>
                  <a:pt x="112" y="16"/>
                </a:lnTo>
                <a:lnTo>
                  <a:pt x="120" y="16"/>
                </a:lnTo>
                <a:lnTo>
                  <a:pt x="128" y="0"/>
                </a:lnTo>
                <a:lnTo>
                  <a:pt x="136" y="8"/>
                </a:lnTo>
                <a:lnTo>
                  <a:pt x="144" y="32"/>
                </a:lnTo>
                <a:lnTo>
                  <a:pt x="160" y="16"/>
                </a:lnTo>
                <a:lnTo>
                  <a:pt x="184" y="24"/>
                </a:lnTo>
                <a:lnTo>
                  <a:pt x="176"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08" name="Freeform 121"/>
          <p:cNvSpPr>
            <a:spLocks/>
          </p:cNvSpPr>
          <p:nvPr/>
        </p:nvSpPr>
        <p:spPr bwMode="ltGray">
          <a:xfrm>
            <a:off x="5272088" y="3851554"/>
            <a:ext cx="315913" cy="307975"/>
          </a:xfrm>
          <a:custGeom>
            <a:avLst/>
            <a:gdLst>
              <a:gd name="T0" fmla="*/ 2147483647 w 209"/>
              <a:gd name="T1" fmla="*/ 2147483647 h 201"/>
              <a:gd name="T2" fmla="*/ 2147483647 w 209"/>
              <a:gd name="T3" fmla="*/ 2147483647 h 201"/>
              <a:gd name="T4" fmla="*/ 2147483647 w 209"/>
              <a:gd name="T5" fmla="*/ 2147483647 h 201"/>
              <a:gd name="T6" fmla="*/ 2147483647 w 209"/>
              <a:gd name="T7" fmla="*/ 2147483647 h 201"/>
              <a:gd name="T8" fmla="*/ 2147483647 w 209"/>
              <a:gd name="T9" fmla="*/ 2147483647 h 201"/>
              <a:gd name="T10" fmla="*/ 2147483647 w 209"/>
              <a:gd name="T11" fmla="*/ 2147483647 h 201"/>
              <a:gd name="T12" fmla="*/ 0 w 209"/>
              <a:gd name="T13" fmla="*/ 2147483647 h 201"/>
              <a:gd name="T14" fmla="*/ 2147483647 w 209"/>
              <a:gd name="T15" fmla="*/ 2147483647 h 201"/>
              <a:gd name="T16" fmla="*/ 2147483647 w 209"/>
              <a:gd name="T17" fmla="*/ 2147483647 h 201"/>
              <a:gd name="T18" fmla="*/ 2147483647 w 209"/>
              <a:gd name="T19" fmla="*/ 2147483647 h 201"/>
              <a:gd name="T20" fmla="*/ 2147483647 w 209"/>
              <a:gd name="T21" fmla="*/ 2147483647 h 201"/>
              <a:gd name="T22" fmla="*/ 2147483647 w 209"/>
              <a:gd name="T23" fmla="*/ 2147483647 h 201"/>
              <a:gd name="T24" fmla="*/ 2147483647 w 209"/>
              <a:gd name="T25" fmla="*/ 2147483647 h 201"/>
              <a:gd name="T26" fmla="*/ 2147483647 w 209"/>
              <a:gd name="T27" fmla="*/ 2147483647 h 201"/>
              <a:gd name="T28" fmla="*/ 2147483647 w 209"/>
              <a:gd name="T29" fmla="*/ 2147483647 h 201"/>
              <a:gd name="T30" fmla="*/ 2147483647 w 209"/>
              <a:gd name="T31" fmla="*/ 2147483647 h 201"/>
              <a:gd name="T32" fmla="*/ 2147483647 w 209"/>
              <a:gd name="T33" fmla="*/ 2147483647 h 201"/>
              <a:gd name="T34" fmla="*/ 2147483647 w 209"/>
              <a:gd name="T35" fmla="*/ 2147483647 h 201"/>
              <a:gd name="T36" fmla="*/ 2147483647 w 209"/>
              <a:gd name="T37" fmla="*/ 2147483647 h 201"/>
              <a:gd name="T38" fmla="*/ 2147483647 w 209"/>
              <a:gd name="T39" fmla="*/ 0 h 201"/>
              <a:gd name="T40" fmla="*/ 2147483647 w 209"/>
              <a:gd name="T41" fmla="*/ 0 h 201"/>
              <a:gd name="T42" fmla="*/ 2147483647 w 209"/>
              <a:gd name="T43" fmla="*/ 2147483647 h 201"/>
              <a:gd name="T44" fmla="*/ 2147483647 w 209"/>
              <a:gd name="T45" fmla="*/ 2147483647 h 201"/>
              <a:gd name="T46" fmla="*/ 2147483647 w 209"/>
              <a:gd name="T47" fmla="*/ 2147483647 h 201"/>
              <a:gd name="T48" fmla="*/ 2147483647 w 209"/>
              <a:gd name="T49" fmla="*/ 2147483647 h 201"/>
              <a:gd name="T50" fmla="*/ 2147483647 w 209"/>
              <a:gd name="T51" fmla="*/ 2147483647 h 201"/>
              <a:gd name="T52" fmla="*/ 2147483647 w 209"/>
              <a:gd name="T53" fmla="*/ 2147483647 h 201"/>
              <a:gd name="T54" fmla="*/ 2147483647 w 209"/>
              <a:gd name="T55" fmla="*/ 2147483647 h 201"/>
              <a:gd name="T56" fmla="*/ 2147483647 w 209"/>
              <a:gd name="T57" fmla="*/ 2147483647 h 201"/>
              <a:gd name="T58" fmla="*/ 2147483647 w 209"/>
              <a:gd name="T59" fmla="*/ 2147483647 h 201"/>
              <a:gd name="T60" fmla="*/ 2147483647 w 209"/>
              <a:gd name="T61" fmla="*/ 2147483647 h 201"/>
              <a:gd name="T62" fmla="*/ 2147483647 w 209"/>
              <a:gd name="T63" fmla="*/ 2147483647 h 201"/>
              <a:gd name="T64" fmla="*/ 2147483647 w 209"/>
              <a:gd name="T65" fmla="*/ 2147483647 h 201"/>
              <a:gd name="T66" fmla="*/ 2147483647 w 209"/>
              <a:gd name="T67" fmla="*/ 2147483647 h 201"/>
              <a:gd name="T68" fmla="*/ 2147483647 w 209"/>
              <a:gd name="T69" fmla="*/ 2147483647 h 201"/>
              <a:gd name="T70" fmla="*/ 2147483647 w 209"/>
              <a:gd name="T71" fmla="*/ 2147483647 h 201"/>
              <a:gd name="T72" fmla="*/ 2147483647 w 209"/>
              <a:gd name="T73" fmla="*/ 2147483647 h 201"/>
              <a:gd name="T74" fmla="*/ 2147483647 w 209"/>
              <a:gd name="T75" fmla="*/ 2147483647 h 201"/>
              <a:gd name="T76" fmla="*/ 2147483647 w 209"/>
              <a:gd name="T77" fmla="*/ 2147483647 h 201"/>
              <a:gd name="T78" fmla="*/ 2147483647 w 209"/>
              <a:gd name="T79" fmla="*/ 2147483647 h 201"/>
              <a:gd name="T80" fmla="*/ 2147483647 w 209"/>
              <a:gd name="T81" fmla="*/ 2147483647 h 201"/>
              <a:gd name="T82" fmla="*/ 2147483647 w 209"/>
              <a:gd name="T83" fmla="*/ 2147483647 h 201"/>
              <a:gd name="T84" fmla="*/ 2147483647 w 209"/>
              <a:gd name="T85" fmla="*/ 2147483647 h 201"/>
              <a:gd name="T86" fmla="*/ 2147483647 w 209"/>
              <a:gd name="T87" fmla="*/ 2147483647 h 201"/>
              <a:gd name="T88" fmla="*/ 2147483647 w 209"/>
              <a:gd name="T89" fmla="*/ 2147483647 h 201"/>
              <a:gd name="T90" fmla="*/ 2147483647 w 209"/>
              <a:gd name="T91" fmla="*/ 2147483647 h 201"/>
              <a:gd name="T92" fmla="*/ 2147483647 w 209"/>
              <a:gd name="T93" fmla="*/ 2147483647 h 201"/>
              <a:gd name="T94" fmla="*/ 2147483647 w 209"/>
              <a:gd name="T95" fmla="*/ 2147483647 h 201"/>
              <a:gd name="T96" fmla="*/ 2147483647 w 209"/>
              <a:gd name="T97" fmla="*/ 2147483647 h 201"/>
              <a:gd name="T98" fmla="*/ 2147483647 w 209"/>
              <a:gd name="T99" fmla="*/ 2147483647 h 201"/>
              <a:gd name="T100" fmla="*/ 2147483647 w 209"/>
              <a:gd name="T101" fmla="*/ 2147483647 h 2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9" h="201">
                <a:moveTo>
                  <a:pt x="8" y="176"/>
                </a:moveTo>
                <a:lnTo>
                  <a:pt x="8" y="176"/>
                </a:lnTo>
                <a:lnTo>
                  <a:pt x="8" y="160"/>
                </a:lnTo>
                <a:lnTo>
                  <a:pt x="24" y="152"/>
                </a:lnTo>
                <a:lnTo>
                  <a:pt x="16" y="136"/>
                </a:lnTo>
                <a:lnTo>
                  <a:pt x="8" y="128"/>
                </a:lnTo>
                <a:lnTo>
                  <a:pt x="0" y="112"/>
                </a:lnTo>
                <a:lnTo>
                  <a:pt x="16" y="120"/>
                </a:lnTo>
                <a:lnTo>
                  <a:pt x="64" y="112"/>
                </a:lnTo>
                <a:lnTo>
                  <a:pt x="64" y="96"/>
                </a:lnTo>
                <a:lnTo>
                  <a:pt x="72" y="88"/>
                </a:lnTo>
                <a:lnTo>
                  <a:pt x="104" y="80"/>
                </a:lnTo>
                <a:lnTo>
                  <a:pt x="104" y="64"/>
                </a:lnTo>
                <a:lnTo>
                  <a:pt x="112" y="56"/>
                </a:lnTo>
                <a:lnTo>
                  <a:pt x="112" y="48"/>
                </a:lnTo>
                <a:lnTo>
                  <a:pt x="120" y="48"/>
                </a:lnTo>
                <a:lnTo>
                  <a:pt x="128" y="32"/>
                </a:lnTo>
                <a:lnTo>
                  <a:pt x="128" y="16"/>
                </a:lnTo>
                <a:lnTo>
                  <a:pt x="144" y="8"/>
                </a:lnTo>
                <a:lnTo>
                  <a:pt x="160" y="0"/>
                </a:lnTo>
                <a:lnTo>
                  <a:pt x="168" y="0"/>
                </a:lnTo>
                <a:lnTo>
                  <a:pt x="184" y="8"/>
                </a:lnTo>
                <a:lnTo>
                  <a:pt x="192" y="16"/>
                </a:lnTo>
                <a:lnTo>
                  <a:pt x="208" y="24"/>
                </a:lnTo>
                <a:lnTo>
                  <a:pt x="200" y="32"/>
                </a:lnTo>
                <a:lnTo>
                  <a:pt x="184" y="40"/>
                </a:lnTo>
                <a:lnTo>
                  <a:pt x="168" y="32"/>
                </a:lnTo>
                <a:lnTo>
                  <a:pt x="160" y="40"/>
                </a:lnTo>
                <a:lnTo>
                  <a:pt x="168" y="48"/>
                </a:lnTo>
                <a:lnTo>
                  <a:pt x="160" y="64"/>
                </a:lnTo>
                <a:lnTo>
                  <a:pt x="176" y="72"/>
                </a:lnTo>
                <a:lnTo>
                  <a:pt x="176" y="80"/>
                </a:lnTo>
                <a:lnTo>
                  <a:pt x="168" y="80"/>
                </a:lnTo>
                <a:lnTo>
                  <a:pt x="176" y="88"/>
                </a:lnTo>
                <a:lnTo>
                  <a:pt x="136" y="136"/>
                </a:lnTo>
                <a:lnTo>
                  <a:pt x="120" y="144"/>
                </a:lnTo>
                <a:lnTo>
                  <a:pt x="112" y="136"/>
                </a:lnTo>
                <a:lnTo>
                  <a:pt x="104" y="144"/>
                </a:lnTo>
                <a:lnTo>
                  <a:pt x="104" y="160"/>
                </a:lnTo>
                <a:lnTo>
                  <a:pt x="112" y="160"/>
                </a:lnTo>
                <a:lnTo>
                  <a:pt x="112" y="168"/>
                </a:lnTo>
                <a:lnTo>
                  <a:pt x="120" y="168"/>
                </a:lnTo>
                <a:lnTo>
                  <a:pt x="120" y="184"/>
                </a:lnTo>
                <a:lnTo>
                  <a:pt x="120" y="192"/>
                </a:lnTo>
                <a:lnTo>
                  <a:pt x="96" y="192"/>
                </a:lnTo>
                <a:lnTo>
                  <a:pt x="88" y="200"/>
                </a:lnTo>
                <a:lnTo>
                  <a:pt x="80" y="192"/>
                </a:lnTo>
                <a:lnTo>
                  <a:pt x="72" y="176"/>
                </a:lnTo>
                <a:lnTo>
                  <a:pt x="48" y="176"/>
                </a:lnTo>
                <a:lnTo>
                  <a:pt x="32" y="176"/>
                </a:lnTo>
                <a:lnTo>
                  <a:pt x="8" y="17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09" name="Freeform 122"/>
          <p:cNvSpPr>
            <a:spLocks/>
          </p:cNvSpPr>
          <p:nvPr/>
        </p:nvSpPr>
        <p:spPr bwMode="ltGray">
          <a:xfrm>
            <a:off x="5272088" y="3851554"/>
            <a:ext cx="315913" cy="307975"/>
          </a:xfrm>
          <a:custGeom>
            <a:avLst/>
            <a:gdLst>
              <a:gd name="T0" fmla="*/ 2147483647 w 209"/>
              <a:gd name="T1" fmla="*/ 2147483647 h 201"/>
              <a:gd name="T2" fmla="*/ 2147483647 w 209"/>
              <a:gd name="T3" fmla="*/ 2147483647 h 201"/>
              <a:gd name="T4" fmla="*/ 2147483647 w 209"/>
              <a:gd name="T5" fmla="*/ 2147483647 h 201"/>
              <a:gd name="T6" fmla="*/ 2147483647 w 209"/>
              <a:gd name="T7" fmla="*/ 2147483647 h 201"/>
              <a:gd name="T8" fmla="*/ 2147483647 w 209"/>
              <a:gd name="T9" fmla="*/ 2147483647 h 201"/>
              <a:gd name="T10" fmla="*/ 0 w 209"/>
              <a:gd name="T11" fmla="*/ 2147483647 h 201"/>
              <a:gd name="T12" fmla="*/ 2147483647 w 209"/>
              <a:gd name="T13" fmla="*/ 2147483647 h 201"/>
              <a:gd name="T14" fmla="*/ 2147483647 w 209"/>
              <a:gd name="T15" fmla="*/ 2147483647 h 201"/>
              <a:gd name="T16" fmla="*/ 2147483647 w 209"/>
              <a:gd name="T17" fmla="*/ 2147483647 h 201"/>
              <a:gd name="T18" fmla="*/ 2147483647 w 209"/>
              <a:gd name="T19" fmla="*/ 2147483647 h 201"/>
              <a:gd name="T20" fmla="*/ 2147483647 w 209"/>
              <a:gd name="T21" fmla="*/ 2147483647 h 201"/>
              <a:gd name="T22" fmla="*/ 2147483647 w 209"/>
              <a:gd name="T23" fmla="*/ 2147483647 h 201"/>
              <a:gd name="T24" fmla="*/ 2147483647 w 209"/>
              <a:gd name="T25" fmla="*/ 2147483647 h 201"/>
              <a:gd name="T26" fmla="*/ 2147483647 w 209"/>
              <a:gd name="T27" fmla="*/ 2147483647 h 201"/>
              <a:gd name="T28" fmla="*/ 2147483647 w 209"/>
              <a:gd name="T29" fmla="*/ 2147483647 h 201"/>
              <a:gd name="T30" fmla="*/ 2147483647 w 209"/>
              <a:gd name="T31" fmla="*/ 2147483647 h 201"/>
              <a:gd name="T32" fmla="*/ 2147483647 w 209"/>
              <a:gd name="T33" fmla="*/ 2147483647 h 201"/>
              <a:gd name="T34" fmla="*/ 2147483647 w 209"/>
              <a:gd name="T35" fmla="*/ 2147483647 h 201"/>
              <a:gd name="T36" fmla="*/ 2147483647 w 209"/>
              <a:gd name="T37" fmla="*/ 0 h 201"/>
              <a:gd name="T38" fmla="*/ 2147483647 w 209"/>
              <a:gd name="T39" fmla="*/ 0 h 201"/>
              <a:gd name="T40" fmla="*/ 2147483647 w 209"/>
              <a:gd name="T41" fmla="*/ 2147483647 h 201"/>
              <a:gd name="T42" fmla="*/ 2147483647 w 209"/>
              <a:gd name="T43" fmla="*/ 2147483647 h 201"/>
              <a:gd name="T44" fmla="*/ 2147483647 w 209"/>
              <a:gd name="T45" fmla="*/ 2147483647 h 201"/>
              <a:gd name="T46" fmla="*/ 2147483647 w 209"/>
              <a:gd name="T47" fmla="*/ 2147483647 h 201"/>
              <a:gd name="T48" fmla="*/ 2147483647 w 209"/>
              <a:gd name="T49" fmla="*/ 2147483647 h 201"/>
              <a:gd name="T50" fmla="*/ 2147483647 w 209"/>
              <a:gd name="T51" fmla="*/ 2147483647 h 201"/>
              <a:gd name="T52" fmla="*/ 2147483647 w 209"/>
              <a:gd name="T53" fmla="*/ 2147483647 h 201"/>
              <a:gd name="T54" fmla="*/ 2147483647 w 209"/>
              <a:gd name="T55" fmla="*/ 2147483647 h 201"/>
              <a:gd name="T56" fmla="*/ 2147483647 w 209"/>
              <a:gd name="T57" fmla="*/ 2147483647 h 201"/>
              <a:gd name="T58" fmla="*/ 2147483647 w 209"/>
              <a:gd name="T59" fmla="*/ 2147483647 h 201"/>
              <a:gd name="T60" fmla="*/ 2147483647 w 209"/>
              <a:gd name="T61" fmla="*/ 2147483647 h 201"/>
              <a:gd name="T62" fmla="*/ 2147483647 w 209"/>
              <a:gd name="T63" fmla="*/ 2147483647 h 201"/>
              <a:gd name="T64" fmla="*/ 2147483647 w 209"/>
              <a:gd name="T65" fmla="*/ 2147483647 h 201"/>
              <a:gd name="T66" fmla="*/ 2147483647 w 209"/>
              <a:gd name="T67" fmla="*/ 2147483647 h 201"/>
              <a:gd name="T68" fmla="*/ 2147483647 w 209"/>
              <a:gd name="T69" fmla="*/ 2147483647 h 201"/>
              <a:gd name="T70" fmla="*/ 2147483647 w 209"/>
              <a:gd name="T71" fmla="*/ 2147483647 h 201"/>
              <a:gd name="T72" fmla="*/ 2147483647 w 209"/>
              <a:gd name="T73" fmla="*/ 2147483647 h 201"/>
              <a:gd name="T74" fmla="*/ 2147483647 w 209"/>
              <a:gd name="T75" fmla="*/ 2147483647 h 201"/>
              <a:gd name="T76" fmla="*/ 2147483647 w 209"/>
              <a:gd name="T77" fmla="*/ 2147483647 h 201"/>
              <a:gd name="T78" fmla="*/ 2147483647 w 209"/>
              <a:gd name="T79" fmla="*/ 2147483647 h 201"/>
              <a:gd name="T80" fmla="*/ 2147483647 w 209"/>
              <a:gd name="T81" fmla="*/ 2147483647 h 201"/>
              <a:gd name="T82" fmla="*/ 2147483647 w 209"/>
              <a:gd name="T83" fmla="*/ 2147483647 h 201"/>
              <a:gd name="T84" fmla="*/ 2147483647 w 209"/>
              <a:gd name="T85" fmla="*/ 2147483647 h 201"/>
              <a:gd name="T86" fmla="*/ 2147483647 w 209"/>
              <a:gd name="T87" fmla="*/ 2147483647 h 201"/>
              <a:gd name="T88" fmla="*/ 2147483647 w 209"/>
              <a:gd name="T89" fmla="*/ 2147483647 h 201"/>
              <a:gd name="T90" fmla="*/ 2147483647 w 209"/>
              <a:gd name="T91" fmla="*/ 2147483647 h 201"/>
              <a:gd name="T92" fmla="*/ 2147483647 w 209"/>
              <a:gd name="T93" fmla="*/ 2147483647 h 201"/>
              <a:gd name="T94" fmla="*/ 2147483647 w 209"/>
              <a:gd name="T95" fmla="*/ 2147483647 h 201"/>
              <a:gd name="T96" fmla="*/ 2147483647 w 209"/>
              <a:gd name="T97" fmla="*/ 2147483647 h 201"/>
              <a:gd name="T98" fmla="*/ 2147483647 w 209"/>
              <a:gd name="T99" fmla="*/ 2147483647 h 2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09" h="201">
                <a:moveTo>
                  <a:pt x="8" y="176"/>
                </a:moveTo>
                <a:lnTo>
                  <a:pt x="8" y="160"/>
                </a:lnTo>
                <a:lnTo>
                  <a:pt x="24" y="152"/>
                </a:lnTo>
                <a:lnTo>
                  <a:pt x="16" y="136"/>
                </a:lnTo>
                <a:lnTo>
                  <a:pt x="8" y="128"/>
                </a:lnTo>
                <a:lnTo>
                  <a:pt x="0" y="112"/>
                </a:lnTo>
                <a:lnTo>
                  <a:pt x="16" y="120"/>
                </a:lnTo>
                <a:lnTo>
                  <a:pt x="64" y="112"/>
                </a:lnTo>
                <a:lnTo>
                  <a:pt x="64" y="96"/>
                </a:lnTo>
                <a:lnTo>
                  <a:pt x="72" y="88"/>
                </a:lnTo>
                <a:lnTo>
                  <a:pt x="104" y="80"/>
                </a:lnTo>
                <a:lnTo>
                  <a:pt x="104" y="64"/>
                </a:lnTo>
                <a:lnTo>
                  <a:pt x="112" y="56"/>
                </a:lnTo>
                <a:lnTo>
                  <a:pt x="112" y="48"/>
                </a:lnTo>
                <a:lnTo>
                  <a:pt x="120" y="48"/>
                </a:lnTo>
                <a:lnTo>
                  <a:pt x="128" y="32"/>
                </a:lnTo>
                <a:lnTo>
                  <a:pt x="128" y="16"/>
                </a:lnTo>
                <a:lnTo>
                  <a:pt x="144" y="8"/>
                </a:lnTo>
                <a:lnTo>
                  <a:pt x="160" y="0"/>
                </a:lnTo>
                <a:lnTo>
                  <a:pt x="168" y="0"/>
                </a:lnTo>
                <a:lnTo>
                  <a:pt x="184" y="8"/>
                </a:lnTo>
                <a:lnTo>
                  <a:pt x="192" y="16"/>
                </a:lnTo>
                <a:lnTo>
                  <a:pt x="208" y="24"/>
                </a:lnTo>
                <a:lnTo>
                  <a:pt x="200" y="32"/>
                </a:lnTo>
                <a:lnTo>
                  <a:pt x="184" y="40"/>
                </a:lnTo>
                <a:lnTo>
                  <a:pt x="168" y="32"/>
                </a:lnTo>
                <a:lnTo>
                  <a:pt x="160" y="40"/>
                </a:lnTo>
                <a:lnTo>
                  <a:pt x="168" y="48"/>
                </a:lnTo>
                <a:lnTo>
                  <a:pt x="160" y="64"/>
                </a:lnTo>
                <a:lnTo>
                  <a:pt x="176" y="72"/>
                </a:lnTo>
                <a:lnTo>
                  <a:pt x="176" y="80"/>
                </a:lnTo>
                <a:lnTo>
                  <a:pt x="168" y="80"/>
                </a:lnTo>
                <a:lnTo>
                  <a:pt x="176" y="88"/>
                </a:lnTo>
                <a:lnTo>
                  <a:pt x="136" y="136"/>
                </a:lnTo>
                <a:lnTo>
                  <a:pt x="120" y="144"/>
                </a:lnTo>
                <a:lnTo>
                  <a:pt x="112" y="136"/>
                </a:lnTo>
                <a:lnTo>
                  <a:pt x="104" y="144"/>
                </a:lnTo>
                <a:lnTo>
                  <a:pt x="104" y="160"/>
                </a:lnTo>
                <a:lnTo>
                  <a:pt x="112" y="160"/>
                </a:lnTo>
                <a:lnTo>
                  <a:pt x="112" y="168"/>
                </a:lnTo>
                <a:lnTo>
                  <a:pt x="120" y="168"/>
                </a:lnTo>
                <a:lnTo>
                  <a:pt x="120" y="184"/>
                </a:lnTo>
                <a:lnTo>
                  <a:pt x="120" y="192"/>
                </a:lnTo>
                <a:lnTo>
                  <a:pt x="96" y="192"/>
                </a:lnTo>
                <a:lnTo>
                  <a:pt x="88" y="200"/>
                </a:lnTo>
                <a:lnTo>
                  <a:pt x="80" y="192"/>
                </a:lnTo>
                <a:lnTo>
                  <a:pt x="72" y="176"/>
                </a:lnTo>
                <a:lnTo>
                  <a:pt x="48" y="176"/>
                </a:lnTo>
                <a:lnTo>
                  <a:pt x="32" y="176"/>
                </a:lnTo>
                <a:lnTo>
                  <a:pt x="8" y="17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10" name="Freeform 123"/>
          <p:cNvSpPr>
            <a:spLocks/>
          </p:cNvSpPr>
          <p:nvPr/>
        </p:nvSpPr>
        <p:spPr bwMode="ltGray">
          <a:xfrm>
            <a:off x="5637213" y="4011891"/>
            <a:ext cx="147638" cy="85725"/>
          </a:xfrm>
          <a:custGeom>
            <a:avLst/>
            <a:gdLst>
              <a:gd name="T0" fmla="*/ 2147483647 w 97"/>
              <a:gd name="T1" fmla="*/ 0 h 57"/>
              <a:gd name="T2" fmla="*/ 2147483647 w 97"/>
              <a:gd name="T3" fmla="*/ 0 h 57"/>
              <a:gd name="T4" fmla="*/ 0 w 97"/>
              <a:gd name="T5" fmla="*/ 2147483647 h 57"/>
              <a:gd name="T6" fmla="*/ 2147483647 w 97"/>
              <a:gd name="T7" fmla="*/ 2147483647 h 57"/>
              <a:gd name="T8" fmla="*/ 2147483647 w 97"/>
              <a:gd name="T9" fmla="*/ 2147483647 h 57"/>
              <a:gd name="T10" fmla="*/ 2147483647 w 97"/>
              <a:gd name="T11" fmla="*/ 2147483647 h 57"/>
              <a:gd name="T12" fmla="*/ 2147483647 w 97"/>
              <a:gd name="T13" fmla="*/ 2147483647 h 57"/>
              <a:gd name="T14" fmla="*/ 2147483647 w 97"/>
              <a:gd name="T15" fmla="*/ 2147483647 h 57"/>
              <a:gd name="T16" fmla="*/ 2147483647 w 97"/>
              <a:gd name="T17" fmla="*/ 2147483647 h 57"/>
              <a:gd name="T18" fmla="*/ 2147483647 w 97"/>
              <a:gd name="T19" fmla="*/ 2147483647 h 57"/>
              <a:gd name="T20" fmla="*/ 2147483647 w 97"/>
              <a:gd name="T21" fmla="*/ 2147483647 h 57"/>
              <a:gd name="T22" fmla="*/ 2147483647 w 97"/>
              <a:gd name="T23" fmla="*/ 2147483647 h 57"/>
              <a:gd name="T24" fmla="*/ 2147483647 w 97"/>
              <a:gd name="T25" fmla="*/ 0 h 57"/>
              <a:gd name="T26" fmla="*/ 2147483647 w 97"/>
              <a:gd name="T27" fmla="*/ 0 h 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7" h="57">
                <a:moveTo>
                  <a:pt x="8" y="0"/>
                </a:moveTo>
                <a:lnTo>
                  <a:pt x="8" y="0"/>
                </a:lnTo>
                <a:lnTo>
                  <a:pt x="0" y="24"/>
                </a:lnTo>
                <a:lnTo>
                  <a:pt x="16" y="32"/>
                </a:lnTo>
                <a:lnTo>
                  <a:pt x="88" y="56"/>
                </a:lnTo>
                <a:lnTo>
                  <a:pt x="96" y="56"/>
                </a:lnTo>
                <a:lnTo>
                  <a:pt x="96" y="48"/>
                </a:lnTo>
                <a:lnTo>
                  <a:pt x="96" y="32"/>
                </a:lnTo>
                <a:lnTo>
                  <a:pt x="72" y="32"/>
                </a:lnTo>
                <a:lnTo>
                  <a:pt x="56" y="24"/>
                </a:lnTo>
                <a:lnTo>
                  <a:pt x="48" y="16"/>
                </a:lnTo>
                <a:lnTo>
                  <a:pt x="40" y="16"/>
                </a:lnTo>
                <a:lnTo>
                  <a:pt x="24" y="0"/>
                </a:lnTo>
                <a:lnTo>
                  <a:pt x="8"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11" name="Freeform 124"/>
          <p:cNvSpPr>
            <a:spLocks/>
          </p:cNvSpPr>
          <p:nvPr/>
        </p:nvSpPr>
        <p:spPr bwMode="ltGray">
          <a:xfrm>
            <a:off x="5637213" y="4011891"/>
            <a:ext cx="147638" cy="85725"/>
          </a:xfrm>
          <a:custGeom>
            <a:avLst/>
            <a:gdLst>
              <a:gd name="T0" fmla="*/ 2147483647 w 97"/>
              <a:gd name="T1" fmla="*/ 0 h 57"/>
              <a:gd name="T2" fmla="*/ 0 w 97"/>
              <a:gd name="T3" fmla="*/ 2147483647 h 57"/>
              <a:gd name="T4" fmla="*/ 2147483647 w 97"/>
              <a:gd name="T5" fmla="*/ 2147483647 h 57"/>
              <a:gd name="T6" fmla="*/ 2147483647 w 97"/>
              <a:gd name="T7" fmla="*/ 2147483647 h 57"/>
              <a:gd name="T8" fmla="*/ 2147483647 w 97"/>
              <a:gd name="T9" fmla="*/ 2147483647 h 57"/>
              <a:gd name="T10" fmla="*/ 2147483647 w 97"/>
              <a:gd name="T11" fmla="*/ 2147483647 h 57"/>
              <a:gd name="T12" fmla="*/ 2147483647 w 97"/>
              <a:gd name="T13" fmla="*/ 2147483647 h 57"/>
              <a:gd name="T14" fmla="*/ 2147483647 w 97"/>
              <a:gd name="T15" fmla="*/ 2147483647 h 57"/>
              <a:gd name="T16" fmla="*/ 2147483647 w 97"/>
              <a:gd name="T17" fmla="*/ 2147483647 h 57"/>
              <a:gd name="T18" fmla="*/ 2147483647 w 97"/>
              <a:gd name="T19" fmla="*/ 2147483647 h 57"/>
              <a:gd name="T20" fmla="*/ 2147483647 w 97"/>
              <a:gd name="T21" fmla="*/ 2147483647 h 57"/>
              <a:gd name="T22" fmla="*/ 2147483647 w 97"/>
              <a:gd name="T23" fmla="*/ 0 h 57"/>
              <a:gd name="T24" fmla="*/ 2147483647 w 97"/>
              <a:gd name="T25" fmla="*/ 0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7" h="57">
                <a:moveTo>
                  <a:pt x="8" y="0"/>
                </a:moveTo>
                <a:lnTo>
                  <a:pt x="0" y="24"/>
                </a:lnTo>
                <a:lnTo>
                  <a:pt x="16" y="32"/>
                </a:lnTo>
                <a:lnTo>
                  <a:pt x="88" y="56"/>
                </a:lnTo>
                <a:lnTo>
                  <a:pt x="96" y="56"/>
                </a:lnTo>
                <a:lnTo>
                  <a:pt x="96" y="48"/>
                </a:lnTo>
                <a:lnTo>
                  <a:pt x="96" y="32"/>
                </a:lnTo>
                <a:lnTo>
                  <a:pt x="72" y="32"/>
                </a:lnTo>
                <a:lnTo>
                  <a:pt x="56" y="24"/>
                </a:lnTo>
                <a:lnTo>
                  <a:pt x="48" y="16"/>
                </a:lnTo>
                <a:lnTo>
                  <a:pt x="40" y="16"/>
                </a:lnTo>
                <a:lnTo>
                  <a:pt x="24" y="0"/>
                </a:lnTo>
                <a:lnTo>
                  <a:pt x="8"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12" name="Freeform 125"/>
          <p:cNvSpPr>
            <a:spLocks/>
          </p:cNvSpPr>
          <p:nvPr/>
        </p:nvSpPr>
        <p:spPr bwMode="ltGray">
          <a:xfrm>
            <a:off x="5781676" y="4096029"/>
            <a:ext cx="101600" cy="112712"/>
          </a:xfrm>
          <a:custGeom>
            <a:avLst/>
            <a:gdLst>
              <a:gd name="T0" fmla="*/ 2147483647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0 h 73"/>
              <a:gd name="T20" fmla="*/ 2147483647 w 65"/>
              <a:gd name="T21" fmla="*/ 0 h 73"/>
              <a:gd name="T22" fmla="*/ 2147483647 w 65"/>
              <a:gd name="T23" fmla="*/ 0 h 73"/>
              <a:gd name="T24" fmla="*/ 2147483647 w 65"/>
              <a:gd name="T25" fmla="*/ 2147483647 h 73"/>
              <a:gd name="T26" fmla="*/ 0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2147483647 h 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5" h="73">
                <a:moveTo>
                  <a:pt x="64" y="64"/>
                </a:moveTo>
                <a:lnTo>
                  <a:pt x="64" y="64"/>
                </a:lnTo>
                <a:lnTo>
                  <a:pt x="56" y="40"/>
                </a:lnTo>
                <a:lnTo>
                  <a:pt x="56" y="32"/>
                </a:lnTo>
                <a:lnTo>
                  <a:pt x="48" y="40"/>
                </a:lnTo>
                <a:lnTo>
                  <a:pt x="40" y="40"/>
                </a:lnTo>
                <a:lnTo>
                  <a:pt x="40" y="32"/>
                </a:lnTo>
                <a:lnTo>
                  <a:pt x="56" y="16"/>
                </a:lnTo>
                <a:lnTo>
                  <a:pt x="24" y="16"/>
                </a:lnTo>
                <a:lnTo>
                  <a:pt x="24" y="0"/>
                </a:lnTo>
                <a:lnTo>
                  <a:pt x="16" y="0"/>
                </a:lnTo>
                <a:lnTo>
                  <a:pt x="8" y="0"/>
                </a:lnTo>
                <a:lnTo>
                  <a:pt x="8" y="8"/>
                </a:lnTo>
                <a:lnTo>
                  <a:pt x="0" y="24"/>
                </a:lnTo>
                <a:lnTo>
                  <a:pt x="8" y="24"/>
                </a:lnTo>
                <a:lnTo>
                  <a:pt x="16" y="64"/>
                </a:lnTo>
                <a:lnTo>
                  <a:pt x="32" y="64"/>
                </a:lnTo>
                <a:lnTo>
                  <a:pt x="48" y="48"/>
                </a:lnTo>
                <a:lnTo>
                  <a:pt x="56" y="72"/>
                </a:lnTo>
                <a:lnTo>
                  <a:pt x="64" y="6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13" name="Freeform 126"/>
          <p:cNvSpPr>
            <a:spLocks/>
          </p:cNvSpPr>
          <p:nvPr/>
        </p:nvSpPr>
        <p:spPr bwMode="ltGray">
          <a:xfrm>
            <a:off x="5781676" y="4096029"/>
            <a:ext cx="101600" cy="112712"/>
          </a:xfrm>
          <a:custGeom>
            <a:avLst/>
            <a:gdLst>
              <a:gd name="T0" fmla="*/ 2147483647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0 h 73"/>
              <a:gd name="T18" fmla="*/ 2147483647 w 65"/>
              <a:gd name="T19" fmla="*/ 0 h 73"/>
              <a:gd name="T20" fmla="*/ 2147483647 w 65"/>
              <a:gd name="T21" fmla="*/ 0 h 73"/>
              <a:gd name="T22" fmla="*/ 2147483647 w 65"/>
              <a:gd name="T23" fmla="*/ 2147483647 h 73"/>
              <a:gd name="T24" fmla="*/ 0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5" h="73">
                <a:moveTo>
                  <a:pt x="64" y="64"/>
                </a:moveTo>
                <a:lnTo>
                  <a:pt x="56" y="40"/>
                </a:lnTo>
                <a:lnTo>
                  <a:pt x="56" y="32"/>
                </a:lnTo>
                <a:lnTo>
                  <a:pt x="48" y="40"/>
                </a:lnTo>
                <a:lnTo>
                  <a:pt x="40" y="40"/>
                </a:lnTo>
                <a:lnTo>
                  <a:pt x="40" y="32"/>
                </a:lnTo>
                <a:lnTo>
                  <a:pt x="56" y="16"/>
                </a:lnTo>
                <a:lnTo>
                  <a:pt x="24" y="16"/>
                </a:lnTo>
                <a:lnTo>
                  <a:pt x="24" y="0"/>
                </a:lnTo>
                <a:lnTo>
                  <a:pt x="16" y="0"/>
                </a:lnTo>
                <a:lnTo>
                  <a:pt x="8" y="0"/>
                </a:lnTo>
                <a:lnTo>
                  <a:pt x="8" y="8"/>
                </a:lnTo>
                <a:lnTo>
                  <a:pt x="0" y="24"/>
                </a:lnTo>
                <a:lnTo>
                  <a:pt x="8" y="24"/>
                </a:lnTo>
                <a:lnTo>
                  <a:pt x="16" y="64"/>
                </a:lnTo>
                <a:lnTo>
                  <a:pt x="32" y="64"/>
                </a:lnTo>
                <a:lnTo>
                  <a:pt x="48" y="48"/>
                </a:lnTo>
                <a:lnTo>
                  <a:pt x="56" y="72"/>
                </a:lnTo>
                <a:lnTo>
                  <a:pt x="64" y="6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14" name="Freeform 127"/>
          <p:cNvSpPr>
            <a:spLocks/>
          </p:cNvSpPr>
          <p:nvPr/>
        </p:nvSpPr>
        <p:spPr bwMode="ltGray">
          <a:xfrm>
            <a:off x="5867401" y="4059516"/>
            <a:ext cx="173037" cy="381000"/>
          </a:xfrm>
          <a:custGeom>
            <a:avLst/>
            <a:gdLst>
              <a:gd name="T0" fmla="*/ 2147483647 w 113"/>
              <a:gd name="T1" fmla="*/ 2147483647 h 249"/>
              <a:gd name="T2" fmla="*/ 2147483647 w 113"/>
              <a:gd name="T3" fmla="*/ 2147483647 h 249"/>
              <a:gd name="T4" fmla="*/ 2147483647 w 113"/>
              <a:gd name="T5" fmla="*/ 2147483647 h 249"/>
              <a:gd name="T6" fmla="*/ 2147483647 w 113"/>
              <a:gd name="T7" fmla="*/ 2147483647 h 249"/>
              <a:gd name="T8" fmla="*/ 2147483647 w 113"/>
              <a:gd name="T9" fmla="*/ 2147483647 h 249"/>
              <a:gd name="T10" fmla="*/ 2147483647 w 113"/>
              <a:gd name="T11" fmla="*/ 2147483647 h 249"/>
              <a:gd name="T12" fmla="*/ 2147483647 w 113"/>
              <a:gd name="T13" fmla="*/ 2147483647 h 249"/>
              <a:gd name="T14" fmla="*/ 2147483647 w 113"/>
              <a:gd name="T15" fmla="*/ 2147483647 h 249"/>
              <a:gd name="T16" fmla="*/ 2147483647 w 113"/>
              <a:gd name="T17" fmla="*/ 2147483647 h 249"/>
              <a:gd name="T18" fmla="*/ 2147483647 w 113"/>
              <a:gd name="T19" fmla="*/ 2147483647 h 249"/>
              <a:gd name="T20" fmla="*/ 2147483647 w 113"/>
              <a:gd name="T21" fmla="*/ 2147483647 h 249"/>
              <a:gd name="T22" fmla="*/ 2147483647 w 113"/>
              <a:gd name="T23" fmla="*/ 2147483647 h 249"/>
              <a:gd name="T24" fmla="*/ 2147483647 w 113"/>
              <a:gd name="T25" fmla="*/ 2147483647 h 249"/>
              <a:gd name="T26" fmla="*/ 2147483647 w 113"/>
              <a:gd name="T27" fmla="*/ 2147483647 h 249"/>
              <a:gd name="T28" fmla="*/ 2147483647 w 113"/>
              <a:gd name="T29" fmla="*/ 2147483647 h 249"/>
              <a:gd name="T30" fmla="*/ 2147483647 w 113"/>
              <a:gd name="T31" fmla="*/ 2147483647 h 249"/>
              <a:gd name="T32" fmla="*/ 2147483647 w 113"/>
              <a:gd name="T33" fmla="*/ 2147483647 h 249"/>
              <a:gd name="T34" fmla="*/ 2147483647 w 113"/>
              <a:gd name="T35" fmla="*/ 0 h 249"/>
              <a:gd name="T36" fmla="*/ 2147483647 w 113"/>
              <a:gd name="T37" fmla="*/ 0 h 249"/>
              <a:gd name="T38" fmla="*/ 2147483647 w 113"/>
              <a:gd name="T39" fmla="*/ 2147483647 h 249"/>
              <a:gd name="T40" fmla="*/ 2147483647 w 113"/>
              <a:gd name="T41" fmla="*/ 2147483647 h 249"/>
              <a:gd name="T42" fmla="*/ 2147483647 w 113"/>
              <a:gd name="T43" fmla="*/ 2147483647 h 249"/>
              <a:gd name="T44" fmla="*/ 2147483647 w 113"/>
              <a:gd name="T45" fmla="*/ 2147483647 h 249"/>
              <a:gd name="T46" fmla="*/ 2147483647 w 113"/>
              <a:gd name="T47" fmla="*/ 2147483647 h 249"/>
              <a:gd name="T48" fmla="*/ 2147483647 w 113"/>
              <a:gd name="T49" fmla="*/ 2147483647 h 249"/>
              <a:gd name="T50" fmla="*/ 2147483647 w 113"/>
              <a:gd name="T51" fmla="*/ 2147483647 h 249"/>
              <a:gd name="T52" fmla="*/ 0 w 113"/>
              <a:gd name="T53" fmla="*/ 2147483647 h 249"/>
              <a:gd name="T54" fmla="*/ 2147483647 w 113"/>
              <a:gd name="T55" fmla="*/ 2147483647 h 249"/>
              <a:gd name="T56" fmla="*/ 2147483647 w 113"/>
              <a:gd name="T57" fmla="*/ 2147483647 h 249"/>
              <a:gd name="T58" fmla="*/ 2147483647 w 113"/>
              <a:gd name="T59" fmla="*/ 2147483647 h 249"/>
              <a:gd name="T60" fmla="*/ 2147483647 w 113"/>
              <a:gd name="T61" fmla="*/ 2147483647 h 249"/>
              <a:gd name="T62" fmla="*/ 2147483647 w 113"/>
              <a:gd name="T63" fmla="*/ 2147483647 h 249"/>
              <a:gd name="T64" fmla="*/ 2147483647 w 113"/>
              <a:gd name="T65" fmla="*/ 2147483647 h 249"/>
              <a:gd name="T66" fmla="*/ 2147483647 w 113"/>
              <a:gd name="T67" fmla="*/ 2147483647 h 249"/>
              <a:gd name="T68" fmla="*/ 2147483647 w 113"/>
              <a:gd name="T69" fmla="*/ 2147483647 h 249"/>
              <a:gd name="T70" fmla="*/ 2147483647 w 113"/>
              <a:gd name="T71" fmla="*/ 2147483647 h 2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3" h="249">
                <a:moveTo>
                  <a:pt x="80" y="248"/>
                </a:moveTo>
                <a:lnTo>
                  <a:pt x="80" y="248"/>
                </a:lnTo>
                <a:lnTo>
                  <a:pt x="96" y="216"/>
                </a:lnTo>
                <a:lnTo>
                  <a:pt x="88" y="192"/>
                </a:lnTo>
                <a:lnTo>
                  <a:pt x="80" y="176"/>
                </a:lnTo>
                <a:lnTo>
                  <a:pt x="80" y="160"/>
                </a:lnTo>
                <a:lnTo>
                  <a:pt x="72" y="136"/>
                </a:lnTo>
                <a:lnTo>
                  <a:pt x="72" y="120"/>
                </a:lnTo>
                <a:lnTo>
                  <a:pt x="104" y="104"/>
                </a:lnTo>
                <a:lnTo>
                  <a:pt x="112" y="88"/>
                </a:lnTo>
                <a:lnTo>
                  <a:pt x="104" y="88"/>
                </a:lnTo>
                <a:lnTo>
                  <a:pt x="88" y="80"/>
                </a:lnTo>
                <a:lnTo>
                  <a:pt x="88" y="72"/>
                </a:lnTo>
                <a:lnTo>
                  <a:pt x="88" y="64"/>
                </a:lnTo>
                <a:lnTo>
                  <a:pt x="80" y="56"/>
                </a:lnTo>
                <a:lnTo>
                  <a:pt x="72" y="56"/>
                </a:lnTo>
                <a:lnTo>
                  <a:pt x="80" y="16"/>
                </a:lnTo>
                <a:lnTo>
                  <a:pt x="72" y="0"/>
                </a:lnTo>
                <a:lnTo>
                  <a:pt x="64" y="0"/>
                </a:lnTo>
                <a:lnTo>
                  <a:pt x="64" y="16"/>
                </a:lnTo>
                <a:lnTo>
                  <a:pt x="48" y="16"/>
                </a:lnTo>
                <a:lnTo>
                  <a:pt x="40" y="24"/>
                </a:lnTo>
                <a:lnTo>
                  <a:pt x="24" y="56"/>
                </a:lnTo>
                <a:lnTo>
                  <a:pt x="16" y="64"/>
                </a:lnTo>
                <a:lnTo>
                  <a:pt x="8" y="80"/>
                </a:lnTo>
                <a:lnTo>
                  <a:pt x="8" y="88"/>
                </a:lnTo>
                <a:lnTo>
                  <a:pt x="0" y="96"/>
                </a:lnTo>
                <a:lnTo>
                  <a:pt x="16" y="112"/>
                </a:lnTo>
                <a:lnTo>
                  <a:pt x="24" y="128"/>
                </a:lnTo>
                <a:lnTo>
                  <a:pt x="32" y="152"/>
                </a:lnTo>
                <a:lnTo>
                  <a:pt x="24" y="160"/>
                </a:lnTo>
                <a:lnTo>
                  <a:pt x="40" y="168"/>
                </a:lnTo>
                <a:lnTo>
                  <a:pt x="56" y="152"/>
                </a:lnTo>
                <a:lnTo>
                  <a:pt x="64" y="160"/>
                </a:lnTo>
                <a:lnTo>
                  <a:pt x="80" y="208"/>
                </a:lnTo>
                <a:lnTo>
                  <a:pt x="80" y="24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15" name="Freeform 128"/>
          <p:cNvSpPr>
            <a:spLocks/>
          </p:cNvSpPr>
          <p:nvPr/>
        </p:nvSpPr>
        <p:spPr bwMode="ltGray">
          <a:xfrm>
            <a:off x="5867401" y="4059516"/>
            <a:ext cx="173037" cy="381000"/>
          </a:xfrm>
          <a:custGeom>
            <a:avLst/>
            <a:gdLst>
              <a:gd name="T0" fmla="*/ 2147483647 w 113"/>
              <a:gd name="T1" fmla="*/ 2147483647 h 249"/>
              <a:gd name="T2" fmla="*/ 2147483647 w 113"/>
              <a:gd name="T3" fmla="*/ 2147483647 h 249"/>
              <a:gd name="T4" fmla="*/ 2147483647 w 113"/>
              <a:gd name="T5" fmla="*/ 2147483647 h 249"/>
              <a:gd name="T6" fmla="*/ 2147483647 w 113"/>
              <a:gd name="T7" fmla="*/ 2147483647 h 249"/>
              <a:gd name="T8" fmla="*/ 2147483647 w 113"/>
              <a:gd name="T9" fmla="*/ 2147483647 h 249"/>
              <a:gd name="T10" fmla="*/ 2147483647 w 113"/>
              <a:gd name="T11" fmla="*/ 2147483647 h 249"/>
              <a:gd name="T12" fmla="*/ 2147483647 w 113"/>
              <a:gd name="T13" fmla="*/ 2147483647 h 249"/>
              <a:gd name="T14" fmla="*/ 2147483647 w 113"/>
              <a:gd name="T15" fmla="*/ 2147483647 h 249"/>
              <a:gd name="T16" fmla="*/ 2147483647 w 113"/>
              <a:gd name="T17" fmla="*/ 2147483647 h 249"/>
              <a:gd name="T18" fmla="*/ 2147483647 w 113"/>
              <a:gd name="T19" fmla="*/ 2147483647 h 249"/>
              <a:gd name="T20" fmla="*/ 2147483647 w 113"/>
              <a:gd name="T21" fmla="*/ 2147483647 h 249"/>
              <a:gd name="T22" fmla="*/ 2147483647 w 113"/>
              <a:gd name="T23" fmla="*/ 2147483647 h 249"/>
              <a:gd name="T24" fmla="*/ 2147483647 w 113"/>
              <a:gd name="T25" fmla="*/ 2147483647 h 249"/>
              <a:gd name="T26" fmla="*/ 2147483647 w 113"/>
              <a:gd name="T27" fmla="*/ 2147483647 h 249"/>
              <a:gd name="T28" fmla="*/ 2147483647 w 113"/>
              <a:gd name="T29" fmla="*/ 2147483647 h 249"/>
              <a:gd name="T30" fmla="*/ 2147483647 w 113"/>
              <a:gd name="T31" fmla="*/ 2147483647 h 249"/>
              <a:gd name="T32" fmla="*/ 2147483647 w 113"/>
              <a:gd name="T33" fmla="*/ 0 h 249"/>
              <a:gd name="T34" fmla="*/ 2147483647 w 113"/>
              <a:gd name="T35" fmla="*/ 0 h 249"/>
              <a:gd name="T36" fmla="*/ 2147483647 w 113"/>
              <a:gd name="T37" fmla="*/ 2147483647 h 249"/>
              <a:gd name="T38" fmla="*/ 2147483647 w 113"/>
              <a:gd name="T39" fmla="*/ 2147483647 h 249"/>
              <a:gd name="T40" fmla="*/ 2147483647 w 113"/>
              <a:gd name="T41" fmla="*/ 2147483647 h 249"/>
              <a:gd name="T42" fmla="*/ 2147483647 w 113"/>
              <a:gd name="T43" fmla="*/ 2147483647 h 249"/>
              <a:gd name="T44" fmla="*/ 2147483647 w 113"/>
              <a:gd name="T45" fmla="*/ 2147483647 h 249"/>
              <a:gd name="T46" fmla="*/ 2147483647 w 113"/>
              <a:gd name="T47" fmla="*/ 2147483647 h 249"/>
              <a:gd name="T48" fmla="*/ 2147483647 w 113"/>
              <a:gd name="T49" fmla="*/ 2147483647 h 249"/>
              <a:gd name="T50" fmla="*/ 0 w 113"/>
              <a:gd name="T51" fmla="*/ 2147483647 h 249"/>
              <a:gd name="T52" fmla="*/ 2147483647 w 113"/>
              <a:gd name="T53" fmla="*/ 2147483647 h 249"/>
              <a:gd name="T54" fmla="*/ 2147483647 w 113"/>
              <a:gd name="T55" fmla="*/ 2147483647 h 249"/>
              <a:gd name="T56" fmla="*/ 2147483647 w 113"/>
              <a:gd name="T57" fmla="*/ 2147483647 h 249"/>
              <a:gd name="T58" fmla="*/ 2147483647 w 113"/>
              <a:gd name="T59" fmla="*/ 2147483647 h 249"/>
              <a:gd name="T60" fmla="*/ 2147483647 w 113"/>
              <a:gd name="T61" fmla="*/ 2147483647 h 249"/>
              <a:gd name="T62" fmla="*/ 2147483647 w 113"/>
              <a:gd name="T63" fmla="*/ 2147483647 h 249"/>
              <a:gd name="T64" fmla="*/ 2147483647 w 113"/>
              <a:gd name="T65" fmla="*/ 2147483647 h 249"/>
              <a:gd name="T66" fmla="*/ 2147483647 w 113"/>
              <a:gd name="T67" fmla="*/ 2147483647 h 249"/>
              <a:gd name="T68" fmla="*/ 2147483647 w 113"/>
              <a:gd name="T69" fmla="*/ 2147483647 h 2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249">
                <a:moveTo>
                  <a:pt x="80" y="248"/>
                </a:moveTo>
                <a:lnTo>
                  <a:pt x="96" y="216"/>
                </a:lnTo>
                <a:lnTo>
                  <a:pt x="88" y="192"/>
                </a:lnTo>
                <a:lnTo>
                  <a:pt x="80" y="176"/>
                </a:lnTo>
                <a:lnTo>
                  <a:pt x="80" y="160"/>
                </a:lnTo>
                <a:lnTo>
                  <a:pt x="72" y="136"/>
                </a:lnTo>
                <a:lnTo>
                  <a:pt x="72" y="120"/>
                </a:lnTo>
                <a:lnTo>
                  <a:pt x="104" y="104"/>
                </a:lnTo>
                <a:lnTo>
                  <a:pt x="112" y="88"/>
                </a:lnTo>
                <a:lnTo>
                  <a:pt x="104" y="88"/>
                </a:lnTo>
                <a:lnTo>
                  <a:pt x="88" y="80"/>
                </a:lnTo>
                <a:lnTo>
                  <a:pt x="88" y="72"/>
                </a:lnTo>
                <a:lnTo>
                  <a:pt x="88" y="64"/>
                </a:lnTo>
                <a:lnTo>
                  <a:pt x="80" y="56"/>
                </a:lnTo>
                <a:lnTo>
                  <a:pt x="72" y="56"/>
                </a:lnTo>
                <a:lnTo>
                  <a:pt x="80" y="16"/>
                </a:lnTo>
                <a:lnTo>
                  <a:pt x="72" y="0"/>
                </a:lnTo>
                <a:lnTo>
                  <a:pt x="64" y="0"/>
                </a:lnTo>
                <a:lnTo>
                  <a:pt x="64" y="16"/>
                </a:lnTo>
                <a:lnTo>
                  <a:pt x="48" y="16"/>
                </a:lnTo>
                <a:lnTo>
                  <a:pt x="40" y="24"/>
                </a:lnTo>
                <a:lnTo>
                  <a:pt x="24" y="56"/>
                </a:lnTo>
                <a:lnTo>
                  <a:pt x="16" y="64"/>
                </a:lnTo>
                <a:lnTo>
                  <a:pt x="8" y="80"/>
                </a:lnTo>
                <a:lnTo>
                  <a:pt x="8" y="88"/>
                </a:lnTo>
                <a:lnTo>
                  <a:pt x="0" y="96"/>
                </a:lnTo>
                <a:lnTo>
                  <a:pt x="16" y="112"/>
                </a:lnTo>
                <a:lnTo>
                  <a:pt x="24" y="128"/>
                </a:lnTo>
                <a:lnTo>
                  <a:pt x="32" y="152"/>
                </a:lnTo>
                <a:lnTo>
                  <a:pt x="24" y="160"/>
                </a:lnTo>
                <a:lnTo>
                  <a:pt x="40" y="168"/>
                </a:lnTo>
                <a:lnTo>
                  <a:pt x="56" y="152"/>
                </a:lnTo>
                <a:lnTo>
                  <a:pt x="64" y="160"/>
                </a:lnTo>
                <a:lnTo>
                  <a:pt x="80" y="208"/>
                </a:lnTo>
                <a:lnTo>
                  <a:pt x="80" y="24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16" name="Freeform 129"/>
          <p:cNvSpPr>
            <a:spLocks/>
          </p:cNvSpPr>
          <p:nvPr/>
        </p:nvSpPr>
        <p:spPr bwMode="ltGray">
          <a:xfrm>
            <a:off x="5976938" y="4218266"/>
            <a:ext cx="147638" cy="295275"/>
          </a:xfrm>
          <a:custGeom>
            <a:avLst/>
            <a:gdLst>
              <a:gd name="T0" fmla="*/ 2147483647 w 97"/>
              <a:gd name="T1" fmla="*/ 0 h 193"/>
              <a:gd name="T2" fmla="*/ 2147483647 w 97"/>
              <a:gd name="T3" fmla="*/ 0 h 193"/>
              <a:gd name="T4" fmla="*/ 0 w 97"/>
              <a:gd name="T5" fmla="*/ 2147483647 h 193"/>
              <a:gd name="T6" fmla="*/ 0 w 97"/>
              <a:gd name="T7" fmla="*/ 2147483647 h 193"/>
              <a:gd name="T8" fmla="*/ 2147483647 w 97"/>
              <a:gd name="T9" fmla="*/ 2147483647 h 193"/>
              <a:gd name="T10" fmla="*/ 2147483647 w 97"/>
              <a:gd name="T11" fmla="*/ 2147483647 h 193"/>
              <a:gd name="T12" fmla="*/ 2147483647 w 97"/>
              <a:gd name="T13" fmla="*/ 2147483647 h 193"/>
              <a:gd name="T14" fmla="*/ 2147483647 w 97"/>
              <a:gd name="T15" fmla="*/ 2147483647 h 193"/>
              <a:gd name="T16" fmla="*/ 2147483647 w 97"/>
              <a:gd name="T17" fmla="*/ 2147483647 h 193"/>
              <a:gd name="T18" fmla="*/ 2147483647 w 97"/>
              <a:gd name="T19" fmla="*/ 2147483647 h 193"/>
              <a:gd name="T20" fmla="*/ 2147483647 w 97"/>
              <a:gd name="T21" fmla="*/ 2147483647 h 193"/>
              <a:gd name="T22" fmla="*/ 2147483647 w 97"/>
              <a:gd name="T23" fmla="*/ 2147483647 h 193"/>
              <a:gd name="T24" fmla="*/ 2147483647 w 97"/>
              <a:gd name="T25" fmla="*/ 2147483647 h 193"/>
              <a:gd name="T26" fmla="*/ 2147483647 w 97"/>
              <a:gd name="T27" fmla="*/ 2147483647 h 193"/>
              <a:gd name="T28" fmla="*/ 2147483647 w 97"/>
              <a:gd name="T29" fmla="*/ 2147483647 h 193"/>
              <a:gd name="T30" fmla="*/ 2147483647 w 97"/>
              <a:gd name="T31" fmla="*/ 2147483647 h 193"/>
              <a:gd name="T32" fmla="*/ 2147483647 w 97"/>
              <a:gd name="T33" fmla="*/ 2147483647 h 193"/>
              <a:gd name="T34" fmla="*/ 2147483647 w 97"/>
              <a:gd name="T35" fmla="*/ 2147483647 h 193"/>
              <a:gd name="T36" fmla="*/ 2147483647 w 97"/>
              <a:gd name="T37" fmla="*/ 2147483647 h 193"/>
              <a:gd name="T38" fmla="*/ 2147483647 w 97"/>
              <a:gd name="T39" fmla="*/ 2147483647 h 193"/>
              <a:gd name="T40" fmla="*/ 2147483647 w 97"/>
              <a:gd name="T41" fmla="*/ 2147483647 h 193"/>
              <a:gd name="T42" fmla="*/ 2147483647 w 97"/>
              <a:gd name="T43" fmla="*/ 2147483647 h 193"/>
              <a:gd name="T44" fmla="*/ 2147483647 w 97"/>
              <a:gd name="T45" fmla="*/ 2147483647 h 193"/>
              <a:gd name="T46" fmla="*/ 2147483647 w 97"/>
              <a:gd name="T47" fmla="*/ 2147483647 h 193"/>
              <a:gd name="T48" fmla="*/ 2147483647 w 97"/>
              <a:gd name="T49" fmla="*/ 2147483647 h 193"/>
              <a:gd name="T50" fmla="*/ 2147483647 w 97"/>
              <a:gd name="T51" fmla="*/ 2147483647 h 193"/>
              <a:gd name="T52" fmla="*/ 2147483647 w 97"/>
              <a:gd name="T53" fmla="*/ 2147483647 h 193"/>
              <a:gd name="T54" fmla="*/ 2147483647 w 97"/>
              <a:gd name="T55" fmla="*/ 2147483647 h 193"/>
              <a:gd name="T56" fmla="*/ 2147483647 w 97"/>
              <a:gd name="T57" fmla="*/ 2147483647 h 193"/>
              <a:gd name="T58" fmla="*/ 2147483647 w 97"/>
              <a:gd name="T59" fmla="*/ 2147483647 h 193"/>
              <a:gd name="T60" fmla="*/ 2147483647 w 97"/>
              <a:gd name="T61" fmla="*/ 2147483647 h 193"/>
              <a:gd name="T62" fmla="*/ 2147483647 w 97"/>
              <a:gd name="T63" fmla="*/ 2147483647 h 193"/>
              <a:gd name="T64" fmla="*/ 2147483647 w 97"/>
              <a:gd name="T65" fmla="*/ 2147483647 h 193"/>
              <a:gd name="T66" fmla="*/ 2147483647 w 97"/>
              <a:gd name="T67" fmla="*/ 2147483647 h 193"/>
              <a:gd name="T68" fmla="*/ 2147483647 w 97"/>
              <a:gd name="T69" fmla="*/ 2147483647 h 193"/>
              <a:gd name="T70" fmla="*/ 2147483647 w 97"/>
              <a:gd name="T71" fmla="*/ 2147483647 h 193"/>
              <a:gd name="T72" fmla="*/ 2147483647 w 97"/>
              <a:gd name="T73" fmla="*/ 2147483647 h 193"/>
              <a:gd name="T74" fmla="*/ 2147483647 w 97"/>
              <a:gd name="T75" fmla="*/ 2147483647 h 193"/>
              <a:gd name="T76" fmla="*/ 2147483647 w 97"/>
              <a:gd name="T77" fmla="*/ 2147483647 h 193"/>
              <a:gd name="T78" fmla="*/ 2147483647 w 97"/>
              <a:gd name="T79" fmla="*/ 0 h 19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7" h="193">
                <a:moveTo>
                  <a:pt x="32" y="0"/>
                </a:moveTo>
                <a:lnTo>
                  <a:pt x="32" y="0"/>
                </a:lnTo>
                <a:lnTo>
                  <a:pt x="0" y="16"/>
                </a:lnTo>
                <a:lnTo>
                  <a:pt x="0" y="32"/>
                </a:lnTo>
                <a:lnTo>
                  <a:pt x="8" y="56"/>
                </a:lnTo>
                <a:lnTo>
                  <a:pt x="8" y="72"/>
                </a:lnTo>
                <a:lnTo>
                  <a:pt x="16" y="88"/>
                </a:lnTo>
                <a:lnTo>
                  <a:pt x="24" y="112"/>
                </a:lnTo>
                <a:lnTo>
                  <a:pt x="8" y="144"/>
                </a:lnTo>
                <a:lnTo>
                  <a:pt x="8" y="152"/>
                </a:lnTo>
                <a:lnTo>
                  <a:pt x="8" y="160"/>
                </a:lnTo>
                <a:lnTo>
                  <a:pt x="32" y="184"/>
                </a:lnTo>
                <a:lnTo>
                  <a:pt x="32" y="176"/>
                </a:lnTo>
                <a:lnTo>
                  <a:pt x="40" y="184"/>
                </a:lnTo>
                <a:lnTo>
                  <a:pt x="48" y="192"/>
                </a:lnTo>
                <a:lnTo>
                  <a:pt x="56" y="184"/>
                </a:lnTo>
                <a:lnTo>
                  <a:pt x="48" y="176"/>
                </a:lnTo>
                <a:lnTo>
                  <a:pt x="32" y="176"/>
                </a:lnTo>
                <a:lnTo>
                  <a:pt x="24" y="144"/>
                </a:lnTo>
                <a:lnTo>
                  <a:pt x="16" y="144"/>
                </a:lnTo>
                <a:lnTo>
                  <a:pt x="16" y="136"/>
                </a:lnTo>
                <a:lnTo>
                  <a:pt x="24" y="112"/>
                </a:lnTo>
                <a:lnTo>
                  <a:pt x="24" y="96"/>
                </a:lnTo>
                <a:lnTo>
                  <a:pt x="40" y="96"/>
                </a:lnTo>
                <a:lnTo>
                  <a:pt x="40" y="104"/>
                </a:lnTo>
                <a:lnTo>
                  <a:pt x="48" y="104"/>
                </a:lnTo>
                <a:lnTo>
                  <a:pt x="64" y="120"/>
                </a:lnTo>
                <a:lnTo>
                  <a:pt x="64" y="112"/>
                </a:lnTo>
                <a:lnTo>
                  <a:pt x="56" y="96"/>
                </a:lnTo>
                <a:lnTo>
                  <a:pt x="64" y="80"/>
                </a:lnTo>
                <a:lnTo>
                  <a:pt x="96" y="80"/>
                </a:lnTo>
                <a:lnTo>
                  <a:pt x="96" y="64"/>
                </a:lnTo>
                <a:lnTo>
                  <a:pt x="88" y="56"/>
                </a:lnTo>
                <a:lnTo>
                  <a:pt x="80" y="40"/>
                </a:lnTo>
                <a:lnTo>
                  <a:pt x="72" y="24"/>
                </a:lnTo>
                <a:lnTo>
                  <a:pt x="56" y="32"/>
                </a:lnTo>
                <a:lnTo>
                  <a:pt x="40" y="40"/>
                </a:lnTo>
                <a:lnTo>
                  <a:pt x="40" y="16"/>
                </a:lnTo>
                <a:lnTo>
                  <a:pt x="32" y="8"/>
                </a:lnTo>
                <a:lnTo>
                  <a:pt x="32"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17" name="Freeform 130"/>
          <p:cNvSpPr>
            <a:spLocks/>
          </p:cNvSpPr>
          <p:nvPr/>
        </p:nvSpPr>
        <p:spPr bwMode="ltGray">
          <a:xfrm>
            <a:off x="5976938" y="4218266"/>
            <a:ext cx="147638" cy="295275"/>
          </a:xfrm>
          <a:custGeom>
            <a:avLst/>
            <a:gdLst>
              <a:gd name="T0" fmla="*/ 2147483647 w 97"/>
              <a:gd name="T1" fmla="*/ 0 h 193"/>
              <a:gd name="T2" fmla="*/ 0 w 97"/>
              <a:gd name="T3" fmla="*/ 2147483647 h 193"/>
              <a:gd name="T4" fmla="*/ 0 w 97"/>
              <a:gd name="T5" fmla="*/ 2147483647 h 193"/>
              <a:gd name="T6" fmla="*/ 2147483647 w 97"/>
              <a:gd name="T7" fmla="*/ 2147483647 h 193"/>
              <a:gd name="T8" fmla="*/ 2147483647 w 97"/>
              <a:gd name="T9" fmla="*/ 2147483647 h 193"/>
              <a:gd name="T10" fmla="*/ 2147483647 w 97"/>
              <a:gd name="T11" fmla="*/ 2147483647 h 193"/>
              <a:gd name="T12" fmla="*/ 2147483647 w 97"/>
              <a:gd name="T13" fmla="*/ 2147483647 h 193"/>
              <a:gd name="T14" fmla="*/ 2147483647 w 97"/>
              <a:gd name="T15" fmla="*/ 2147483647 h 193"/>
              <a:gd name="T16" fmla="*/ 2147483647 w 97"/>
              <a:gd name="T17" fmla="*/ 2147483647 h 193"/>
              <a:gd name="T18" fmla="*/ 2147483647 w 97"/>
              <a:gd name="T19" fmla="*/ 2147483647 h 193"/>
              <a:gd name="T20" fmla="*/ 2147483647 w 97"/>
              <a:gd name="T21" fmla="*/ 2147483647 h 193"/>
              <a:gd name="T22" fmla="*/ 2147483647 w 97"/>
              <a:gd name="T23" fmla="*/ 2147483647 h 193"/>
              <a:gd name="T24" fmla="*/ 2147483647 w 97"/>
              <a:gd name="T25" fmla="*/ 2147483647 h 193"/>
              <a:gd name="T26" fmla="*/ 2147483647 w 97"/>
              <a:gd name="T27" fmla="*/ 2147483647 h 193"/>
              <a:gd name="T28" fmla="*/ 2147483647 w 97"/>
              <a:gd name="T29" fmla="*/ 2147483647 h 193"/>
              <a:gd name="T30" fmla="*/ 2147483647 w 97"/>
              <a:gd name="T31" fmla="*/ 2147483647 h 193"/>
              <a:gd name="T32" fmla="*/ 2147483647 w 97"/>
              <a:gd name="T33" fmla="*/ 2147483647 h 193"/>
              <a:gd name="T34" fmla="*/ 2147483647 w 97"/>
              <a:gd name="T35" fmla="*/ 2147483647 h 193"/>
              <a:gd name="T36" fmla="*/ 2147483647 w 97"/>
              <a:gd name="T37" fmla="*/ 2147483647 h 193"/>
              <a:gd name="T38" fmla="*/ 2147483647 w 97"/>
              <a:gd name="T39" fmla="*/ 2147483647 h 193"/>
              <a:gd name="T40" fmla="*/ 2147483647 w 97"/>
              <a:gd name="T41" fmla="*/ 2147483647 h 193"/>
              <a:gd name="T42" fmla="*/ 2147483647 w 97"/>
              <a:gd name="T43" fmla="*/ 2147483647 h 193"/>
              <a:gd name="T44" fmla="*/ 2147483647 w 97"/>
              <a:gd name="T45" fmla="*/ 2147483647 h 193"/>
              <a:gd name="T46" fmla="*/ 2147483647 w 97"/>
              <a:gd name="T47" fmla="*/ 2147483647 h 193"/>
              <a:gd name="T48" fmla="*/ 2147483647 w 97"/>
              <a:gd name="T49" fmla="*/ 2147483647 h 193"/>
              <a:gd name="T50" fmla="*/ 2147483647 w 97"/>
              <a:gd name="T51" fmla="*/ 2147483647 h 193"/>
              <a:gd name="T52" fmla="*/ 2147483647 w 97"/>
              <a:gd name="T53" fmla="*/ 2147483647 h 193"/>
              <a:gd name="T54" fmla="*/ 2147483647 w 97"/>
              <a:gd name="T55" fmla="*/ 2147483647 h 193"/>
              <a:gd name="T56" fmla="*/ 2147483647 w 97"/>
              <a:gd name="T57" fmla="*/ 2147483647 h 193"/>
              <a:gd name="T58" fmla="*/ 2147483647 w 97"/>
              <a:gd name="T59" fmla="*/ 2147483647 h 193"/>
              <a:gd name="T60" fmla="*/ 2147483647 w 97"/>
              <a:gd name="T61" fmla="*/ 2147483647 h 193"/>
              <a:gd name="T62" fmla="*/ 2147483647 w 97"/>
              <a:gd name="T63" fmla="*/ 2147483647 h 193"/>
              <a:gd name="T64" fmla="*/ 2147483647 w 97"/>
              <a:gd name="T65" fmla="*/ 2147483647 h 193"/>
              <a:gd name="T66" fmla="*/ 2147483647 w 97"/>
              <a:gd name="T67" fmla="*/ 2147483647 h 193"/>
              <a:gd name="T68" fmla="*/ 2147483647 w 97"/>
              <a:gd name="T69" fmla="*/ 2147483647 h 193"/>
              <a:gd name="T70" fmla="*/ 2147483647 w 97"/>
              <a:gd name="T71" fmla="*/ 2147483647 h 193"/>
              <a:gd name="T72" fmla="*/ 2147483647 w 97"/>
              <a:gd name="T73" fmla="*/ 2147483647 h 193"/>
              <a:gd name="T74" fmla="*/ 2147483647 w 97"/>
              <a:gd name="T75" fmla="*/ 2147483647 h 193"/>
              <a:gd name="T76" fmla="*/ 2147483647 w 97"/>
              <a:gd name="T77" fmla="*/ 0 h 1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7" h="193">
                <a:moveTo>
                  <a:pt x="32" y="0"/>
                </a:moveTo>
                <a:lnTo>
                  <a:pt x="0" y="16"/>
                </a:lnTo>
                <a:lnTo>
                  <a:pt x="0" y="32"/>
                </a:lnTo>
                <a:lnTo>
                  <a:pt x="8" y="56"/>
                </a:lnTo>
                <a:lnTo>
                  <a:pt x="8" y="72"/>
                </a:lnTo>
                <a:lnTo>
                  <a:pt x="16" y="88"/>
                </a:lnTo>
                <a:lnTo>
                  <a:pt x="24" y="112"/>
                </a:lnTo>
                <a:lnTo>
                  <a:pt x="8" y="144"/>
                </a:lnTo>
                <a:lnTo>
                  <a:pt x="8" y="152"/>
                </a:lnTo>
                <a:lnTo>
                  <a:pt x="8" y="160"/>
                </a:lnTo>
                <a:lnTo>
                  <a:pt x="32" y="184"/>
                </a:lnTo>
                <a:lnTo>
                  <a:pt x="32" y="176"/>
                </a:lnTo>
                <a:lnTo>
                  <a:pt x="40" y="184"/>
                </a:lnTo>
                <a:lnTo>
                  <a:pt x="48" y="192"/>
                </a:lnTo>
                <a:lnTo>
                  <a:pt x="56" y="184"/>
                </a:lnTo>
                <a:lnTo>
                  <a:pt x="48" y="176"/>
                </a:lnTo>
                <a:lnTo>
                  <a:pt x="32" y="176"/>
                </a:lnTo>
                <a:lnTo>
                  <a:pt x="24" y="144"/>
                </a:lnTo>
                <a:lnTo>
                  <a:pt x="16" y="144"/>
                </a:lnTo>
                <a:lnTo>
                  <a:pt x="16" y="136"/>
                </a:lnTo>
                <a:lnTo>
                  <a:pt x="24" y="112"/>
                </a:lnTo>
                <a:lnTo>
                  <a:pt x="24" y="96"/>
                </a:lnTo>
                <a:lnTo>
                  <a:pt x="40" y="96"/>
                </a:lnTo>
                <a:lnTo>
                  <a:pt x="40" y="104"/>
                </a:lnTo>
                <a:lnTo>
                  <a:pt x="48" y="104"/>
                </a:lnTo>
                <a:lnTo>
                  <a:pt x="64" y="120"/>
                </a:lnTo>
                <a:lnTo>
                  <a:pt x="64" y="112"/>
                </a:lnTo>
                <a:lnTo>
                  <a:pt x="56" y="96"/>
                </a:lnTo>
                <a:lnTo>
                  <a:pt x="64" y="80"/>
                </a:lnTo>
                <a:lnTo>
                  <a:pt x="96" y="80"/>
                </a:lnTo>
                <a:lnTo>
                  <a:pt x="96" y="64"/>
                </a:lnTo>
                <a:lnTo>
                  <a:pt x="88" y="56"/>
                </a:lnTo>
                <a:lnTo>
                  <a:pt x="80" y="40"/>
                </a:lnTo>
                <a:lnTo>
                  <a:pt x="72" y="24"/>
                </a:lnTo>
                <a:lnTo>
                  <a:pt x="56" y="32"/>
                </a:lnTo>
                <a:lnTo>
                  <a:pt x="40" y="40"/>
                </a:lnTo>
                <a:lnTo>
                  <a:pt x="40" y="16"/>
                </a:lnTo>
                <a:lnTo>
                  <a:pt x="32" y="8"/>
                </a:lnTo>
                <a:lnTo>
                  <a:pt x="32"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18" name="Freeform 131"/>
          <p:cNvSpPr>
            <a:spLocks/>
          </p:cNvSpPr>
          <p:nvPr/>
        </p:nvSpPr>
        <p:spPr bwMode="ltGray">
          <a:xfrm>
            <a:off x="6026151" y="4181754"/>
            <a:ext cx="136525" cy="173037"/>
          </a:xfrm>
          <a:custGeom>
            <a:avLst/>
            <a:gdLst>
              <a:gd name="T0" fmla="*/ 2147483647 w 89"/>
              <a:gd name="T1" fmla="*/ 2147483647 h 113"/>
              <a:gd name="T2" fmla="*/ 2147483647 w 89"/>
              <a:gd name="T3" fmla="*/ 2147483647 h 113"/>
              <a:gd name="T4" fmla="*/ 2147483647 w 89"/>
              <a:gd name="T5" fmla="*/ 2147483647 h 113"/>
              <a:gd name="T6" fmla="*/ 2147483647 w 89"/>
              <a:gd name="T7" fmla="*/ 2147483647 h 113"/>
              <a:gd name="T8" fmla="*/ 2147483647 w 89"/>
              <a:gd name="T9" fmla="*/ 2147483647 h 113"/>
              <a:gd name="T10" fmla="*/ 2147483647 w 89"/>
              <a:gd name="T11" fmla="*/ 2147483647 h 113"/>
              <a:gd name="T12" fmla="*/ 2147483647 w 89"/>
              <a:gd name="T13" fmla="*/ 2147483647 h 113"/>
              <a:gd name="T14" fmla="*/ 2147483647 w 89"/>
              <a:gd name="T15" fmla="*/ 2147483647 h 113"/>
              <a:gd name="T16" fmla="*/ 2147483647 w 89"/>
              <a:gd name="T17" fmla="*/ 2147483647 h 113"/>
              <a:gd name="T18" fmla="*/ 2147483647 w 89"/>
              <a:gd name="T19" fmla="*/ 0 h 113"/>
              <a:gd name="T20" fmla="*/ 2147483647 w 89"/>
              <a:gd name="T21" fmla="*/ 0 h 113"/>
              <a:gd name="T22" fmla="*/ 2147483647 w 89"/>
              <a:gd name="T23" fmla="*/ 2147483647 h 113"/>
              <a:gd name="T24" fmla="*/ 2147483647 w 89"/>
              <a:gd name="T25" fmla="*/ 2147483647 h 113"/>
              <a:gd name="T26" fmla="*/ 2147483647 w 89"/>
              <a:gd name="T27" fmla="*/ 2147483647 h 113"/>
              <a:gd name="T28" fmla="*/ 0 w 89"/>
              <a:gd name="T29" fmla="*/ 2147483647 h 113"/>
              <a:gd name="T30" fmla="*/ 0 w 89"/>
              <a:gd name="T31" fmla="*/ 2147483647 h 113"/>
              <a:gd name="T32" fmla="*/ 2147483647 w 89"/>
              <a:gd name="T33" fmla="*/ 2147483647 h 113"/>
              <a:gd name="T34" fmla="*/ 2147483647 w 89"/>
              <a:gd name="T35" fmla="*/ 2147483647 h 113"/>
              <a:gd name="T36" fmla="*/ 2147483647 w 89"/>
              <a:gd name="T37" fmla="*/ 2147483647 h 113"/>
              <a:gd name="T38" fmla="*/ 2147483647 w 89"/>
              <a:gd name="T39" fmla="*/ 2147483647 h 113"/>
              <a:gd name="T40" fmla="*/ 2147483647 w 89"/>
              <a:gd name="T41" fmla="*/ 2147483647 h 113"/>
              <a:gd name="T42" fmla="*/ 2147483647 w 89"/>
              <a:gd name="T43" fmla="*/ 2147483647 h 113"/>
              <a:gd name="T44" fmla="*/ 2147483647 w 89"/>
              <a:gd name="T45" fmla="*/ 2147483647 h 113"/>
              <a:gd name="T46" fmla="*/ 2147483647 w 89"/>
              <a:gd name="T47" fmla="*/ 2147483647 h 113"/>
              <a:gd name="T48" fmla="*/ 2147483647 w 89"/>
              <a:gd name="T49" fmla="*/ 2147483647 h 113"/>
              <a:gd name="T50" fmla="*/ 2147483647 w 89"/>
              <a:gd name="T51" fmla="*/ 2147483647 h 113"/>
              <a:gd name="T52" fmla="*/ 2147483647 w 89"/>
              <a:gd name="T53" fmla="*/ 2147483647 h 1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9" h="113">
                <a:moveTo>
                  <a:pt x="88" y="104"/>
                </a:moveTo>
                <a:lnTo>
                  <a:pt x="88" y="104"/>
                </a:lnTo>
                <a:lnTo>
                  <a:pt x="88" y="88"/>
                </a:lnTo>
                <a:lnTo>
                  <a:pt x="72" y="72"/>
                </a:lnTo>
                <a:lnTo>
                  <a:pt x="72" y="64"/>
                </a:lnTo>
                <a:lnTo>
                  <a:pt x="40" y="40"/>
                </a:lnTo>
                <a:lnTo>
                  <a:pt x="56" y="32"/>
                </a:lnTo>
                <a:lnTo>
                  <a:pt x="48" y="24"/>
                </a:lnTo>
                <a:lnTo>
                  <a:pt x="32" y="16"/>
                </a:lnTo>
                <a:lnTo>
                  <a:pt x="24" y="0"/>
                </a:lnTo>
                <a:lnTo>
                  <a:pt x="16" y="0"/>
                </a:lnTo>
                <a:lnTo>
                  <a:pt x="16" y="16"/>
                </a:lnTo>
                <a:lnTo>
                  <a:pt x="8" y="16"/>
                </a:lnTo>
                <a:lnTo>
                  <a:pt x="8" y="8"/>
                </a:lnTo>
                <a:lnTo>
                  <a:pt x="0" y="24"/>
                </a:lnTo>
                <a:lnTo>
                  <a:pt x="0" y="32"/>
                </a:lnTo>
                <a:lnTo>
                  <a:pt x="8" y="40"/>
                </a:lnTo>
                <a:lnTo>
                  <a:pt x="8" y="64"/>
                </a:lnTo>
                <a:lnTo>
                  <a:pt x="24" y="56"/>
                </a:lnTo>
                <a:lnTo>
                  <a:pt x="40" y="48"/>
                </a:lnTo>
                <a:lnTo>
                  <a:pt x="48" y="64"/>
                </a:lnTo>
                <a:lnTo>
                  <a:pt x="56" y="80"/>
                </a:lnTo>
                <a:lnTo>
                  <a:pt x="64" y="88"/>
                </a:lnTo>
                <a:lnTo>
                  <a:pt x="64" y="104"/>
                </a:lnTo>
                <a:lnTo>
                  <a:pt x="72" y="112"/>
                </a:lnTo>
                <a:lnTo>
                  <a:pt x="72" y="104"/>
                </a:lnTo>
                <a:lnTo>
                  <a:pt x="88" y="10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19" name="Freeform 132"/>
          <p:cNvSpPr>
            <a:spLocks/>
          </p:cNvSpPr>
          <p:nvPr/>
        </p:nvSpPr>
        <p:spPr bwMode="ltGray">
          <a:xfrm>
            <a:off x="6026151" y="4181754"/>
            <a:ext cx="136525" cy="173037"/>
          </a:xfrm>
          <a:custGeom>
            <a:avLst/>
            <a:gdLst>
              <a:gd name="T0" fmla="*/ 2147483647 w 89"/>
              <a:gd name="T1" fmla="*/ 2147483647 h 113"/>
              <a:gd name="T2" fmla="*/ 2147483647 w 89"/>
              <a:gd name="T3" fmla="*/ 2147483647 h 113"/>
              <a:gd name="T4" fmla="*/ 2147483647 w 89"/>
              <a:gd name="T5" fmla="*/ 2147483647 h 113"/>
              <a:gd name="T6" fmla="*/ 2147483647 w 89"/>
              <a:gd name="T7" fmla="*/ 2147483647 h 113"/>
              <a:gd name="T8" fmla="*/ 2147483647 w 89"/>
              <a:gd name="T9" fmla="*/ 2147483647 h 113"/>
              <a:gd name="T10" fmla="*/ 2147483647 w 89"/>
              <a:gd name="T11" fmla="*/ 2147483647 h 113"/>
              <a:gd name="T12" fmla="*/ 2147483647 w 89"/>
              <a:gd name="T13" fmla="*/ 2147483647 h 113"/>
              <a:gd name="T14" fmla="*/ 2147483647 w 89"/>
              <a:gd name="T15" fmla="*/ 2147483647 h 113"/>
              <a:gd name="T16" fmla="*/ 2147483647 w 89"/>
              <a:gd name="T17" fmla="*/ 0 h 113"/>
              <a:gd name="T18" fmla="*/ 2147483647 w 89"/>
              <a:gd name="T19" fmla="*/ 0 h 113"/>
              <a:gd name="T20" fmla="*/ 2147483647 w 89"/>
              <a:gd name="T21" fmla="*/ 2147483647 h 113"/>
              <a:gd name="T22" fmla="*/ 2147483647 w 89"/>
              <a:gd name="T23" fmla="*/ 2147483647 h 113"/>
              <a:gd name="T24" fmla="*/ 2147483647 w 89"/>
              <a:gd name="T25" fmla="*/ 2147483647 h 113"/>
              <a:gd name="T26" fmla="*/ 0 w 89"/>
              <a:gd name="T27" fmla="*/ 2147483647 h 113"/>
              <a:gd name="T28" fmla="*/ 0 w 89"/>
              <a:gd name="T29" fmla="*/ 2147483647 h 113"/>
              <a:gd name="T30" fmla="*/ 2147483647 w 89"/>
              <a:gd name="T31" fmla="*/ 2147483647 h 113"/>
              <a:gd name="T32" fmla="*/ 2147483647 w 89"/>
              <a:gd name="T33" fmla="*/ 2147483647 h 113"/>
              <a:gd name="T34" fmla="*/ 2147483647 w 89"/>
              <a:gd name="T35" fmla="*/ 2147483647 h 113"/>
              <a:gd name="T36" fmla="*/ 2147483647 w 89"/>
              <a:gd name="T37" fmla="*/ 2147483647 h 113"/>
              <a:gd name="T38" fmla="*/ 2147483647 w 89"/>
              <a:gd name="T39" fmla="*/ 2147483647 h 113"/>
              <a:gd name="T40" fmla="*/ 2147483647 w 89"/>
              <a:gd name="T41" fmla="*/ 2147483647 h 113"/>
              <a:gd name="T42" fmla="*/ 2147483647 w 89"/>
              <a:gd name="T43" fmla="*/ 2147483647 h 113"/>
              <a:gd name="T44" fmla="*/ 2147483647 w 89"/>
              <a:gd name="T45" fmla="*/ 2147483647 h 113"/>
              <a:gd name="T46" fmla="*/ 2147483647 w 89"/>
              <a:gd name="T47" fmla="*/ 2147483647 h 113"/>
              <a:gd name="T48" fmla="*/ 2147483647 w 89"/>
              <a:gd name="T49" fmla="*/ 2147483647 h 113"/>
              <a:gd name="T50" fmla="*/ 2147483647 w 89"/>
              <a:gd name="T51" fmla="*/ 2147483647 h 1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9" h="113">
                <a:moveTo>
                  <a:pt x="88" y="104"/>
                </a:moveTo>
                <a:lnTo>
                  <a:pt x="88" y="88"/>
                </a:lnTo>
                <a:lnTo>
                  <a:pt x="72" y="72"/>
                </a:lnTo>
                <a:lnTo>
                  <a:pt x="72" y="64"/>
                </a:lnTo>
                <a:lnTo>
                  <a:pt x="40" y="40"/>
                </a:lnTo>
                <a:lnTo>
                  <a:pt x="56" y="32"/>
                </a:lnTo>
                <a:lnTo>
                  <a:pt x="48" y="24"/>
                </a:lnTo>
                <a:lnTo>
                  <a:pt x="32" y="16"/>
                </a:lnTo>
                <a:lnTo>
                  <a:pt x="24" y="0"/>
                </a:lnTo>
                <a:lnTo>
                  <a:pt x="16" y="0"/>
                </a:lnTo>
                <a:lnTo>
                  <a:pt x="16" y="16"/>
                </a:lnTo>
                <a:lnTo>
                  <a:pt x="8" y="16"/>
                </a:lnTo>
                <a:lnTo>
                  <a:pt x="8" y="8"/>
                </a:lnTo>
                <a:lnTo>
                  <a:pt x="0" y="24"/>
                </a:lnTo>
                <a:lnTo>
                  <a:pt x="0" y="32"/>
                </a:lnTo>
                <a:lnTo>
                  <a:pt x="8" y="40"/>
                </a:lnTo>
                <a:lnTo>
                  <a:pt x="8" y="64"/>
                </a:lnTo>
                <a:lnTo>
                  <a:pt x="24" y="56"/>
                </a:lnTo>
                <a:lnTo>
                  <a:pt x="40" y="48"/>
                </a:lnTo>
                <a:lnTo>
                  <a:pt x="48" y="64"/>
                </a:lnTo>
                <a:lnTo>
                  <a:pt x="56" y="80"/>
                </a:lnTo>
                <a:lnTo>
                  <a:pt x="64" y="88"/>
                </a:lnTo>
                <a:lnTo>
                  <a:pt x="64" y="104"/>
                </a:lnTo>
                <a:lnTo>
                  <a:pt x="72" y="112"/>
                </a:lnTo>
                <a:lnTo>
                  <a:pt x="72" y="104"/>
                </a:lnTo>
                <a:lnTo>
                  <a:pt x="88" y="10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20" name="Freeform 133"/>
          <p:cNvSpPr>
            <a:spLocks/>
          </p:cNvSpPr>
          <p:nvPr/>
        </p:nvSpPr>
        <p:spPr bwMode="ltGray">
          <a:xfrm>
            <a:off x="6062663" y="4169054"/>
            <a:ext cx="134938" cy="284162"/>
          </a:xfrm>
          <a:custGeom>
            <a:avLst/>
            <a:gdLst>
              <a:gd name="T0" fmla="*/ 0 w 89"/>
              <a:gd name="T1" fmla="*/ 2147483647 h 185"/>
              <a:gd name="T2" fmla="*/ 0 w 89"/>
              <a:gd name="T3" fmla="*/ 2147483647 h 185"/>
              <a:gd name="T4" fmla="*/ 0 w 89"/>
              <a:gd name="T5" fmla="*/ 0 h 185"/>
              <a:gd name="T6" fmla="*/ 2147483647 w 89"/>
              <a:gd name="T7" fmla="*/ 2147483647 h 185"/>
              <a:gd name="T8" fmla="*/ 2147483647 w 89"/>
              <a:gd name="T9" fmla="*/ 0 h 185"/>
              <a:gd name="T10" fmla="*/ 2147483647 w 89"/>
              <a:gd name="T11" fmla="*/ 0 h 185"/>
              <a:gd name="T12" fmla="*/ 2147483647 w 89"/>
              <a:gd name="T13" fmla="*/ 2147483647 h 185"/>
              <a:gd name="T14" fmla="*/ 2147483647 w 89"/>
              <a:gd name="T15" fmla="*/ 2147483647 h 185"/>
              <a:gd name="T16" fmla="*/ 2147483647 w 89"/>
              <a:gd name="T17" fmla="*/ 2147483647 h 185"/>
              <a:gd name="T18" fmla="*/ 2147483647 w 89"/>
              <a:gd name="T19" fmla="*/ 2147483647 h 185"/>
              <a:gd name="T20" fmla="*/ 2147483647 w 89"/>
              <a:gd name="T21" fmla="*/ 2147483647 h 185"/>
              <a:gd name="T22" fmla="*/ 2147483647 w 89"/>
              <a:gd name="T23" fmla="*/ 2147483647 h 185"/>
              <a:gd name="T24" fmla="*/ 2147483647 w 89"/>
              <a:gd name="T25" fmla="*/ 2147483647 h 185"/>
              <a:gd name="T26" fmla="*/ 2147483647 w 89"/>
              <a:gd name="T27" fmla="*/ 2147483647 h 185"/>
              <a:gd name="T28" fmla="*/ 2147483647 w 89"/>
              <a:gd name="T29" fmla="*/ 2147483647 h 185"/>
              <a:gd name="T30" fmla="*/ 2147483647 w 89"/>
              <a:gd name="T31" fmla="*/ 2147483647 h 185"/>
              <a:gd name="T32" fmla="*/ 2147483647 w 89"/>
              <a:gd name="T33" fmla="*/ 2147483647 h 185"/>
              <a:gd name="T34" fmla="*/ 2147483647 w 89"/>
              <a:gd name="T35" fmla="*/ 2147483647 h 185"/>
              <a:gd name="T36" fmla="*/ 2147483647 w 89"/>
              <a:gd name="T37" fmla="*/ 2147483647 h 185"/>
              <a:gd name="T38" fmla="*/ 2147483647 w 89"/>
              <a:gd name="T39" fmla="*/ 2147483647 h 185"/>
              <a:gd name="T40" fmla="*/ 2147483647 w 89"/>
              <a:gd name="T41" fmla="*/ 2147483647 h 185"/>
              <a:gd name="T42" fmla="*/ 2147483647 w 89"/>
              <a:gd name="T43" fmla="*/ 2147483647 h 185"/>
              <a:gd name="T44" fmla="*/ 2147483647 w 89"/>
              <a:gd name="T45" fmla="*/ 2147483647 h 185"/>
              <a:gd name="T46" fmla="*/ 2147483647 w 89"/>
              <a:gd name="T47" fmla="*/ 2147483647 h 185"/>
              <a:gd name="T48" fmla="*/ 2147483647 w 89"/>
              <a:gd name="T49" fmla="*/ 2147483647 h 185"/>
              <a:gd name="T50" fmla="*/ 2147483647 w 89"/>
              <a:gd name="T51" fmla="*/ 2147483647 h 185"/>
              <a:gd name="T52" fmla="*/ 2147483647 w 89"/>
              <a:gd name="T53" fmla="*/ 2147483647 h 185"/>
              <a:gd name="T54" fmla="*/ 2147483647 w 89"/>
              <a:gd name="T55" fmla="*/ 2147483647 h 185"/>
              <a:gd name="T56" fmla="*/ 2147483647 w 89"/>
              <a:gd name="T57" fmla="*/ 2147483647 h 185"/>
              <a:gd name="T58" fmla="*/ 2147483647 w 89"/>
              <a:gd name="T59" fmla="*/ 2147483647 h 185"/>
              <a:gd name="T60" fmla="*/ 2147483647 w 89"/>
              <a:gd name="T61" fmla="*/ 2147483647 h 185"/>
              <a:gd name="T62" fmla="*/ 0 w 89"/>
              <a:gd name="T63" fmla="*/ 2147483647 h 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9" h="185">
                <a:moveTo>
                  <a:pt x="0" y="8"/>
                </a:moveTo>
                <a:lnTo>
                  <a:pt x="0" y="8"/>
                </a:lnTo>
                <a:lnTo>
                  <a:pt x="0" y="0"/>
                </a:lnTo>
                <a:lnTo>
                  <a:pt x="8" y="8"/>
                </a:lnTo>
                <a:lnTo>
                  <a:pt x="40" y="0"/>
                </a:lnTo>
                <a:lnTo>
                  <a:pt x="56" y="0"/>
                </a:lnTo>
                <a:lnTo>
                  <a:pt x="56" y="16"/>
                </a:lnTo>
                <a:lnTo>
                  <a:pt x="72" y="16"/>
                </a:lnTo>
                <a:lnTo>
                  <a:pt x="56" y="24"/>
                </a:lnTo>
                <a:lnTo>
                  <a:pt x="48" y="40"/>
                </a:lnTo>
                <a:lnTo>
                  <a:pt x="40" y="48"/>
                </a:lnTo>
                <a:lnTo>
                  <a:pt x="80" y="104"/>
                </a:lnTo>
                <a:lnTo>
                  <a:pt x="88" y="120"/>
                </a:lnTo>
                <a:lnTo>
                  <a:pt x="80" y="152"/>
                </a:lnTo>
                <a:lnTo>
                  <a:pt x="64" y="160"/>
                </a:lnTo>
                <a:lnTo>
                  <a:pt x="56" y="160"/>
                </a:lnTo>
                <a:lnTo>
                  <a:pt x="48" y="176"/>
                </a:lnTo>
                <a:lnTo>
                  <a:pt x="32" y="184"/>
                </a:lnTo>
                <a:lnTo>
                  <a:pt x="32" y="168"/>
                </a:lnTo>
                <a:lnTo>
                  <a:pt x="24" y="160"/>
                </a:lnTo>
                <a:lnTo>
                  <a:pt x="40" y="152"/>
                </a:lnTo>
                <a:lnTo>
                  <a:pt x="48" y="144"/>
                </a:lnTo>
                <a:lnTo>
                  <a:pt x="64" y="136"/>
                </a:lnTo>
                <a:lnTo>
                  <a:pt x="64" y="112"/>
                </a:lnTo>
                <a:lnTo>
                  <a:pt x="64" y="96"/>
                </a:lnTo>
                <a:lnTo>
                  <a:pt x="48" y="80"/>
                </a:lnTo>
                <a:lnTo>
                  <a:pt x="48" y="72"/>
                </a:lnTo>
                <a:lnTo>
                  <a:pt x="16" y="48"/>
                </a:lnTo>
                <a:lnTo>
                  <a:pt x="32" y="40"/>
                </a:lnTo>
                <a:lnTo>
                  <a:pt x="24" y="32"/>
                </a:lnTo>
                <a:lnTo>
                  <a:pt x="8" y="24"/>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21" name="Freeform 134"/>
          <p:cNvSpPr>
            <a:spLocks/>
          </p:cNvSpPr>
          <p:nvPr/>
        </p:nvSpPr>
        <p:spPr bwMode="ltGray">
          <a:xfrm>
            <a:off x="6062663" y="4169054"/>
            <a:ext cx="134938" cy="284162"/>
          </a:xfrm>
          <a:custGeom>
            <a:avLst/>
            <a:gdLst>
              <a:gd name="T0" fmla="*/ 0 w 89"/>
              <a:gd name="T1" fmla="*/ 2147483647 h 185"/>
              <a:gd name="T2" fmla="*/ 0 w 89"/>
              <a:gd name="T3" fmla="*/ 0 h 185"/>
              <a:gd name="T4" fmla="*/ 2147483647 w 89"/>
              <a:gd name="T5" fmla="*/ 2147483647 h 185"/>
              <a:gd name="T6" fmla="*/ 2147483647 w 89"/>
              <a:gd name="T7" fmla="*/ 0 h 185"/>
              <a:gd name="T8" fmla="*/ 2147483647 w 89"/>
              <a:gd name="T9" fmla="*/ 0 h 185"/>
              <a:gd name="T10" fmla="*/ 2147483647 w 89"/>
              <a:gd name="T11" fmla="*/ 2147483647 h 185"/>
              <a:gd name="T12" fmla="*/ 2147483647 w 89"/>
              <a:gd name="T13" fmla="*/ 2147483647 h 185"/>
              <a:gd name="T14" fmla="*/ 2147483647 w 89"/>
              <a:gd name="T15" fmla="*/ 2147483647 h 185"/>
              <a:gd name="T16" fmla="*/ 2147483647 w 89"/>
              <a:gd name="T17" fmla="*/ 2147483647 h 185"/>
              <a:gd name="T18" fmla="*/ 2147483647 w 89"/>
              <a:gd name="T19" fmla="*/ 2147483647 h 185"/>
              <a:gd name="T20" fmla="*/ 2147483647 w 89"/>
              <a:gd name="T21" fmla="*/ 2147483647 h 185"/>
              <a:gd name="T22" fmla="*/ 2147483647 w 89"/>
              <a:gd name="T23" fmla="*/ 2147483647 h 185"/>
              <a:gd name="T24" fmla="*/ 2147483647 w 89"/>
              <a:gd name="T25" fmla="*/ 2147483647 h 185"/>
              <a:gd name="T26" fmla="*/ 2147483647 w 89"/>
              <a:gd name="T27" fmla="*/ 2147483647 h 185"/>
              <a:gd name="T28" fmla="*/ 2147483647 w 89"/>
              <a:gd name="T29" fmla="*/ 2147483647 h 185"/>
              <a:gd name="T30" fmla="*/ 2147483647 w 89"/>
              <a:gd name="T31" fmla="*/ 2147483647 h 185"/>
              <a:gd name="T32" fmla="*/ 2147483647 w 89"/>
              <a:gd name="T33" fmla="*/ 2147483647 h 185"/>
              <a:gd name="T34" fmla="*/ 2147483647 w 89"/>
              <a:gd name="T35" fmla="*/ 2147483647 h 185"/>
              <a:gd name="T36" fmla="*/ 2147483647 w 89"/>
              <a:gd name="T37" fmla="*/ 2147483647 h 185"/>
              <a:gd name="T38" fmla="*/ 2147483647 w 89"/>
              <a:gd name="T39" fmla="*/ 2147483647 h 185"/>
              <a:gd name="T40" fmla="*/ 2147483647 w 89"/>
              <a:gd name="T41" fmla="*/ 2147483647 h 185"/>
              <a:gd name="T42" fmla="*/ 2147483647 w 89"/>
              <a:gd name="T43" fmla="*/ 2147483647 h 185"/>
              <a:gd name="T44" fmla="*/ 2147483647 w 89"/>
              <a:gd name="T45" fmla="*/ 2147483647 h 185"/>
              <a:gd name="T46" fmla="*/ 2147483647 w 89"/>
              <a:gd name="T47" fmla="*/ 2147483647 h 185"/>
              <a:gd name="T48" fmla="*/ 2147483647 w 89"/>
              <a:gd name="T49" fmla="*/ 2147483647 h 185"/>
              <a:gd name="T50" fmla="*/ 2147483647 w 89"/>
              <a:gd name="T51" fmla="*/ 2147483647 h 185"/>
              <a:gd name="T52" fmla="*/ 2147483647 w 89"/>
              <a:gd name="T53" fmla="*/ 2147483647 h 185"/>
              <a:gd name="T54" fmla="*/ 2147483647 w 89"/>
              <a:gd name="T55" fmla="*/ 2147483647 h 185"/>
              <a:gd name="T56" fmla="*/ 2147483647 w 89"/>
              <a:gd name="T57" fmla="*/ 2147483647 h 185"/>
              <a:gd name="T58" fmla="*/ 2147483647 w 89"/>
              <a:gd name="T59" fmla="*/ 2147483647 h 185"/>
              <a:gd name="T60" fmla="*/ 0 w 89"/>
              <a:gd name="T61" fmla="*/ 2147483647 h 1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9" h="185">
                <a:moveTo>
                  <a:pt x="0" y="8"/>
                </a:moveTo>
                <a:lnTo>
                  <a:pt x="0" y="0"/>
                </a:lnTo>
                <a:lnTo>
                  <a:pt x="8" y="8"/>
                </a:lnTo>
                <a:lnTo>
                  <a:pt x="40" y="0"/>
                </a:lnTo>
                <a:lnTo>
                  <a:pt x="56" y="0"/>
                </a:lnTo>
                <a:lnTo>
                  <a:pt x="56" y="16"/>
                </a:lnTo>
                <a:lnTo>
                  <a:pt x="72" y="16"/>
                </a:lnTo>
                <a:lnTo>
                  <a:pt x="56" y="24"/>
                </a:lnTo>
                <a:lnTo>
                  <a:pt x="48" y="40"/>
                </a:lnTo>
                <a:lnTo>
                  <a:pt x="40" y="48"/>
                </a:lnTo>
                <a:lnTo>
                  <a:pt x="80" y="104"/>
                </a:lnTo>
                <a:lnTo>
                  <a:pt x="88" y="120"/>
                </a:lnTo>
                <a:lnTo>
                  <a:pt x="80" y="152"/>
                </a:lnTo>
                <a:lnTo>
                  <a:pt x="64" y="160"/>
                </a:lnTo>
                <a:lnTo>
                  <a:pt x="56" y="160"/>
                </a:lnTo>
                <a:lnTo>
                  <a:pt x="48" y="176"/>
                </a:lnTo>
                <a:lnTo>
                  <a:pt x="32" y="184"/>
                </a:lnTo>
                <a:lnTo>
                  <a:pt x="32" y="168"/>
                </a:lnTo>
                <a:lnTo>
                  <a:pt x="24" y="160"/>
                </a:lnTo>
                <a:lnTo>
                  <a:pt x="40" y="152"/>
                </a:lnTo>
                <a:lnTo>
                  <a:pt x="48" y="144"/>
                </a:lnTo>
                <a:lnTo>
                  <a:pt x="64" y="136"/>
                </a:lnTo>
                <a:lnTo>
                  <a:pt x="64" y="112"/>
                </a:lnTo>
                <a:lnTo>
                  <a:pt x="64" y="96"/>
                </a:lnTo>
                <a:lnTo>
                  <a:pt x="48" y="80"/>
                </a:lnTo>
                <a:lnTo>
                  <a:pt x="48" y="72"/>
                </a:lnTo>
                <a:lnTo>
                  <a:pt x="16" y="48"/>
                </a:lnTo>
                <a:lnTo>
                  <a:pt x="32" y="40"/>
                </a:lnTo>
                <a:lnTo>
                  <a:pt x="24" y="32"/>
                </a:lnTo>
                <a:lnTo>
                  <a:pt x="8" y="24"/>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22" name="Freeform 135"/>
          <p:cNvSpPr>
            <a:spLocks/>
          </p:cNvSpPr>
          <p:nvPr/>
        </p:nvSpPr>
        <p:spPr bwMode="ltGray">
          <a:xfrm>
            <a:off x="6062663" y="4340504"/>
            <a:ext cx="100013" cy="74612"/>
          </a:xfrm>
          <a:custGeom>
            <a:avLst/>
            <a:gdLst>
              <a:gd name="T0" fmla="*/ 2147483647 w 65"/>
              <a:gd name="T1" fmla="*/ 2147483647 h 49"/>
              <a:gd name="T2" fmla="*/ 2147483647 w 65"/>
              <a:gd name="T3" fmla="*/ 2147483647 h 49"/>
              <a:gd name="T4" fmla="*/ 2147483647 w 65"/>
              <a:gd name="T5" fmla="*/ 2147483647 h 49"/>
              <a:gd name="T6" fmla="*/ 2147483647 w 65"/>
              <a:gd name="T7" fmla="*/ 2147483647 h 49"/>
              <a:gd name="T8" fmla="*/ 2147483647 w 65"/>
              <a:gd name="T9" fmla="*/ 2147483647 h 49"/>
              <a:gd name="T10" fmla="*/ 2147483647 w 65"/>
              <a:gd name="T11" fmla="*/ 0 h 49"/>
              <a:gd name="T12" fmla="*/ 2147483647 w 65"/>
              <a:gd name="T13" fmla="*/ 0 h 49"/>
              <a:gd name="T14" fmla="*/ 2147483647 w 65"/>
              <a:gd name="T15" fmla="*/ 2147483647 h 49"/>
              <a:gd name="T16" fmla="*/ 2147483647 w 65"/>
              <a:gd name="T17" fmla="*/ 0 h 49"/>
              <a:gd name="T18" fmla="*/ 2147483647 w 65"/>
              <a:gd name="T19" fmla="*/ 0 h 49"/>
              <a:gd name="T20" fmla="*/ 0 w 65"/>
              <a:gd name="T21" fmla="*/ 2147483647 h 49"/>
              <a:gd name="T22" fmla="*/ 2147483647 w 65"/>
              <a:gd name="T23" fmla="*/ 2147483647 h 49"/>
              <a:gd name="T24" fmla="*/ 2147483647 w 65"/>
              <a:gd name="T25" fmla="*/ 2147483647 h 49"/>
              <a:gd name="T26" fmla="*/ 2147483647 w 65"/>
              <a:gd name="T27" fmla="*/ 2147483647 h 49"/>
              <a:gd name="T28" fmla="*/ 2147483647 w 65"/>
              <a:gd name="T29" fmla="*/ 2147483647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5" h="49">
                <a:moveTo>
                  <a:pt x="24" y="48"/>
                </a:moveTo>
                <a:lnTo>
                  <a:pt x="24" y="48"/>
                </a:lnTo>
                <a:lnTo>
                  <a:pt x="40" y="40"/>
                </a:lnTo>
                <a:lnTo>
                  <a:pt x="48" y="32"/>
                </a:lnTo>
                <a:lnTo>
                  <a:pt x="64" y="24"/>
                </a:lnTo>
                <a:lnTo>
                  <a:pt x="64" y="0"/>
                </a:lnTo>
                <a:lnTo>
                  <a:pt x="48" y="0"/>
                </a:lnTo>
                <a:lnTo>
                  <a:pt x="48" y="8"/>
                </a:lnTo>
                <a:lnTo>
                  <a:pt x="40" y="0"/>
                </a:lnTo>
                <a:lnTo>
                  <a:pt x="8" y="0"/>
                </a:lnTo>
                <a:lnTo>
                  <a:pt x="0" y="16"/>
                </a:lnTo>
                <a:lnTo>
                  <a:pt x="8" y="32"/>
                </a:lnTo>
                <a:lnTo>
                  <a:pt x="8" y="40"/>
                </a:lnTo>
                <a:lnTo>
                  <a:pt x="8" y="48"/>
                </a:lnTo>
                <a:lnTo>
                  <a:pt x="24" y="4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23" name="Freeform 136"/>
          <p:cNvSpPr>
            <a:spLocks/>
          </p:cNvSpPr>
          <p:nvPr/>
        </p:nvSpPr>
        <p:spPr bwMode="ltGray">
          <a:xfrm>
            <a:off x="6062663" y="4340504"/>
            <a:ext cx="100013" cy="74612"/>
          </a:xfrm>
          <a:custGeom>
            <a:avLst/>
            <a:gdLst>
              <a:gd name="T0" fmla="*/ 2147483647 w 65"/>
              <a:gd name="T1" fmla="*/ 2147483647 h 49"/>
              <a:gd name="T2" fmla="*/ 2147483647 w 65"/>
              <a:gd name="T3" fmla="*/ 2147483647 h 49"/>
              <a:gd name="T4" fmla="*/ 2147483647 w 65"/>
              <a:gd name="T5" fmla="*/ 2147483647 h 49"/>
              <a:gd name="T6" fmla="*/ 2147483647 w 65"/>
              <a:gd name="T7" fmla="*/ 2147483647 h 49"/>
              <a:gd name="T8" fmla="*/ 2147483647 w 65"/>
              <a:gd name="T9" fmla="*/ 0 h 49"/>
              <a:gd name="T10" fmla="*/ 2147483647 w 65"/>
              <a:gd name="T11" fmla="*/ 0 h 49"/>
              <a:gd name="T12" fmla="*/ 2147483647 w 65"/>
              <a:gd name="T13" fmla="*/ 2147483647 h 49"/>
              <a:gd name="T14" fmla="*/ 2147483647 w 65"/>
              <a:gd name="T15" fmla="*/ 0 h 49"/>
              <a:gd name="T16" fmla="*/ 2147483647 w 65"/>
              <a:gd name="T17" fmla="*/ 0 h 49"/>
              <a:gd name="T18" fmla="*/ 0 w 65"/>
              <a:gd name="T19" fmla="*/ 2147483647 h 49"/>
              <a:gd name="T20" fmla="*/ 2147483647 w 65"/>
              <a:gd name="T21" fmla="*/ 2147483647 h 49"/>
              <a:gd name="T22" fmla="*/ 2147483647 w 65"/>
              <a:gd name="T23" fmla="*/ 2147483647 h 49"/>
              <a:gd name="T24" fmla="*/ 2147483647 w 65"/>
              <a:gd name="T25" fmla="*/ 2147483647 h 49"/>
              <a:gd name="T26" fmla="*/ 2147483647 w 65"/>
              <a:gd name="T27" fmla="*/ 2147483647 h 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5" h="49">
                <a:moveTo>
                  <a:pt x="24" y="48"/>
                </a:moveTo>
                <a:lnTo>
                  <a:pt x="40" y="40"/>
                </a:lnTo>
                <a:lnTo>
                  <a:pt x="48" y="32"/>
                </a:lnTo>
                <a:lnTo>
                  <a:pt x="64" y="24"/>
                </a:lnTo>
                <a:lnTo>
                  <a:pt x="64" y="0"/>
                </a:lnTo>
                <a:lnTo>
                  <a:pt x="48" y="0"/>
                </a:lnTo>
                <a:lnTo>
                  <a:pt x="48" y="8"/>
                </a:lnTo>
                <a:lnTo>
                  <a:pt x="40" y="0"/>
                </a:lnTo>
                <a:lnTo>
                  <a:pt x="8" y="0"/>
                </a:lnTo>
                <a:lnTo>
                  <a:pt x="0" y="16"/>
                </a:lnTo>
                <a:lnTo>
                  <a:pt x="8" y="32"/>
                </a:lnTo>
                <a:lnTo>
                  <a:pt x="8" y="40"/>
                </a:lnTo>
                <a:lnTo>
                  <a:pt x="8" y="48"/>
                </a:lnTo>
                <a:lnTo>
                  <a:pt x="24" y="4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24" name="Freeform 137"/>
          <p:cNvSpPr>
            <a:spLocks/>
          </p:cNvSpPr>
          <p:nvPr/>
        </p:nvSpPr>
        <p:spPr bwMode="ltGray">
          <a:xfrm>
            <a:off x="6026151" y="4488141"/>
            <a:ext cx="76200" cy="109538"/>
          </a:xfrm>
          <a:custGeom>
            <a:avLst/>
            <a:gdLst>
              <a:gd name="T0" fmla="*/ 2147483647 w 49"/>
              <a:gd name="T1" fmla="*/ 2147483647 h 73"/>
              <a:gd name="T2" fmla="*/ 2147483647 w 49"/>
              <a:gd name="T3" fmla="*/ 2147483647 h 73"/>
              <a:gd name="T4" fmla="*/ 2147483647 w 49"/>
              <a:gd name="T5" fmla="*/ 2147483647 h 73"/>
              <a:gd name="T6" fmla="*/ 2147483647 w 49"/>
              <a:gd name="T7" fmla="*/ 2147483647 h 73"/>
              <a:gd name="T8" fmla="*/ 0 w 49"/>
              <a:gd name="T9" fmla="*/ 0 h 73"/>
              <a:gd name="T10" fmla="*/ 0 w 49"/>
              <a:gd name="T11" fmla="*/ 2147483647 h 73"/>
              <a:gd name="T12" fmla="*/ 0 w 49"/>
              <a:gd name="T13" fmla="*/ 2147483647 h 73"/>
              <a:gd name="T14" fmla="*/ 2147483647 w 49"/>
              <a:gd name="T15" fmla="*/ 2147483647 h 73"/>
              <a:gd name="T16" fmla="*/ 2147483647 w 49"/>
              <a:gd name="T17" fmla="*/ 2147483647 h 73"/>
              <a:gd name="T18" fmla="*/ 2147483647 w 49"/>
              <a:gd name="T19" fmla="*/ 2147483647 h 73"/>
              <a:gd name="T20" fmla="*/ 2147483647 w 49"/>
              <a:gd name="T21" fmla="*/ 2147483647 h 73"/>
              <a:gd name="T22" fmla="*/ 2147483647 w 49"/>
              <a:gd name="T23" fmla="*/ 2147483647 h 73"/>
              <a:gd name="T24" fmla="*/ 2147483647 w 49"/>
              <a:gd name="T25" fmla="*/ 2147483647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73">
                <a:moveTo>
                  <a:pt x="24" y="8"/>
                </a:moveTo>
                <a:lnTo>
                  <a:pt x="24" y="8"/>
                </a:lnTo>
                <a:lnTo>
                  <a:pt x="16" y="16"/>
                </a:lnTo>
                <a:lnTo>
                  <a:pt x="8" y="8"/>
                </a:lnTo>
                <a:lnTo>
                  <a:pt x="0" y="0"/>
                </a:lnTo>
                <a:lnTo>
                  <a:pt x="0" y="8"/>
                </a:lnTo>
                <a:lnTo>
                  <a:pt x="0" y="32"/>
                </a:lnTo>
                <a:lnTo>
                  <a:pt x="16" y="48"/>
                </a:lnTo>
                <a:lnTo>
                  <a:pt x="40" y="72"/>
                </a:lnTo>
                <a:lnTo>
                  <a:pt x="48" y="72"/>
                </a:lnTo>
                <a:lnTo>
                  <a:pt x="40" y="48"/>
                </a:lnTo>
                <a:lnTo>
                  <a:pt x="40" y="24"/>
                </a:lnTo>
                <a:lnTo>
                  <a:pt x="24"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25" name="Freeform 138"/>
          <p:cNvSpPr>
            <a:spLocks/>
          </p:cNvSpPr>
          <p:nvPr/>
        </p:nvSpPr>
        <p:spPr bwMode="ltGray">
          <a:xfrm>
            <a:off x="6196013" y="4488141"/>
            <a:ext cx="196850" cy="109538"/>
          </a:xfrm>
          <a:custGeom>
            <a:avLst/>
            <a:gdLst>
              <a:gd name="T0" fmla="*/ 2147483647 w 129"/>
              <a:gd name="T1" fmla="*/ 2147483647 h 73"/>
              <a:gd name="T2" fmla="*/ 2147483647 w 129"/>
              <a:gd name="T3" fmla="*/ 2147483647 h 73"/>
              <a:gd name="T4" fmla="*/ 2147483647 w 129"/>
              <a:gd name="T5" fmla="*/ 2147483647 h 73"/>
              <a:gd name="T6" fmla="*/ 2147483647 w 129"/>
              <a:gd name="T7" fmla="*/ 2147483647 h 73"/>
              <a:gd name="T8" fmla="*/ 2147483647 w 129"/>
              <a:gd name="T9" fmla="*/ 2147483647 h 73"/>
              <a:gd name="T10" fmla="*/ 2147483647 w 129"/>
              <a:gd name="T11" fmla="*/ 2147483647 h 73"/>
              <a:gd name="T12" fmla="*/ 2147483647 w 129"/>
              <a:gd name="T13" fmla="*/ 2147483647 h 73"/>
              <a:gd name="T14" fmla="*/ 2147483647 w 129"/>
              <a:gd name="T15" fmla="*/ 2147483647 h 73"/>
              <a:gd name="T16" fmla="*/ 2147483647 w 129"/>
              <a:gd name="T17" fmla="*/ 2147483647 h 73"/>
              <a:gd name="T18" fmla="*/ 0 w 129"/>
              <a:gd name="T19" fmla="*/ 2147483647 h 73"/>
              <a:gd name="T20" fmla="*/ 2147483647 w 129"/>
              <a:gd name="T21" fmla="*/ 2147483647 h 73"/>
              <a:gd name="T22" fmla="*/ 2147483647 w 129"/>
              <a:gd name="T23" fmla="*/ 2147483647 h 73"/>
              <a:gd name="T24" fmla="*/ 2147483647 w 129"/>
              <a:gd name="T25" fmla="*/ 2147483647 h 73"/>
              <a:gd name="T26" fmla="*/ 2147483647 w 129"/>
              <a:gd name="T27" fmla="*/ 2147483647 h 73"/>
              <a:gd name="T28" fmla="*/ 2147483647 w 129"/>
              <a:gd name="T29" fmla="*/ 2147483647 h 73"/>
              <a:gd name="T30" fmla="*/ 2147483647 w 129"/>
              <a:gd name="T31" fmla="*/ 2147483647 h 73"/>
              <a:gd name="T32" fmla="*/ 2147483647 w 129"/>
              <a:gd name="T33" fmla="*/ 2147483647 h 73"/>
              <a:gd name="T34" fmla="*/ 2147483647 w 129"/>
              <a:gd name="T35" fmla="*/ 2147483647 h 73"/>
              <a:gd name="T36" fmla="*/ 2147483647 w 129"/>
              <a:gd name="T37" fmla="*/ 2147483647 h 73"/>
              <a:gd name="T38" fmla="*/ 2147483647 w 129"/>
              <a:gd name="T39" fmla="*/ 2147483647 h 73"/>
              <a:gd name="T40" fmla="*/ 2147483647 w 129"/>
              <a:gd name="T41" fmla="*/ 2147483647 h 73"/>
              <a:gd name="T42" fmla="*/ 2147483647 w 129"/>
              <a:gd name="T43" fmla="*/ 2147483647 h 73"/>
              <a:gd name="T44" fmla="*/ 2147483647 w 129"/>
              <a:gd name="T45" fmla="*/ 0 h 73"/>
              <a:gd name="T46" fmla="*/ 2147483647 w 129"/>
              <a:gd name="T47" fmla="*/ 2147483647 h 73"/>
              <a:gd name="T48" fmla="*/ 2147483647 w 129"/>
              <a:gd name="T49" fmla="*/ 2147483647 h 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9" h="73">
                <a:moveTo>
                  <a:pt x="72" y="24"/>
                </a:moveTo>
                <a:lnTo>
                  <a:pt x="72" y="24"/>
                </a:lnTo>
                <a:lnTo>
                  <a:pt x="80" y="24"/>
                </a:lnTo>
                <a:lnTo>
                  <a:pt x="72" y="32"/>
                </a:lnTo>
                <a:lnTo>
                  <a:pt x="64" y="32"/>
                </a:lnTo>
                <a:lnTo>
                  <a:pt x="56" y="32"/>
                </a:lnTo>
                <a:lnTo>
                  <a:pt x="40" y="48"/>
                </a:lnTo>
                <a:lnTo>
                  <a:pt x="24" y="48"/>
                </a:lnTo>
                <a:lnTo>
                  <a:pt x="24" y="64"/>
                </a:lnTo>
                <a:lnTo>
                  <a:pt x="0" y="64"/>
                </a:lnTo>
                <a:lnTo>
                  <a:pt x="16" y="72"/>
                </a:lnTo>
                <a:lnTo>
                  <a:pt x="32" y="72"/>
                </a:lnTo>
                <a:lnTo>
                  <a:pt x="40" y="64"/>
                </a:lnTo>
                <a:lnTo>
                  <a:pt x="56" y="72"/>
                </a:lnTo>
                <a:lnTo>
                  <a:pt x="64" y="64"/>
                </a:lnTo>
                <a:lnTo>
                  <a:pt x="88" y="32"/>
                </a:lnTo>
                <a:lnTo>
                  <a:pt x="112" y="32"/>
                </a:lnTo>
                <a:lnTo>
                  <a:pt x="120" y="32"/>
                </a:lnTo>
                <a:lnTo>
                  <a:pt x="112" y="24"/>
                </a:lnTo>
                <a:lnTo>
                  <a:pt x="128" y="24"/>
                </a:lnTo>
                <a:lnTo>
                  <a:pt x="104" y="16"/>
                </a:lnTo>
                <a:lnTo>
                  <a:pt x="104" y="8"/>
                </a:lnTo>
                <a:lnTo>
                  <a:pt x="96" y="0"/>
                </a:lnTo>
                <a:lnTo>
                  <a:pt x="80" y="16"/>
                </a:lnTo>
                <a:lnTo>
                  <a:pt x="72"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26" name="Freeform 139"/>
          <p:cNvSpPr>
            <a:spLocks/>
          </p:cNvSpPr>
          <p:nvPr/>
        </p:nvSpPr>
        <p:spPr bwMode="ltGray">
          <a:xfrm>
            <a:off x="6196013" y="4488141"/>
            <a:ext cx="196850" cy="109538"/>
          </a:xfrm>
          <a:custGeom>
            <a:avLst/>
            <a:gdLst>
              <a:gd name="T0" fmla="*/ 2147483647 w 129"/>
              <a:gd name="T1" fmla="*/ 2147483647 h 73"/>
              <a:gd name="T2" fmla="*/ 2147483647 w 129"/>
              <a:gd name="T3" fmla="*/ 2147483647 h 73"/>
              <a:gd name="T4" fmla="*/ 2147483647 w 129"/>
              <a:gd name="T5" fmla="*/ 2147483647 h 73"/>
              <a:gd name="T6" fmla="*/ 2147483647 w 129"/>
              <a:gd name="T7" fmla="*/ 2147483647 h 73"/>
              <a:gd name="T8" fmla="*/ 2147483647 w 129"/>
              <a:gd name="T9" fmla="*/ 2147483647 h 73"/>
              <a:gd name="T10" fmla="*/ 2147483647 w 129"/>
              <a:gd name="T11" fmla="*/ 2147483647 h 73"/>
              <a:gd name="T12" fmla="*/ 2147483647 w 129"/>
              <a:gd name="T13" fmla="*/ 2147483647 h 73"/>
              <a:gd name="T14" fmla="*/ 2147483647 w 129"/>
              <a:gd name="T15" fmla="*/ 2147483647 h 73"/>
              <a:gd name="T16" fmla="*/ 0 w 129"/>
              <a:gd name="T17" fmla="*/ 2147483647 h 73"/>
              <a:gd name="T18" fmla="*/ 2147483647 w 129"/>
              <a:gd name="T19" fmla="*/ 2147483647 h 73"/>
              <a:gd name="T20" fmla="*/ 2147483647 w 129"/>
              <a:gd name="T21" fmla="*/ 2147483647 h 73"/>
              <a:gd name="T22" fmla="*/ 2147483647 w 129"/>
              <a:gd name="T23" fmla="*/ 2147483647 h 73"/>
              <a:gd name="T24" fmla="*/ 2147483647 w 129"/>
              <a:gd name="T25" fmla="*/ 2147483647 h 73"/>
              <a:gd name="T26" fmla="*/ 2147483647 w 129"/>
              <a:gd name="T27" fmla="*/ 2147483647 h 73"/>
              <a:gd name="T28" fmla="*/ 2147483647 w 129"/>
              <a:gd name="T29" fmla="*/ 2147483647 h 73"/>
              <a:gd name="T30" fmla="*/ 2147483647 w 129"/>
              <a:gd name="T31" fmla="*/ 2147483647 h 73"/>
              <a:gd name="T32" fmla="*/ 2147483647 w 129"/>
              <a:gd name="T33" fmla="*/ 2147483647 h 73"/>
              <a:gd name="T34" fmla="*/ 2147483647 w 129"/>
              <a:gd name="T35" fmla="*/ 2147483647 h 73"/>
              <a:gd name="T36" fmla="*/ 2147483647 w 129"/>
              <a:gd name="T37" fmla="*/ 2147483647 h 73"/>
              <a:gd name="T38" fmla="*/ 2147483647 w 129"/>
              <a:gd name="T39" fmla="*/ 2147483647 h 73"/>
              <a:gd name="T40" fmla="*/ 2147483647 w 129"/>
              <a:gd name="T41" fmla="*/ 2147483647 h 73"/>
              <a:gd name="T42" fmla="*/ 2147483647 w 129"/>
              <a:gd name="T43" fmla="*/ 0 h 73"/>
              <a:gd name="T44" fmla="*/ 2147483647 w 129"/>
              <a:gd name="T45" fmla="*/ 2147483647 h 73"/>
              <a:gd name="T46" fmla="*/ 2147483647 w 129"/>
              <a:gd name="T47" fmla="*/ 2147483647 h 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9" h="73">
                <a:moveTo>
                  <a:pt x="72" y="24"/>
                </a:moveTo>
                <a:lnTo>
                  <a:pt x="80" y="24"/>
                </a:lnTo>
                <a:lnTo>
                  <a:pt x="72" y="32"/>
                </a:lnTo>
                <a:lnTo>
                  <a:pt x="64" y="32"/>
                </a:lnTo>
                <a:lnTo>
                  <a:pt x="56" y="32"/>
                </a:lnTo>
                <a:lnTo>
                  <a:pt x="40" y="48"/>
                </a:lnTo>
                <a:lnTo>
                  <a:pt x="24" y="48"/>
                </a:lnTo>
                <a:lnTo>
                  <a:pt x="24" y="64"/>
                </a:lnTo>
                <a:lnTo>
                  <a:pt x="0" y="64"/>
                </a:lnTo>
                <a:lnTo>
                  <a:pt x="16" y="72"/>
                </a:lnTo>
                <a:lnTo>
                  <a:pt x="32" y="72"/>
                </a:lnTo>
                <a:lnTo>
                  <a:pt x="40" y="64"/>
                </a:lnTo>
                <a:lnTo>
                  <a:pt x="56" y="72"/>
                </a:lnTo>
                <a:lnTo>
                  <a:pt x="64" y="64"/>
                </a:lnTo>
                <a:lnTo>
                  <a:pt x="88" y="32"/>
                </a:lnTo>
                <a:lnTo>
                  <a:pt x="112" y="32"/>
                </a:lnTo>
                <a:lnTo>
                  <a:pt x="120" y="32"/>
                </a:lnTo>
                <a:lnTo>
                  <a:pt x="112" y="24"/>
                </a:lnTo>
                <a:lnTo>
                  <a:pt x="128" y="24"/>
                </a:lnTo>
                <a:lnTo>
                  <a:pt x="104" y="16"/>
                </a:lnTo>
                <a:lnTo>
                  <a:pt x="104" y="8"/>
                </a:lnTo>
                <a:lnTo>
                  <a:pt x="96" y="0"/>
                </a:lnTo>
                <a:lnTo>
                  <a:pt x="80" y="16"/>
                </a:lnTo>
                <a:lnTo>
                  <a:pt x="72"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27" name="Freeform 140"/>
          <p:cNvSpPr>
            <a:spLocks/>
          </p:cNvSpPr>
          <p:nvPr/>
        </p:nvSpPr>
        <p:spPr bwMode="ltGray">
          <a:xfrm>
            <a:off x="6281738" y="4524654"/>
            <a:ext cx="38100" cy="12700"/>
          </a:xfrm>
          <a:custGeom>
            <a:avLst/>
            <a:gdLst>
              <a:gd name="T0" fmla="*/ 0 w 25"/>
              <a:gd name="T1" fmla="*/ 2147483647 h 9"/>
              <a:gd name="T2" fmla="*/ 0 w 25"/>
              <a:gd name="T3" fmla="*/ 2147483647 h 9"/>
              <a:gd name="T4" fmla="*/ 2147483647 w 25"/>
              <a:gd name="T5" fmla="*/ 2147483647 h 9"/>
              <a:gd name="T6" fmla="*/ 2147483647 w 25"/>
              <a:gd name="T7" fmla="*/ 2147483647 h 9"/>
              <a:gd name="T8" fmla="*/ 2147483647 w 25"/>
              <a:gd name="T9" fmla="*/ 0 h 9"/>
              <a:gd name="T10" fmla="*/ 2147483647 w 25"/>
              <a:gd name="T11" fmla="*/ 0 h 9"/>
              <a:gd name="T12" fmla="*/ 0 w 25"/>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9">
                <a:moveTo>
                  <a:pt x="0" y="8"/>
                </a:moveTo>
                <a:lnTo>
                  <a:pt x="0" y="8"/>
                </a:lnTo>
                <a:lnTo>
                  <a:pt x="8" y="8"/>
                </a:lnTo>
                <a:lnTo>
                  <a:pt x="16" y="8"/>
                </a:lnTo>
                <a:lnTo>
                  <a:pt x="24" y="0"/>
                </a:lnTo>
                <a:lnTo>
                  <a:pt x="16"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28" name="Freeform 141"/>
          <p:cNvSpPr>
            <a:spLocks/>
          </p:cNvSpPr>
          <p:nvPr/>
        </p:nvSpPr>
        <p:spPr bwMode="ltGray">
          <a:xfrm>
            <a:off x="6281738" y="4524654"/>
            <a:ext cx="38100" cy="12700"/>
          </a:xfrm>
          <a:custGeom>
            <a:avLst/>
            <a:gdLst>
              <a:gd name="T0" fmla="*/ 0 w 25"/>
              <a:gd name="T1" fmla="*/ 2147483647 h 9"/>
              <a:gd name="T2" fmla="*/ 2147483647 w 25"/>
              <a:gd name="T3" fmla="*/ 2147483647 h 9"/>
              <a:gd name="T4" fmla="*/ 2147483647 w 25"/>
              <a:gd name="T5" fmla="*/ 2147483647 h 9"/>
              <a:gd name="T6" fmla="*/ 2147483647 w 25"/>
              <a:gd name="T7" fmla="*/ 0 h 9"/>
              <a:gd name="T8" fmla="*/ 2147483647 w 25"/>
              <a:gd name="T9" fmla="*/ 0 h 9"/>
              <a:gd name="T10" fmla="*/ 0 w 25"/>
              <a:gd name="T11" fmla="*/ 2147483647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9">
                <a:moveTo>
                  <a:pt x="0" y="8"/>
                </a:moveTo>
                <a:lnTo>
                  <a:pt x="8" y="8"/>
                </a:lnTo>
                <a:lnTo>
                  <a:pt x="16" y="8"/>
                </a:lnTo>
                <a:lnTo>
                  <a:pt x="24" y="0"/>
                </a:lnTo>
                <a:lnTo>
                  <a:pt x="16"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29" name="Freeform 142"/>
          <p:cNvSpPr>
            <a:spLocks/>
          </p:cNvSpPr>
          <p:nvPr/>
        </p:nvSpPr>
        <p:spPr bwMode="ltGray">
          <a:xfrm>
            <a:off x="6183313" y="4535766"/>
            <a:ext cx="196850" cy="160338"/>
          </a:xfrm>
          <a:custGeom>
            <a:avLst/>
            <a:gdLst>
              <a:gd name="T0" fmla="*/ 2147483647 w 129"/>
              <a:gd name="T1" fmla="*/ 2147483647 h 105"/>
              <a:gd name="T2" fmla="*/ 2147483647 w 129"/>
              <a:gd name="T3" fmla="*/ 2147483647 h 105"/>
              <a:gd name="T4" fmla="*/ 2147483647 w 129"/>
              <a:gd name="T5" fmla="*/ 2147483647 h 105"/>
              <a:gd name="T6" fmla="*/ 2147483647 w 129"/>
              <a:gd name="T7" fmla="*/ 2147483647 h 105"/>
              <a:gd name="T8" fmla="*/ 2147483647 w 129"/>
              <a:gd name="T9" fmla="*/ 2147483647 h 105"/>
              <a:gd name="T10" fmla="*/ 2147483647 w 129"/>
              <a:gd name="T11" fmla="*/ 2147483647 h 105"/>
              <a:gd name="T12" fmla="*/ 2147483647 w 129"/>
              <a:gd name="T13" fmla="*/ 2147483647 h 105"/>
              <a:gd name="T14" fmla="*/ 2147483647 w 129"/>
              <a:gd name="T15" fmla="*/ 0 h 105"/>
              <a:gd name="T16" fmla="*/ 2147483647 w 129"/>
              <a:gd name="T17" fmla="*/ 0 h 105"/>
              <a:gd name="T18" fmla="*/ 2147483647 w 129"/>
              <a:gd name="T19" fmla="*/ 2147483647 h 105"/>
              <a:gd name="T20" fmla="*/ 2147483647 w 129"/>
              <a:gd name="T21" fmla="*/ 2147483647 h 105"/>
              <a:gd name="T22" fmla="*/ 2147483647 w 129"/>
              <a:gd name="T23" fmla="*/ 2147483647 h 105"/>
              <a:gd name="T24" fmla="*/ 2147483647 w 129"/>
              <a:gd name="T25" fmla="*/ 2147483647 h 105"/>
              <a:gd name="T26" fmla="*/ 2147483647 w 129"/>
              <a:gd name="T27" fmla="*/ 2147483647 h 105"/>
              <a:gd name="T28" fmla="*/ 2147483647 w 129"/>
              <a:gd name="T29" fmla="*/ 2147483647 h 105"/>
              <a:gd name="T30" fmla="*/ 2147483647 w 129"/>
              <a:gd name="T31" fmla="*/ 2147483647 h 105"/>
              <a:gd name="T32" fmla="*/ 2147483647 w 129"/>
              <a:gd name="T33" fmla="*/ 2147483647 h 105"/>
              <a:gd name="T34" fmla="*/ 2147483647 w 129"/>
              <a:gd name="T35" fmla="*/ 2147483647 h 105"/>
              <a:gd name="T36" fmla="*/ 2147483647 w 129"/>
              <a:gd name="T37" fmla="*/ 2147483647 h 105"/>
              <a:gd name="T38" fmla="*/ 2147483647 w 129"/>
              <a:gd name="T39" fmla="*/ 2147483647 h 105"/>
              <a:gd name="T40" fmla="*/ 2147483647 w 129"/>
              <a:gd name="T41" fmla="*/ 2147483647 h 105"/>
              <a:gd name="T42" fmla="*/ 2147483647 w 129"/>
              <a:gd name="T43" fmla="*/ 2147483647 h 105"/>
              <a:gd name="T44" fmla="*/ 2147483647 w 129"/>
              <a:gd name="T45" fmla="*/ 2147483647 h 105"/>
              <a:gd name="T46" fmla="*/ 2147483647 w 129"/>
              <a:gd name="T47" fmla="*/ 2147483647 h 105"/>
              <a:gd name="T48" fmla="*/ 2147483647 w 129"/>
              <a:gd name="T49" fmla="*/ 2147483647 h 105"/>
              <a:gd name="T50" fmla="*/ 2147483647 w 129"/>
              <a:gd name="T51" fmla="*/ 2147483647 h 105"/>
              <a:gd name="T52" fmla="*/ 0 w 129"/>
              <a:gd name="T53" fmla="*/ 2147483647 h 105"/>
              <a:gd name="T54" fmla="*/ 2147483647 w 129"/>
              <a:gd name="T55" fmla="*/ 2147483647 h 10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9" h="105">
                <a:moveTo>
                  <a:pt x="8" y="32"/>
                </a:moveTo>
                <a:lnTo>
                  <a:pt x="8" y="32"/>
                </a:lnTo>
                <a:lnTo>
                  <a:pt x="24" y="40"/>
                </a:lnTo>
                <a:lnTo>
                  <a:pt x="40" y="40"/>
                </a:lnTo>
                <a:lnTo>
                  <a:pt x="48" y="32"/>
                </a:lnTo>
                <a:lnTo>
                  <a:pt x="64" y="40"/>
                </a:lnTo>
                <a:lnTo>
                  <a:pt x="72" y="32"/>
                </a:lnTo>
                <a:lnTo>
                  <a:pt x="96" y="0"/>
                </a:lnTo>
                <a:lnTo>
                  <a:pt x="120" y="0"/>
                </a:lnTo>
                <a:lnTo>
                  <a:pt x="112" y="16"/>
                </a:lnTo>
                <a:lnTo>
                  <a:pt x="120" y="24"/>
                </a:lnTo>
                <a:lnTo>
                  <a:pt x="112" y="32"/>
                </a:lnTo>
                <a:lnTo>
                  <a:pt x="128" y="40"/>
                </a:lnTo>
                <a:lnTo>
                  <a:pt x="120" y="48"/>
                </a:lnTo>
                <a:lnTo>
                  <a:pt x="104" y="64"/>
                </a:lnTo>
                <a:lnTo>
                  <a:pt x="96" y="80"/>
                </a:lnTo>
                <a:lnTo>
                  <a:pt x="104" y="80"/>
                </a:lnTo>
                <a:lnTo>
                  <a:pt x="96" y="96"/>
                </a:lnTo>
                <a:lnTo>
                  <a:pt x="80" y="104"/>
                </a:lnTo>
                <a:lnTo>
                  <a:pt x="72" y="96"/>
                </a:lnTo>
                <a:lnTo>
                  <a:pt x="56" y="96"/>
                </a:lnTo>
                <a:lnTo>
                  <a:pt x="40" y="96"/>
                </a:lnTo>
                <a:lnTo>
                  <a:pt x="40" y="88"/>
                </a:lnTo>
                <a:lnTo>
                  <a:pt x="24" y="88"/>
                </a:lnTo>
                <a:lnTo>
                  <a:pt x="16" y="72"/>
                </a:lnTo>
                <a:lnTo>
                  <a:pt x="8" y="56"/>
                </a:lnTo>
                <a:lnTo>
                  <a:pt x="0" y="40"/>
                </a:lnTo>
                <a:lnTo>
                  <a:pt x="8"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30" name="Freeform 143"/>
          <p:cNvSpPr>
            <a:spLocks/>
          </p:cNvSpPr>
          <p:nvPr/>
        </p:nvSpPr>
        <p:spPr bwMode="ltGray">
          <a:xfrm>
            <a:off x="6183313" y="4535766"/>
            <a:ext cx="196850" cy="160338"/>
          </a:xfrm>
          <a:custGeom>
            <a:avLst/>
            <a:gdLst>
              <a:gd name="T0" fmla="*/ 2147483647 w 129"/>
              <a:gd name="T1" fmla="*/ 2147483647 h 105"/>
              <a:gd name="T2" fmla="*/ 2147483647 w 129"/>
              <a:gd name="T3" fmla="*/ 2147483647 h 105"/>
              <a:gd name="T4" fmla="*/ 2147483647 w 129"/>
              <a:gd name="T5" fmla="*/ 2147483647 h 105"/>
              <a:gd name="T6" fmla="*/ 2147483647 w 129"/>
              <a:gd name="T7" fmla="*/ 2147483647 h 105"/>
              <a:gd name="T8" fmla="*/ 2147483647 w 129"/>
              <a:gd name="T9" fmla="*/ 2147483647 h 105"/>
              <a:gd name="T10" fmla="*/ 2147483647 w 129"/>
              <a:gd name="T11" fmla="*/ 2147483647 h 105"/>
              <a:gd name="T12" fmla="*/ 2147483647 w 129"/>
              <a:gd name="T13" fmla="*/ 0 h 105"/>
              <a:gd name="T14" fmla="*/ 2147483647 w 129"/>
              <a:gd name="T15" fmla="*/ 0 h 105"/>
              <a:gd name="T16" fmla="*/ 2147483647 w 129"/>
              <a:gd name="T17" fmla="*/ 2147483647 h 105"/>
              <a:gd name="T18" fmla="*/ 2147483647 w 129"/>
              <a:gd name="T19" fmla="*/ 2147483647 h 105"/>
              <a:gd name="T20" fmla="*/ 2147483647 w 129"/>
              <a:gd name="T21" fmla="*/ 2147483647 h 105"/>
              <a:gd name="T22" fmla="*/ 2147483647 w 129"/>
              <a:gd name="T23" fmla="*/ 2147483647 h 105"/>
              <a:gd name="T24" fmla="*/ 2147483647 w 129"/>
              <a:gd name="T25" fmla="*/ 2147483647 h 105"/>
              <a:gd name="T26" fmla="*/ 2147483647 w 129"/>
              <a:gd name="T27" fmla="*/ 2147483647 h 105"/>
              <a:gd name="T28" fmla="*/ 2147483647 w 129"/>
              <a:gd name="T29" fmla="*/ 2147483647 h 105"/>
              <a:gd name="T30" fmla="*/ 2147483647 w 129"/>
              <a:gd name="T31" fmla="*/ 2147483647 h 105"/>
              <a:gd name="T32" fmla="*/ 2147483647 w 129"/>
              <a:gd name="T33" fmla="*/ 2147483647 h 105"/>
              <a:gd name="T34" fmla="*/ 2147483647 w 129"/>
              <a:gd name="T35" fmla="*/ 2147483647 h 105"/>
              <a:gd name="T36" fmla="*/ 2147483647 w 129"/>
              <a:gd name="T37" fmla="*/ 2147483647 h 105"/>
              <a:gd name="T38" fmla="*/ 2147483647 w 129"/>
              <a:gd name="T39" fmla="*/ 2147483647 h 105"/>
              <a:gd name="T40" fmla="*/ 2147483647 w 129"/>
              <a:gd name="T41" fmla="*/ 2147483647 h 105"/>
              <a:gd name="T42" fmla="*/ 2147483647 w 129"/>
              <a:gd name="T43" fmla="*/ 2147483647 h 105"/>
              <a:gd name="T44" fmla="*/ 2147483647 w 129"/>
              <a:gd name="T45" fmla="*/ 2147483647 h 105"/>
              <a:gd name="T46" fmla="*/ 2147483647 w 129"/>
              <a:gd name="T47" fmla="*/ 2147483647 h 105"/>
              <a:gd name="T48" fmla="*/ 2147483647 w 129"/>
              <a:gd name="T49" fmla="*/ 2147483647 h 105"/>
              <a:gd name="T50" fmla="*/ 0 w 129"/>
              <a:gd name="T51" fmla="*/ 2147483647 h 105"/>
              <a:gd name="T52" fmla="*/ 2147483647 w 129"/>
              <a:gd name="T53" fmla="*/ 2147483647 h 1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9" h="105">
                <a:moveTo>
                  <a:pt x="8" y="32"/>
                </a:moveTo>
                <a:lnTo>
                  <a:pt x="24" y="40"/>
                </a:lnTo>
                <a:lnTo>
                  <a:pt x="40" y="40"/>
                </a:lnTo>
                <a:lnTo>
                  <a:pt x="48" y="32"/>
                </a:lnTo>
                <a:lnTo>
                  <a:pt x="64" y="40"/>
                </a:lnTo>
                <a:lnTo>
                  <a:pt x="72" y="32"/>
                </a:lnTo>
                <a:lnTo>
                  <a:pt x="96" y="0"/>
                </a:lnTo>
                <a:lnTo>
                  <a:pt x="120" y="0"/>
                </a:lnTo>
                <a:lnTo>
                  <a:pt x="112" y="16"/>
                </a:lnTo>
                <a:lnTo>
                  <a:pt x="120" y="24"/>
                </a:lnTo>
                <a:lnTo>
                  <a:pt x="112" y="32"/>
                </a:lnTo>
                <a:lnTo>
                  <a:pt x="128" y="40"/>
                </a:lnTo>
                <a:lnTo>
                  <a:pt x="120" y="48"/>
                </a:lnTo>
                <a:lnTo>
                  <a:pt x="104" y="64"/>
                </a:lnTo>
                <a:lnTo>
                  <a:pt x="96" y="80"/>
                </a:lnTo>
                <a:lnTo>
                  <a:pt x="104" y="80"/>
                </a:lnTo>
                <a:lnTo>
                  <a:pt x="96" y="96"/>
                </a:lnTo>
                <a:lnTo>
                  <a:pt x="80" y="104"/>
                </a:lnTo>
                <a:lnTo>
                  <a:pt x="72" y="96"/>
                </a:lnTo>
                <a:lnTo>
                  <a:pt x="56" y="96"/>
                </a:lnTo>
                <a:lnTo>
                  <a:pt x="40" y="96"/>
                </a:lnTo>
                <a:lnTo>
                  <a:pt x="40" y="88"/>
                </a:lnTo>
                <a:lnTo>
                  <a:pt x="24" y="88"/>
                </a:lnTo>
                <a:lnTo>
                  <a:pt x="16" y="72"/>
                </a:lnTo>
                <a:lnTo>
                  <a:pt x="8" y="56"/>
                </a:lnTo>
                <a:lnTo>
                  <a:pt x="0" y="40"/>
                </a:lnTo>
                <a:lnTo>
                  <a:pt x="8"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31" name="Freeform 144"/>
          <p:cNvSpPr>
            <a:spLocks/>
          </p:cNvSpPr>
          <p:nvPr/>
        </p:nvSpPr>
        <p:spPr bwMode="ltGray">
          <a:xfrm>
            <a:off x="6610351" y="4621491"/>
            <a:ext cx="195262" cy="173038"/>
          </a:xfrm>
          <a:custGeom>
            <a:avLst/>
            <a:gdLst>
              <a:gd name="T0" fmla="*/ 2147483647 w 129"/>
              <a:gd name="T1" fmla="*/ 2147483647 h 113"/>
              <a:gd name="T2" fmla="*/ 2147483647 w 129"/>
              <a:gd name="T3" fmla="*/ 2147483647 h 113"/>
              <a:gd name="T4" fmla="*/ 2147483647 w 129"/>
              <a:gd name="T5" fmla="*/ 2147483647 h 113"/>
              <a:gd name="T6" fmla="*/ 2147483647 w 129"/>
              <a:gd name="T7" fmla="*/ 2147483647 h 113"/>
              <a:gd name="T8" fmla="*/ 2147483647 w 129"/>
              <a:gd name="T9" fmla="*/ 2147483647 h 113"/>
              <a:gd name="T10" fmla="*/ 2147483647 w 129"/>
              <a:gd name="T11" fmla="*/ 2147483647 h 113"/>
              <a:gd name="T12" fmla="*/ 2147483647 w 129"/>
              <a:gd name="T13" fmla="*/ 2147483647 h 113"/>
              <a:gd name="T14" fmla="*/ 2147483647 w 129"/>
              <a:gd name="T15" fmla="*/ 2147483647 h 113"/>
              <a:gd name="T16" fmla="*/ 2147483647 w 129"/>
              <a:gd name="T17" fmla="*/ 2147483647 h 113"/>
              <a:gd name="T18" fmla="*/ 2147483647 w 129"/>
              <a:gd name="T19" fmla="*/ 2147483647 h 113"/>
              <a:gd name="T20" fmla="*/ 2147483647 w 129"/>
              <a:gd name="T21" fmla="*/ 2147483647 h 113"/>
              <a:gd name="T22" fmla="*/ 2147483647 w 129"/>
              <a:gd name="T23" fmla="*/ 2147483647 h 113"/>
              <a:gd name="T24" fmla="*/ 2147483647 w 129"/>
              <a:gd name="T25" fmla="*/ 2147483647 h 113"/>
              <a:gd name="T26" fmla="*/ 2147483647 w 129"/>
              <a:gd name="T27" fmla="*/ 2147483647 h 113"/>
              <a:gd name="T28" fmla="*/ 2147483647 w 129"/>
              <a:gd name="T29" fmla="*/ 2147483647 h 113"/>
              <a:gd name="T30" fmla="*/ 2147483647 w 129"/>
              <a:gd name="T31" fmla="*/ 2147483647 h 113"/>
              <a:gd name="T32" fmla="*/ 0 w 129"/>
              <a:gd name="T33" fmla="*/ 2147483647 h 113"/>
              <a:gd name="T34" fmla="*/ 2147483647 w 129"/>
              <a:gd name="T35" fmla="*/ 0 h 113"/>
              <a:gd name="T36" fmla="*/ 2147483647 w 129"/>
              <a:gd name="T37" fmla="*/ 0 h 113"/>
              <a:gd name="T38" fmla="*/ 2147483647 w 129"/>
              <a:gd name="T39" fmla="*/ 2147483647 h 113"/>
              <a:gd name="T40" fmla="*/ 2147483647 w 129"/>
              <a:gd name="T41" fmla="*/ 2147483647 h 113"/>
              <a:gd name="T42" fmla="*/ 2147483647 w 129"/>
              <a:gd name="T43" fmla="*/ 2147483647 h 113"/>
              <a:gd name="T44" fmla="*/ 2147483647 w 129"/>
              <a:gd name="T45" fmla="*/ 2147483647 h 113"/>
              <a:gd name="T46" fmla="*/ 2147483647 w 129"/>
              <a:gd name="T47" fmla="*/ 2147483647 h 113"/>
              <a:gd name="T48" fmla="*/ 2147483647 w 129"/>
              <a:gd name="T49" fmla="*/ 2147483647 h 1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9" h="113">
                <a:moveTo>
                  <a:pt x="128" y="32"/>
                </a:moveTo>
                <a:lnTo>
                  <a:pt x="128" y="32"/>
                </a:lnTo>
                <a:lnTo>
                  <a:pt x="128" y="64"/>
                </a:lnTo>
                <a:lnTo>
                  <a:pt x="128" y="112"/>
                </a:lnTo>
                <a:lnTo>
                  <a:pt x="112" y="96"/>
                </a:lnTo>
                <a:lnTo>
                  <a:pt x="88" y="104"/>
                </a:lnTo>
                <a:lnTo>
                  <a:pt x="96" y="88"/>
                </a:lnTo>
                <a:lnTo>
                  <a:pt x="88" y="72"/>
                </a:lnTo>
                <a:lnTo>
                  <a:pt x="32" y="40"/>
                </a:lnTo>
                <a:lnTo>
                  <a:pt x="24" y="48"/>
                </a:lnTo>
                <a:lnTo>
                  <a:pt x="24" y="40"/>
                </a:lnTo>
                <a:lnTo>
                  <a:pt x="16" y="32"/>
                </a:lnTo>
                <a:lnTo>
                  <a:pt x="32" y="32"/>
                </a:lnTo>
                <a:lnTo>
                  <a:pt x="40" y="24"/>
                </a:lnTo>
                <a:lnTo>
                  <a:pt x="16" y="24"/>
                </a:lnTo>
                <a:lnTo>
                  <a:pt x="8" y="16"/>
                </a:lnTo>
                <a:lnTo>
                  <a:pt x="0" y="16"/>
                </a:lnTo>
                <a:lnTo>
                  <a:pt x="16" y="0"/>
                </a:lnTo>
                <a:lnTo>
                  <a:pt x="24" y="0"/>
                </a:lnTo>
                <a:lnTo>
                  <a:pt x="40" y="8"/>
                </a:lnTo>
                <a:lnTo>
                  <a:pt x="40" y="24"/>
                </a:lnTo>
                <a:lnTo>
                  <a:pt x="56" y="40"/>
                </a:lnTo>
                <a:lnTo>
                  <a:pt x="72" y="24"/>
                </a:lnTo>
                <a:lnTo>
                  <a:pt x="88" y="16"/>
                </a:lnTo>
                <a:lnTo>
                  <a:pt x="128"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32" name="Freeform 145"/>
          <p:cNvSpPr>
            <a:spLocks/>
          </p:cNvSpPr>
          <p:nvPr/>
        </p:nvSpPr>
        <p:spPr bwMode="ltGray">
          <a:xfrm>
            <a:off x="6610351" y="4621491"/>
            <a:ext cx="195262" cy="173038"/>
          </a:xfrm>
          <a:custGeom>
            <a:avLst/>
            <a:gdLst>
              <a:gd name="T0" fmla="*/ 2147483647 w 129"/>
              <a:gd name="T1" fmla="*/ 2147483647 h 113"/>
              <a:gd name="T2" fmla="*/ 2147483647 w 129"/>
              <a:gd name="T3" fmla="*/ 2147483647 h 113"/>
              <a:gd name="T4" fmla="*/ 2147483647 w 129"/>
              <a:gd name="T5" fmla="*/ 2147483647 h 113"/>
              <a:gd name="T6" fmla="*/ 2147483647 w 129"/>
              <a:gd name="T7" fmla="*/ 2147483647 h 113"/>
              <a:gd name="T8" fmla="*/ 2147483647 w 129"/>
              <a:gd name="T9" fmla="*/ 2147483647 h 113"/>
              <a:gd name="T10" fmla="*/ 2147483647 w 129"/>
              <a:gd name="T11" fmla="*/ 2147483647 h 113"/>
              <a:gd name="T12" fmla="*/ 2147483647 w 129"/>
              <a:gd name="T13" fmla="*/ 2147483647 h 113"/>
              <a:gd name="T14" fmla="*/ 2147483647 w 129"/>
              <a:gd name="T15" fmla="*/ 2147483647 h 113"/>
              <a:gd name="T16" fmla="*/ 2147483647 w 129"/>
              <a:gd name="T17" fmla="*/ 2147483647 h 113"/>
              <a:gd name="T18" fmla="*/ 2147483647 w 129"/>
              <a:gd name="T19" fmla="*/ 2147483647 h 113"/>
              <a:gd name="T20" fmla="*/ 2147483647 w 129"/>
              <a:gd name="T21" fmla="*/ 2147483647 h 113"/>
              <a:gd name="T22" fmla="*/ 2147483647 w 129"/>
              <a:gd name="T23" fmla="*/ 2147483647 h 113"/>
              <a:gd name="T24" fmla="*/ 2147483647 w 129"/>
              <a:gd name="T25" fmla="*/ 2147483647 h 113"/>
              <a:gd name="T26" fmla="*/ 2147483647 w 129"/>
              <a:gd name="T27" fmla="*/ 2147483647 h 113"/>
              <a:gd name="T28" fmla="*/ 2147483647 w 129"/>
              <a:gd name="T29" fmla="*/ 2147483647 h 113"/>
              <a:gd name="T30" fmla="*/ 0 w 129"/>
              <a:gd name="T31" fmla="*/ 2147483647 h 113"/>
              <a:gd name="T32" fmla="*/ 2147483647 w 129"/>
              <a:gd name="T33" fmla="*/ 0 h 113"/>
              <a:gd name="T34" fmla="*/ 2147483647 w 129"/>
              <a:gd name="T35" fmla="*/ 0 h 113"/>
              <a:gd name="T36" fmla="*/ 2147483647 w 129"/>
              <a:gd name="T37" fmla="*/ 2147483647 h 113"/>
              <a:gd name="T38" fmla="*/ 2147483647 w 129"/>
              <a:gd name="T39" fmla="*/ 2147483647 h 113"/>
              <a:gd name="T40" fmla="*/ 2147483647 w 129"/>
              <a:gd name="T41" fmla="*/ 2147483647 h 113"/>
              <a:gd name="T42" fmla="*/ 2147483647 w 129"/>
              <a:gd name="T43" fmla="*/ 2147483647 h 113"/>
              <a:gd name="T44" fmla="*/ 2147483647 w 129"/>
              <a:gd name="T45" fmla="*/ 2147483647 h 113"/>
              <a:gd name="T46" fmla="*/ 2147483647 w 129"/>
              <a:gd name="T47" fmla="*/ 2147483647 h 1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9" h="113">
                <a:moveTo>
                  <a:pt x="128" y="32"/>
                </a:moveTo>
                <a:lnTo>
                  <a:pt x="128" y="64"/>
                </a:lnTo>
                <a:lnTo>
                  <a:pt x="128" y="112"/>
                </a:lnTo>
                <a:lnTo>
                  <a:pt x="112" y="96"/>
                </a:lnTo>
                <a:lnTo>
                  <a:pt x="88" y="104"/>
                </a:lnTo>
                <a:lnTo>
                  <a:pt x="96" y="88"/>
                </a:lnTo>
                <a:lnTo>
                  <a:pt x="88" y="72"/>
                </a:lnTo>
                <a:lnTo>
                  <a:pt x="32" y="40"/>
                </a:lnTo>
                <a:lnTo>
                  <a:pt x="24" y="48"/>
                </a:lnTo>
                <a:lnTo>
                  <a:pt x="24" y="40"/>
                </a:lnTo>
                <a:lnTo>
                  <a:pt x="16" y="32"/>
                </a:lnTo>
                <a:lnTo>
                  <a:pt x="32" y="32"/>
                </a:lnTo>
                <a:lnTo>
                  <a:pt x="40" y="24"/>
                </a:lnTo>
                <a:lnTo>
                  <a:pt x="16" y="24"/>
                </a:lnTo>
                <a:lnTo>
                  <a:pt x="8" y="16"/>
                </a:lnTo>
                <a:lnTo>
                  <a:pt x="0" y="16"/>
                </a:lnTo>
                <a:lnTo>
                  <a:pt x="16" y="0"/>
                </a:lnTo>
                <a:lnTo>
                  <a:pt x="24" y="0"/>
                </a:lnTo>
                <a:lnTo>
                  <a:pt x="40" y="8"/>
                </a:lnTo>
                <a:lnTo>
                  <a:pt x="40" y="24"/>
                </a:lnTo>
                <a:lnTo>
                  <a:pt x="56" y="40"/>
                </a:lnTo>
                <a:lnTo>
                  <a:pt x="72" y="24"/>
                </a:lnTo>
                <a:lnTo>
                  <a:pt x="88" y="16"/>
                </a:lnTo>
                <a:lnTo>
                  <a:pt x="128"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33" name="Freeform 146"/>
          <p:cNvSpPr>
            <a:spLocks/>
          </p:cNvSpPr>
          <p:nvPr/>
        </p:nvSpPr>
        <p:spPr bwMode="ltGray">
          <a:xfrm>
            <a:off x="6805613" y="4670704"/>
            <a:ext cx="182563" cy="160337"/>
          </a:xfrm>
          <a:custGeom>
            <a:avLst/>
            <a:gdLst>
              <a:gd name="T0" fmla="*/ 0 w 121"/>
              <a:gd name="T1" fmla="*/ 2147483647 h 105"/>
              <a:gd name="T2" fmla="*/ 0 w 121"/>
              <a:gd name="T3" fmla="*/ 2147483647 h 105"/>
              <a:gd name="T4" fmla="*/ 0 w 121"/>
              <a:gd name="T5" fmla="*/ 2147483647 h 105"/>
              <a:gd name="T6" fmla="*/ 0 w 121"/>
              <a:gd name="T7" fmla="*/ 0 h 105"/>
              <a:gd name="T8" fmla="*/ 2147483647 w 121"/>
              <a:gd name="T9" fmla="*/ 2147483647 h 105"/>
              <a:gd name="T10" fmla="*/ 2147483647 w 121"/>
              <a:gd name="T11" fmla="*/ 2147483647 h 105"/>
              <a:gd name="T12" fmla="*/ 2147483647 w 121"/>
              <a:gd name="T13" fmla="*/ 2147483647 h 105"/>
              <a:gd name="T14" fmla="*/ 2147483647 w 121"/>
              <a:gd name="T15" fmla="*/ 2147483647 h 105"/>
              <a:gd name="T16" fmla="*/ 2147483647 w 121"/>
              <a:gd name="T17" fmla="*/ 2147483647 h 105"/>
              <a:gd name="T18" fmla="*/ 2147483647 w 121"/>
              <a:gd name="T19" fmla="*/ 2147483647 h 105"/>
              <a:gd name="T20" fmla="*/ 2147483647 w 121"/>
              <a:gd name="T21" fmla="*/ 2147483647 h 105"/>
              <a:gd name="T22" fmla="*/ 2147483647 w 121"/>
              <a:gd name="T23" fmla="*/ 2147483647 h 105"/>
              <a:gd name="T24" fmla="*/ 2147483647 w 121"/>
              <a:gd name="T25" fmla="*/ 2147483647 h 105"/>
              <a:gd name="T26" fmla="*/ 2147483647 w 121"/>
              <a:gd name="T27" fmla="*/ 2147483647 h 105"/>
              <a:gd name="T28" fmla="*/ 2147483647 w 121"/>
              <a:gd name="T29" fmla="*/ 2147483647 h 105"/>
              <a:gd name="T30" fmla="*/ 2147483647 w 121"/>
              <a:gd name="T31" fmla="*/ 2147483647 h 105"/>
              <a:gd name="T32" fmla="*/ 2147483647 w 121"/>
              <a:gd name="T33" fmla="*/ 2147483647 h 105"/>
              <a:gd name="T34" fmla="*/ 2147483647 w 121"/>
              <a:gd name="T35" fmla="*/ 2147483647 h 105"/>
              <a:gd name="T36" fmla="*/ 2147483647 w 121"/>
              <a:gd name="T37" fmla="*/ 2147483647 h 105"/>
              <a:gd name="T38" fmla="*/ 2147483647 w 121"/>
              <a:gd name="T39" fmla="*/ 2147483647 h 105"/>
              <a:gd name="T40" fmla="*/ 2147483647 w 121"/>
              <a:gd name="T41" fmla="*/ 2147483647 h 105"/>
              <a:gd name="T42" fmla="*/ 2147483647 w 121"/>
              <a:gd name="T43" fmla="*/ 2147483647 h 105"/>
              <a:gd name="T44" fmla="*/ 2147483647 w 121"/>
              <a:gd name="T45" fmla="*/ 2147483647 h 105"/>
              <a:gd name="T46" fmla="*/ 0 w 121"/>
              <a:gd name="T47" fmla="*/ 2147483647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1" h="105">
                <a:moveTo>
                  <a:pt x="0" y="80"/>
                </a:moveTo>
                <a:lnTo>
                  <a:pt x="0" y="80"/>
                </a:lnTo>
                <a:lnTo>
                  <a:pt x="0" y="32"/>
                </a:lnTo>
                <a:lnTo>
                  <a:pt x="0" y="0"/>
                </a:lnTo>
                <a:lnTo>
                  <a:pt x="32" y="8"/>
                </a:lnTo>
                <a:lnTo>
                  <a:pt x="56" y="24"/>
                </a:lnTo>
                <a:lnTo>
                  <a:pt x="56" y="32"/>
                </a:lnTo>
                <a:lnTo>
                  <a:pt x="88" y="48"/>
                </a:lnTo>
                <a:lnTo>
                  <a:pt x="72" y="56"/>
                </a:lnTo>
                <a:lnTo>
                  <a:pt x="80" y="56"/>
                </a:lnTo>
                <a:lnTo>
                  <a:pt x="88" y="64"/>
                </a:lnTo>
                <a:lnTo>
                  <a:pt x="96" y="80"/>
                </a:lnTo>
                <a:lnTo>
                  <a:pt x="104" y="80"/>
                </a:lnTo>
                <a:lnTo>
                  <a:pt x="104" y="88"/>
                </a:lnTo>
                <a:lnTo>
                  <a:pt x="120" y="96"/>
                </a:lnTo>
                <a:lnTo>
                  <a:pt x="120" y="104"/>
                </a:lnTo>
                <a:lnTo>
                  <a:pt x="80" y="96"/>
                </a:lnTo>
                <a:lnTo>
                  <a:pt x="64" y="64"/>
                </a:lnTo>
                <a:lnTo>
                  <a:pt x="48" y="64"/>
                </a:lnTo>
                <a:lnTo>
                  <a:pt x="40" y="64"/>
                </a:lnTo>
                <a:lnTo>
                  <a:pt x="24" y="72"/>
                </a:lnTo>
                <a:lnTo>
                  <a:pt x="32" y="80"/>
                </a:lnTo>
                <a:lnTo>
                  <a:pt x="16" y="80"/>
                </a:lnTo>
                <a:lnTo>
                  <a:pt x="0" y="8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34" name="Freeform 147"/>
          <p:cNvSpPr>
            <a:spLocks/>
          </p:cNvSpPr>
          <p:nvPr/>
        </p:nvSpPr>
        <p:spPr bwMode="ltGray">
          <a:xfrm>
            <a:off x="6805613" y="4670704"/>
            <a:ext cx="182563" cy="160337"/>
          </a:xfrm>
          <a:custGeom>
            <a:avLst/>
            <a:gdLst>
              <a:gd name="T0" fmla="*/ 0 w 121"/>
              <a:gd name="T1" fmla="*/ 2147483647 h 105"/>
              <a:gd name="T2" fmla="*/ 0 w 121"/>
              <a:gd name="T3" fmla="*/ 2147483647 h 105"/>
              <a:gd name="T4" fmla="*/ 0 w 121"/>
              <a:gd name="T5" fmla="*/ 0 h 105"/>
              <a:gd name="T6" fmla="*/ 2147483647 w 121"/>
              <a:gd name="T7" fmla="*/ 2147483647 h 105"/>
              <a:gd name="T8" fmla="*/ 2147483647 w 121"/>
              <a:gd name="T9" fmla="*/ 2147483647 h 105"/>
              <a:gd name="T10" fmla="*/ 2147483647 w 121"/>
              <a:gd name="T11" fmla="*/ 2147483647 h 105"/>
              <a:gd name="T12" fmla="*/ 2147483647 w 121"/>
              <a:gd name="T13" fmla="*/ 2147483647 h 105"/>
              <a:gd name="T14" fmla="*/ 2147483647 w 121"/>
              <a:gd name="T15" fmla="*/ 2147483647 h 105"/>
              <a:gd name="T16" fmla="*/ 2147483647 w 121"/>
              <a:gd name="T17" fmla="*/ 2147483647 h 105"/>
              <a:gd name="T18" fmla="*/ 2147483647 w 121"/>
              <a:gd name="T19" fmla="*/ 2147483647 h 105"/>
              <a:gd name="T20" fmla="*/ 2147483647 w 121"/>
              <a:gd name="T21" fmla="*/ 2147483647 h 105"/>
              <a:gd name="T22" fmla="*/ 2147483647 w 121"/>
              <a:gd name="T23" fmla="*/ 2147483647 h 105"/>
              <a:gd name="T24" fmla="*/ 2147483647 w 121"/>
              <a:gd name="T25" fmla="*/ 2147483647 h 105"/>
              <a:gd name="T26" fmla="*/ 2147483647 w 121"/>
              <a:gd name="T27" fmla="*/ 2147483647 h 105"/>
              <a:gd name="T28" fmla="*/ 2147483647 w 121"/>
              <a:gd name="T29" fmla="*/ 2147483647 h 105"/>
              <a:gd name="T30" fmla="*/ 2147483647 w 121"/>
              <a:gd name="T31" fmla="*/ 2147483647 h 105"/>
              <a:gd name="T32" fmla="*/ 2147483647 w 121"/>
              <a:gd name="T33" fmla="*/ 2147483647 h 105"/>
              <a:gd name="T34" fmla="*/ 2147483647 w 121"/>
              <a:gd name="T35" fmla="*/ 2147483647 h 105"/>
              <a:gd name="T36" fmla="*/ 2147483647 w 121"/>
              <a:gd name="T37" fmla="*/ 2147483647 h 105"/>
              <a:gd name="T38" fmla="*/ 2147483647 w 121"/>
              <a:gd name="T39" fmla="*/ 2147483647 h 105"/>
              <a:gd name="T40" fmla="*/ 2147483647 w 121"/>
              <a:gd name="T41" fmla="*/ 2147483647 h 105"/>
              <a:gd name="T42" fmla="*/ 2147483647 w 121"/>
              <a:gd name="T43" fmla="*/ 2147483647 h 105"/>
              <a:gd name="T44" fmla="*/ 0 w 121"/>
              <a:gd name="T45" fmla="*/ 2147483647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1" h="105">
                <a:moveTo>
                  <a:pt x="0" y="80"/>
                </a:moveTo>
                <a:lnTo>
                  <a:pt x="0" y="32"/>
                </a:lnTo>
                <a:lnTo>
                  <a:pt x="0" y="0"/>
                </a:lnTo>
                <a:lnTo>
                  <a:pt x="32" y="8"/>
                </a:lnTo>
                <a:lnTo>
                  <a:pt x="56" y="24"/>
                </a:lnTo>
                <a:lnTo>
                  <a:pt x="56" y="32"/>
                </a:lnTo>
                <a:lnTo>
                  <a:pt x="88" y="48"/>
                </a:lnTo>
                <a:lnTo>
                  <a:pt x="72" y="56"/>
                </a:lnTo>
                <a:lnTo>
                  <a:pt x="80" y="56"/>
                </a:lnTo>
                <a:lnTo>
                  <a:pt x="88" y="64"/>
                </a:lnTo>
                <a:lnTo>
                  <a:pt x="96" y="80"/>
                </a:lnTo>
                <a:lnTo>
                  <a:pt x="104" y="80"/>
                </a:lnTo>
                <a:lnTo>
                  <a:pt x="104" y="88"/>
                </a:lnTo>
                <a:lnTo>
                  <a:pt x="120" y="96"/>
                </a:lnTo>
                <a:lnTo>
                  <a:pt x="120" y="104"/>
                </a:lnTo>
                <a:lnTo>
                  <a:pt x="80" y="96"/>
                </a:lnTo>
                <a:lnTo>
                  <a:pt x="64" y="64"/>
                </a:lnTo>
                <a:lnTo>
                  <a:pt x="48" y="64"/>
                </a:lnTo>
                <a:lnTo>
                  <a:pt x="40" y="64"/>
                </a:lnTo>
                <a:lnTo>
                  <a:pt x="24" y="72"/>
                </a:lnTo>
                <a:lnTo>
                  <a:pt x="32" y="80"/>
                </a:lnTo>
                <a:lnTo>
                  <a:pt x="16" y="80"/>
                </a:lnTo>
                <a:lnTo>
                  <a:pt x="0" y="8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35" name="Freeform 148"/>
          <p:cNvSpPr>
            <a:spLocks/>
          </p:cNvSpPr>
          <p:nvPr/>
        </p:nvSpPr>
        <p:spPr bwMode="ltGray">
          <a:xfrm>
            <a:off x="6526213" y="3816629"/>
            <a:ext cx="61913" cy="98425"/>
          </a:xfrm>
          <a:custGeom>
            <a:avLst/>
            <a:gdLst>
              <a:gd name="T0" fmla="*/ 0 w 41"/>
              <a:gd name="T1" fmla="*/ 2147483647 h 65"/>
              <a:gd name="T2" fmla="*/ 0 w 41"/>
              <a:gd name="T3" fmla="*/ 2147483647 h 65"/>
              <a:gd name="T4" fmla="*/ 2147483647 w 41"/>
              <a:gd name="T5" fmla="*/ 0 h 65"/>
              <a:gd name="T6" fmla="*/ 2147483647 w 41"/>
              <a:gd name="T7" fmla="*/ 2147483647 h 65"/>
              <a:gd name="T8" fmla="*/ 2147483647 w 41"/>
              <a:gd name="T9" fmla="*/ 2147483647 h 65"/>
              <a:gd name="T10" fmla="*/ 2147483647 w 41"/>
              <a:gd name="T11" fmla="*/ 2147483647 h 65"/>
              <a:gd name="T12" fmla="*/ 0 w 41"/>
              <a:gd name="T13" fmla="*/ 2147483647 h 65"/>
              <a:gd name="T14" fmla="*/ 0 w 41"/>
              <a:gd name="T15" fmla="*/ 2147483647 h 65"/>
              <a:gd name="T16" fmla="*/ 0 w 41"/>
              <a:gd name="T17" fmla="*/ 2147483647 h 65"/>
              <a:gd name="T18" fmla="*/ 0 w 41"/>
              <a:gd name="T19" fmla="*/ 2147483647 h 65"/>
              <a:gd name="T20" fmla="*/ 0 w 41"/>
              <a:gd name="T21" fmla="*/ 2147483647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65">
                <a:moveTo>
                  <a:pt x="0" y="16"/>
                </a:moveTo>
                <a:lnTo>
                  <a:pt x="0" y="16"/>
                </a:lnTo>
                <a:lnTo>
                  <a:pt x="24" y="0"/>
                </a:lnTo>
                <a:lnTo>
                  <a:pt x="32" y="16"/>
                </a:lnTo>
                <a:lnTo>
                  <a:pt x="40" y="40"/>
                </a:lnTo>
                <a:lnTo>
                  <a:pt x="32" y="56"/>
                </a:lnTo>
                <a:lnTo>
                  <a:pt x="0" y="64"/>
                </a:lnTo>
                <a:lnTo>
                  <a:pt x="0" y="56"/>
                </a:lnTo>
                <a:lnTo>
                  <a:pt x="0" y="48"/>
                </a:lnTo>
                <a:lnTo>
                  <a:pt x="0" y="24"/>
                </a:lnTo>
                <a:lnTo>
                  <a:pt x="0"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36" name="Freeform 149"/>
          <p:cNvSpPr>
            <a:spLocks/>
          </p:cNvSpPr>
          <p:nvPr/>
        </p:nvSpPr>
        <p:spPr bwMode="ltGray">
          <a:xfrm>
            <a:off x="6526213" y="3816629"/>
            <a:ext cx="61913" cy="98425"/>
          </a:xfrm>
          <a:custGeom>
            <a:avLst/>
            <a:gdLst>
              <a:gd name="T0" fmla="*/ 0 w 41"/>
              <a:gd name="T1" fmla="*/ 2147483647 h 65"/>
              <a:gd name="T2" fmla="*/ 2147483647 w 41"/>
              <a:gd name="T3" fmla="*/ 0 h 65"/>
              <a:gd name="T4" fmla="*/ 2147483647 w 41"/>
              <a:gd name="T5" fmla="*/ 2147483647 h 65"/>
              <a:gd name="T6" fmla="*/ 2147483647 w 41"/>
              <a:gd name="T7" fmla="*/ 2147483647 h 65"/>
              <a:gd name="T8" fmla="*/ 2147483647 w 41"/>
              <a:gd name="T9" fmla="*/ 2147483647 h 65"/>
              <a:gd name="T10" fmla="*/ 0 w 41"/>
              <a:gd name="T11" fmla="*/ 2147483647 h 65"/>
              <a:gd name="T12" fmla="*/ 0 w 41"/>
              <a:gd name="T13" fmla="*/ 2147483647 h 65"/>
              <a:gd name="T14" fmla="*/ 0 w 41"/>
              <a:gd name="T15" fmla="*/ 2147483647 h 65"/>
              <a:gd name="T16" fmla="*/ 0 w 41"/>
              <a:gd name="T17" fmla="*/ 2147483647 h 65"/>
              <a:gd name="T18" fmla="*/ 0 w 41"/>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65">
                <a:moveTo>
                  <a:pt x="0" y="16"/>
                </a:moveTo>
                <a:lnTo>
                  <a:pt x="24" y="0"/>
                </a:lnTo>
                <a:lnTo>
                  <a:pt x="32" y="16"/>
                </a:lnTo>
                <a:lnTo>
                  <a:pt x="40" y="40"/>
                </a:lnTo>
                <a:lnTo>
                  <a:pt x="32" y="56"/>
                </a:lnTo>
                <a:lnTo>
                  <a:pt x="0" y="64"/>
                </a:lnTo>
                <a:lnTo>
                  <a:pt x="0" y="56"/>
                </a:lnTo>
                <a:lnTo>
                  <a:pt x="0" y="48"/>
                </a:lnTo>
                <a:lnTo>
                  <a:pt x="0" y="24"/>
                </a:lnTo>
                <a:lnTo>
                  <a:pt x="0"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37" name="Freeform 150"/>
          <p:cNvSpPr>
            <a:spLocks/>
          </p:cNvSpPr>
          <p:nvPr/>
        </p:nvSpPr>
        <p:spPr bwMode="ltGray">
          <a:xfrm>
            <a:off x="6489701" y="3718204"/>
            <a:ext cx="122237" cy="122237"/>
          </a:xfrm>
          <a:custGeom>
            <a:avLst/>
            <a:gdLst>
              <a:gd name="T0" fmla="*/ 2147483647 w 81"/>
              <a:gd name="T1" fmla="*/ 0 h 81"/>
              <a:gd name="T2" fmla="*/ 2147483647 w 81"/>
              <a:gd name="T3" fmla="*/ 0 h 81"/>
              <a:gd name="T4" fmla="*/ 2147483647 w 81"/>
              <a:gd name="T5" fmla="*/ 0 h 81"/>
              <a:gd name="T6" fmla="*/ 2147483647 w 81"/>
              <a:gd name="T7" fmla="*/ 2147483647 h 81"/>
              <a:gd name="T8" fmla="*/ 2147483647 w 81"/>
              <a:gd name="T9" fmla="*/ 2147483647 h 81"/>
              <a:gd name="T10" fmla="*/ 2147483647 w 81"/>
              <a:gd name="T11" fmla="*/ 2147483647 h 81"/>
              <a:gd name="T12" fmla="*/ 2147483647 w 81"/>
              <a:gd name="T13" fmla="*/ 2147483647 h 81"/>
              <a:gd name="T14" fmla="*/ 0 w 81"/>
              <a:gd name="T15" fmla="*/ 2147483647 h 81"/>
              <a:gd name="T16" fmla="*/ 0 w 81"/>
              <a:gd name="T17" fmla="*/ 2147483647 h 81"/>
              <a:gd name="T18" fmla="*/ 2147483647 w 81"/>
              <a:gd name="T19" fmla="*/ 2147483647 h 81"/>
              <a:gd name="T20" fmla="*/ 0 w 81"/>
              <a:gd name="T21" fmla="*/ 2147483647 h 81"/>
              <a:gd name="T22" fmla="*/ 2147483647 w 81"/>
              <a:gd name="T23" fmla="*/ 2147483647 h 81"/>
              <a:gd name="T24" fmla="*/ 2147483647 w 81"/>
              <a:gd name="T25" fmla="*/ 2147483647 h 81"/>
              <a:gd name="T26" fmla="*/ 2147483647 w 81"/>
              <a:gd name="T27" fmla="*/ 2147483647 h 81"/>
              <a:gd name="T28" fmla="*/ 2147483647 w 81"/>
              <a:gd name="T29" fmla="*/ 2147483647 h 81"/>
              <a:gd name="T30" fmla="*/ 2147483647 w 81"/>
              <a:gd name="T31" fmla="*/ 2147483647 h 81"/>
              <a:gd name="T32" fmla="*/ 2147483647 w 81"/>
              <a:gd name="T33" fmla="*/ 2147483647 h 81"/>
              <a:gd name="T34" fmla="*/ 2147483647 w 81"/>
              <a:gd name="T35" fmla="*/ 2147483647 h 81"/>
              <a:gd name="T36" fmla="*/ 2147483647 w 81"/>
              <a:gd name="T37" fmla="*/ 2147483647 h 81"/>
              <a:gd name="T38" fmla="*/ 2147483647 w 81"/>
              <a:gd name="T39" fmla="*/ 0 h 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1" h="81">
                <a:moveTo>
                  <a:pt x="80" y="0"/>
                </a:moveTo>
                <a:lnTo>
                  <a:pt x="80" y="0"/>
                </a:lnTo>
                <a:lnTo>
                  <a:pt x="72" y="0"/>
                </a:lnTo>
                <a:lnTo>
                  <a:pt x="56" y="8"/>
                </a:lnTo>
                <a:lnTo>
                  <a:pt x="48" y="8"/>
                </a:lnTo>
                <a:lnTo>
                  <a:pt x="40" y="16"/>
                </a:lnTo>
                <a:lnTo>
                  <a:pt x="32" y="16"/>
                </a:lnTo>
                <a:lnTo>
                  <a:pt x="0" y="40"/>
                </a:lnTo>
                <a:lnTo>
                  <a:pt x="0" y="48"/>
                </a:lnTo>
                <a:lnTo>
                  <a:pt x="8" y="48"/>
                </a:lnTo>
                <a:lnTo>
                  <a:pt x="0" y="72"/>
                </a:lnTo>
                <a:lnTo>
                  <a:pt x="8" y="80"/>
                </a:lnTo>
                <a:lnTo>
                  <a:pt x="16" y="80"/>
                </a:lnTo>
                <a:lnTo>
                  <a:pt x="24" y="80"/>
                </a:lnTo>
                <a:lnTo>
                  <a:pt x="48" y="64"/>
                </a:lnTo>
                <a:lnTo>
                  <a:pt x="32" y="56"/>
                </a:lnTo>
                <a:lnTo>
                  <a:pt x="32" y="48"/>
                </a:lnTo>
                <a:lnTo>
                  <a:pt x="64" y="32"/>
                </a:lnTo>
                <a:lnTo>
                  <a:pt x="64" y="16"/>
                </a:lnTo>
                <a:lnTo>
                  <a:pt x="8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38" name="Freeform 151"/>
          <p:cNvSpPr>
            <a:spLocks/>
          </p:cNvSpPr>
          <p:nvPr/>
        </p:nvSpPr>
        <p:spPr bwMode="ltGray">
          <a:xfrm>
            <a:off x="6489701" y="3718204"/>
            <a:ext cx="122237" cy="122237"/>
          </a:xfrm>
          <a:custGeom>
            <a:avLst/>
            <a:gdLst>
              <a:gd name="T0" fmla="*/ 2147483647 w 81"/>
              <a:gd name="T1" fmla="*/ 0 h 81"/>
              <a:gd name="T2" fmla="*/ 2147483647 w 81"/>
              <a:gd name="T3" fmla="*/ 0 h 81"/>
              <a:gd name="T4" fmla="*/ 2147483647 w 81"/>
              <a:gd name="T5" fmla="*/ 2147483647 h 81"/>
              <a:gd name="T6" fmla="*/ 2147483647 w 81"/>
              <a:gd name="T7" fmla="*/ 2147483647 h 81"/>
              <a:gd name="T8" fmla="*/ 2147483647 w 81"/>
              <a:gd name="T9" fmla="*/ 2147483647 h 81"/>
              <a:gd name="T10" fmla="*/ 2147483647 w 81"/>
              <a:gd name="T11" fmla="*/ 2147483647 h 81"/>
              <a:gd name="T12" fmla="*/ 0 w 81"/>
              <a:gd name="T13" fmla="*/ 2147483647 h 81"/>
              <a:gd name="T14" fmla="*/ 0 w 81"/>
              <a:gd name="T15" fmla="*/ 2147483647 h 81"/>
              <a:gd name="T16" fmla="*/ 2147483647 w 81"/>
              <a:gd name="T17" fmla="*/ 2147483647 h 81"/>
              <a:gd name="T18" fmla="*/ 0 w 81"/>
              <a:gd name="T19" fmla="*/ 2147483647 h 81"/>
              <a:gd name="T20" fmla="*/ 2147483647 w 81"/>
              <a:gd name="T21" fmla="*/ 2147483647 h 81"/>
              <a:gd name="T22" fmla="*/ 2147483647 w 81"/>
              <a:gd name="T23" fmla="*/ 2147483647 h 81"/>
              <a:gd name="T24" fmla="*/ 2147483647 w 81"/>
              <a:gd name="T25" fmla="*/ 2147483647 h 81"/>
              <a:gd name="T26" fmla="*/ 2147483647 w 81"/>
              <a:gd name="T27" fmla="*/ 2147483647 h 81"/>
              <a:gd name="T28" fmla="*/ 2147483647 w 81"/>
              <a:gd name="T29" fmla="*/ 2147483647 h 81"/>
              <a:gd name="T30" fmla="*/ 2147483647 w 81"/>
              <a:gd name="T31" fmla="*/ 2147483647 h 81"/>
              <a:gd name="T32" fmla="*/ 2147483647 w 81"/>
              <a:gd name="T33" fmla="*/ 2147483647 h 81"/>
              <a:gd name="T34" fmla="*/ 2147483647 w 81"/>
              <a:gd name="T35" fmla="*/ 2147483647 h 81"/>
              <a:gd name="T36" fmla="*/ 2147483647 w 81"/>
              <a:gd name="T37" fmla="*/ 0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1" h="81">
                <a:moveTo>
                  <a:pt x="80" y="0"/>
                </a:moveTo>
                <a:lnTo>
                  <a:pt x="72" y="0"/>
                </a:lnTo>
                <a:lnTo>
                  <a:pt x="56" y="8"/>
                </a:lnTo>
                <a:lnTo>
                  <a:pt x="48" y="8"/>
                </a:lnTo>
                <a:lnTo>
                  <a:pt x="40" y="16"/>
                </a:lnTo>
                <a:lnTo>
                  <a:pt x="32" y="16"/>
                </a:lnTo>
                <a:lnTo>
                  <a:pt x="0" y="40"/>
                </a:lnTo>
                <a:lnTo>
                  <a:pt x="0" y="48"/>
                </a:lnTo>
                <a:lnTo>
                  <a:pt x="8" y="48"/>
                </a:lnTo>
                <a:lnTo>
                  <a:pt x="0" y="72"/>
                </a:lnTo>
                <a:lnTo>
                  <a:pt x="8" y="80"/>
                </a:lnTo>
                <a:lnTo>
                  <a:pt x="16" y="80"/>
                </a:lnTo>
                <a:lnTo>
                  <a:pt x="24" y="80"/>
                </a:lnTo>
                <a:lnTo>
                  <a:pt x="48" y="64"/>
                </a:lnTo>
                <a:lnTo>
                  <a:pt x="32" y="56"/>
                </a:lnTo>
                <a:lnTo>
                  <a:pt x="32" y="48"/>
                </a:lnTo>
                <a:lnTo>
                  <a:pt x="64" y="32"/>
                </a:lnTo>
                <a:lnTo>
                  <a:pt x="64" y="16"/>
                </a:lnTo>
                <a:lnTo>
                  <a:pt x="8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39" name="Freeform 152"/>
          <p:cNvSpPr>
            <a:spLocks/>
          </p:cNvSpPr>
          <p:nvPr/>
        </p:nvSpPr>
        <p:spPr bwMode="ltGray">
          <a:xfrm>
            <a:off x="6246813" y="2499004"/>
            <a:ext cx="25400" cy="36512"/>
          </a:xfrm>
          <a:custGeom>
            <a:avLst/>
            <a:gdLst>
              <a:gd name="T0" fmla="*/ 2147483647 w 17"/>
              <a:gd name="T1" fmla="*/ 2147483647 h 25"/>
              <a:gd name="T2" fmla="*/ 2147483647 w 17"/>
              <a:gd name="T3" fmla="*/ 2147483647 h 25"/>
              <a:gd name="T4" fmla="*/ 2147483647 w 17"/>
              <a:gd name="T5" fmla="*/ 2147483647 h 25"/>
              <a:gd name="T6" fmla="*/ 0 w 17"/>
              <a:gd name="T7" fmla="*/ 0 h 25"/>
              <a:gd name="T8" fmla="*/ 0 w 17"/>
              <a:gd name="T9" fmla="*/ 2147483647 h 25"/>
              <a:gd name="T10" fmla="*/ 2147483647 w 17"/>
              <a:gd name="T11" fmla="*/ 2147483647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
                <a:moveTo>
                  <a:pt x="16" y="24"/>
                </a:moveTo>
                <a:lnTo>
                  <a:pt x="16" y="24"/>
                </a:lnTo>
                <a:lnTo>
                  <a:pt x="16" y="8"/>
                </a:lnTo>
                <a:lnTo>
                  <a:pt x="0" y="0"/>
                </a:lnTo>
                <a:lnTo>
                  <a:pt x="0" y="8"/>
                </a:lnTo>
                <a:lnTo>
                  <a:pt x="16"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40" name="Freeform 153"/>
          <p:cNvSpPr>
            <a:spLocks/>
          </p:cNvSpPr>
          <p:nvPr/>
        </p:nvSpPr>
        <p:spPr bwMode="ltGray">
          <a:xfrm>
            <a:off x="6246813" y="2499004"/>
            <a:ext cx="25400" cy="36512"/>
          </a:xfrm>
          <a:custGeom>
            <a:avLst/>
            <a:gdLst>
              <a:gd name="T0" fmla="*/ 2147483647 w 17"/>
              <a:gd name="T1" fmla="*/ 2147483647 h 25"/>
              <a:gd name="T2" fmla="*/ 2147483647 w 17"/>
              <a:gd name="T3" fmla="*/ 2147483647 h 25"/>
              <a:gd name="T4" fmla="*/ 0 w 17"/>
              <a:gd name="T5" fmla="*/ 0 h 25"/>
              <a:gd name="T6" fmla="*/ 0 w 17"/>
              <a:gd name="T7" fmla="*/ 2147483647 h 25"/>
              <a:gd name="T8" fmla="*/ 2147483647 w 17"/>
              <a:gd name="T9" fmla="*/ 2147483647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16" y="24"/>
                </a:moveTo>
                <a:lnTo>
                  <a:pt x="16" y="8"/>
                </a:lnTo>
                <a:lnTo>
                  <a:pt x="0" y="0"/>
                </a:lnTo>
                <a:lnTo>
                  <a:pt x="0" y="8"/>
                </a:lnTo>
                <a:lnTo>
                  <a:pt x="16"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41" name="Freeform 154"/>
          <p:cNvSpPr>
            <a:spLocks/>
          </p:cNvSpPr>
          <p:nvPr/>
        </p:nvSpPr>
        <p:spPr bwMode="ltGray">
          <a:xfrm>
            <a:off x="3848101" y="3888066"/>
            <a:ext cx="233362" cy="185738"/>
          </a:xfrm>
          <a:custGeom>
            <a:avLst/>
            <a:gdLst>
              <a:gd name="T0" fmla="*/ 2147483647 w 153"/>
              <a:gd name="T1" fmla="*/ 2147483647 h 121"/>
              <a:gd name="T2" fmla="*/ 2147483647 w 153"/>
              <a:gd name="T3" fmla="*/ 2147483647 h 121"/>
              <a:gd name="T4" fmla="*/ 2147483647 w 153"/>
              <a:gd name="T5" fmla="*/ 2147483647 h 121"/>
              <a:gd name="T6" fmla="*/ 2147483647 w 153"/>
              <a:gd name="T7" fmla="*/ 2147483647 h 121"/>
              <a:gd name="T8" fmla="*/ 2147483647 w 153"/>
              <a:gd name="T9" fmla="*/ 2147483647 h 121"/>
              <a:gd name="T10" fmla="*/ 2147483647 w 153"/>
              <a:gd name="T11" fmla="*/ 2147483647 h 121"/>
              <a:gd name="T12" fmla="*/ 2147483647 w 153"/>
              <a:gd name="T13" fmla="*/ 2147483647 h 121"/>
              <a:gd name="T14" fmla="*/ 2147483647 w 153"/>
              <a:gd name="T15" fmla="*/ 2147483647 h 121"/>
              <a:gd name="T16" fmla="*/ 2147483647 w 153"/>
              <a:gd name="T17" fmla="*/ 2147483647 h 121"/>
              <a:gd name="T18" fmla="*/ 2147483647 w 153"/>
              <a:gd name="T19" fmla="*/ 2147483647 h 121"/>
              <a:gd name="T20" fmla="*/ 0 w 153"/>
              <a:gd name="T21" fmla="*/ 2147483647 h 121"/>
              <a:gd name="T22" fmla="*/ 2147483647 w 153"/>
              <a:gd name="T23" fmla="*/ 2147483647 h 121"/>
              <a:gd name="T24" fmla="*/ 2147483647 w 153"/>
              <a:gd name="T25" fmla="*/ 2147483647 h 121"/>
              <a:gd name="T26" fmla="*/ 2147483647 w 153"/>
              <a:gd name="T27" fmla="*/ 2147483647 h 121"/>
              <a:gd name="T28" fmla="*/ 2147483647 w 153"/>
              <a:gd name="T29" fmla="*/ 2147483647 h 121"/>
              <a:gd name="T30" fmla="*/ 2147483647 w 153"/>
              <a:gd name="T31" fmla="*/ 2147483647 h 121"/>
              <a:gd name="T32" fmla="*/ 2147483647 w 153"/>
              <a:gd name="T33" fmla="*/ 2147483647 h 121"/>
              <a:gd name="T34" fmla="*/ 2147483647 w 153"/>
              <a:gd name="T35" fmla="*/ 2147483647 h 121"/>
              <a:gd name="T36" fmla="*/ 2147483647 w 153"/>
              <a:gd name="T37" fmla="*/ 0 h 121"/>
              <a:gd name="T38" fmla="*/ 2147483647 w 153"/>
              <a:gd name="T39" fmla="*/ 0 h 121"/>
              <a:gd name="T40" fmla="*/ 2147483647 w 153"/>
              <a:gd name="T41" fmla="*/ 2147483647 h 121"/>
              <a:gd name="T42" fmla="*/ 2147483647 w 153"/>
              <a:gd name="T43" fmla="*/ 2147483647 h 121"/>
              <a:gd name="T44" fmla="*/ 2147483647 w 153"/>
              <a:gd name="T45" fmla="*/ 2147483647 h 1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3" h="121">
                <a:moveTo>
                  <a:pt x="136" y="8"/>
                </a:moveTo>
                <a:lnTo>
                  <a:pt x="136" y="8"/>
                </a:lnTo>
                <a:lnTo>
                  <a:pt x="144" y="8"/>
                </a:lnTo>
                <a:lnTo>
                  <a:pt x="152" y="48"/>
                </a:lnTo>
                <a:lnTo>
                  <a:pt x="120" y="56"/>
                </a:lnTo>
                <a:lnTo>
                  <a:pt x="120" y="64"/>
                </a:lnTo>
                <a:lnTo>
                  <a:pt x="96" y="80"/>
                </a:lnTo>
                <a:lnTo>
                  <a:pt x="64" y="96"/>
                </a:lnTo>
                <a:lnTo>
                  <a:pt x="56" y="104"/>
                </a:lnTo>
                <a:lnTo>
                  <a:pt x="56" y="120"/>
                </a:lnTo>
                <a:lnTo>
                  <a:pt x="0" y="112"/>
                </a:lnTo>
                <a:lnTo>
                  <a:pt x="16" y="112"/>
                </a:lnTo>
                <a:lnTo>
                  <a:pt x="32" y="96"/>
                </a:lnTo>
                <a:lnTo>
                  <a:pt x="40" y="80"/>
                </a:lnTo>
                <a:lnTo>
                  <a:pt x="40" y="64"/>
                </a:lnTo>
                <a:lnTo>
                  <a:pt x="48" y="48"/>
                </a:lnTo>
                <a:lnTo>
                  <a:pt x="56" y="32"/>
                </a:lnTo>
                <a:lnTo>
                  <a:pt x="80" y="24"/>
                </a:lnTo>
                <a:lnTo>
                  <a:pt x="88" y="0"/>
                </a:lnTo>
                <a:lnTo>
                  <a:pt x="96" y="0"/>
                </a:lnTo>
                <a:lnTo>
                  <a:pt x="104" y="8"/>
                </a:lnTo>
                <a:lnTo>
                  <a:pt x="128" y="8"/>
                </a:lnTo>
                <a:lnTo>
                  <a:pt x="136"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42" name="Freeform 155"/>
          <p:cNvSpPr>
            <a:spLocks/>
          </p:cNvSpPr>
          <p:nvPr/>
        </p:nvSpPr>
        <p:spPr bwMode="ltGray">
          <a:xfrm>
            <a:off x="3848101" y="3888066"/>
            <a:ext cx="233362" cy="185738"/>
          </a:xfrm>
          <a:custGeom>
            <a:avLst/>
            <a:gdLst>
              <a:gd name="T0" fmla="*/ 2147483647 w 153"/>
              <a:gd name="T1" fmla="*/ 2147483647 h 121"/>
              <a:gd name="T2" fmla="*/ 2147483647 w 153"/>
              <a:gd name="T3" fmla="*/ 2147483647 h 121"/>
              <a:gd name="T4" fmla="*/ 2147483647 w 153"/>
              <a:gd name="T5" fmla="*/ 2147483647 h 121"/>
              <a:gd name="T6" fmla="*/ 2147483647 w 153"/>
              <a:gd name="T7" fmla="*/ 2147483647 h 121"/>
              <a:gd name="T8" fmla="*/ 2147483647 w 153"/>
              <a:gd name="T9" fmla="*/ 2147483647 h 121"/>
              <a:gd name="T10" fmla="*/ 2147483647 w 153"/>
              <a:gd name="T11" fmla="*/ 2147483647 h 121"/>
              <a:gd name="T12" fmla="*/ 2147483647 w 153"/>
              <a:gd name="T13" fmla="*/ 2147483647 h 121"/>
              <a:gd name="T14" fmla="*/ 2147483647 w 153"/>
              <a:gd name="T15" fmla="*/ 2147483647 h 121"/>
              <a:gd name="T16" fmla="*/ 2147483647 w 153"/>
              <a:gd name="T17" fmla="*/ 2147483647 h 121"/>
              <a:gd name="T18" fmla="*/ 0 w 153"/>
              <a:gd name="T19" fmla="*/ 2147483647 h 121"/>
              <a:gd name="T20" fmla="*/ 2147483647 w 153"/>
              <a:gd name="T21" fmla="*/ 2147483647 h 121"/>
              <a:gd name="T22" fmla="*/ 2147483647 w 153"/>
              <a:gd name="T23" fmla="*/ 2147483647 h 121"/>
              <a:gd name="T24" fmla="*/ 2147483647 w 153"/>
              <a:gd name="T25" fmla="*/ 2147483647 h 121"/>
              <a:gd name="T26" fmla="*/ 2147483647 w 153"/>
              <a:gd name="T27" fmla="*/ 2147483647 h 121"/>
              <a:gd name="T28" fmla="*/ 2147483647 w 153"/>
              <a:gd name="T29" fmla="*/ 2147483647 h 121"/>
              <a:gd name="T30" fmla="*/ 2147483647 w 153"/>
              <a:gd name="T31" fmla="*/ 2147483647 h 121"/>
              <a:gd name="T32" fmla="*/ 2147483647 w 153"/>
              <a:gd name="T33" fmla="*/ 2147483647 h 121"/>
              <a:gd name="T34" fmla="*/ 2147483647 w 153"/>
              <a:gd name="T35" fmla="*/ 0 h 121"/>
              <a:gd name="T36" fmla="*/ 2147483647 w 153"/>
              <a:gd name="T37" fmla="*/ 0 h 121"/>
              <a:gd name="T38" fmla="*/ 2147483647 w 153"/>
              <a:gd name="T39" fmla="*/ 2147483647 h 121"/>
              <a:gd name="T40" fmla="*/ 2147483647 w 153"/>
              <a:gd name="T41" fmla="*/ 2147483647 h 121"/>
              <a:gd name="T42" fmla="*/ 2147483647 w 153"/>
              <a:gd name="T43" fmla="*/ 2147483647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3" h="121">
                <a:moveTo>
                  <a:pt x="136" y="8"/>
                </a:moveTo>
                <a:lnTo>
                  <a:pt x="144" y="8"/>
                </a:lnTo>
                <a:lnTo>
                  <a:pt x="152" y="48"/>
                </a:lnTo>
                <a:lnTo>
                  <a:pt x="120" y="56"/>
                </a:lnTo>
                <a:lnTo>
                  <a:pt x="120" y="64"/>
                </a:lnTo>
                <a:lnTo>
                  <a:pt x="96" y="80"/>
                </a:lnTo>
                <a:lnTo>
                  <a:pt x="64" y="96"/>
                </a:lnTo>
                <a:lnTo>
                  <a:pt x="56" y="104"/>
                </a:lnTo>
                <a:lnTo>
                  <a:pt x="56" y="120"/>
                </a:lnTo>
                <a:lnTo>
                  <a:pt x="0" y="112"/>
                </a:lnTo>
                <a:lnTo>
                  <a:pt x="16" y="112"/>
                </a:lnTo>
                <a:lnTo>
                  <a:pt x="32" y="96"/>
                </a:lnTo>
                <a:lnTo>
                  <a:pt x="40" y="80"/>
                </a:lnTo>
                <a:lnTo>
                  <a:pt x="40" y="64"/>
                </a:lnTo>
                <a:lnTo>
                  <a:pt x="48" y="48"/>
                </a:lnTo>
                <a:lnTo>
                  <a:pt x="56" y="32"/>
                </a:lnTo>
                <a:lnTo>
                  <a:pt x="80" y="24"/>
                </a:lnTo>
                <a:lnTo>
                  <a:pt x="88" y="0"/>
                </a:lnTo>
                <a:lnTo>
                  <a:pt x="96" y="0"/>
                </a:lnTo>
                <a:lnTo>
                  <a:pt x="104" y="8"/>
                </a:lnTo>
                <a:lnTo>
                  <a:pt x="128" y="8"/>
                </a:lnTo>
                <a:lnTo>
                  <a:pt x="136"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43" name="Freeform 156"/>
          <p:cNvSpPr>
            <a:spLocks/>
          </p:cNvSpPr>
          <p:nvPr/>
        </p:nvSpPr>
        <p:spPr bwMode="ltGray">
          <a:xfrm>
            <a:off x="3935413" y="3851554"/>
            <a:ext cx="387350" cy="392112"/>
          </a:xfrm>
          <a:custGeom>
            <a:avLst/>
            <a:gdLst>
              <a:gd name="T0" fmla="*/ 2147483647 w 257"/>
              <a:gd name="T1" fmla="*/ 2147483647 h 257"/>
              <a:gd name="T2" fmla="*/ 2147483647 w 257"/>
              <a:gd name="T3" fmla="*/ 2147483647 h 257"/>
              <a:gd name="T4" fmla="*/ 2147483647 w 257"/>
              <a:gd name="T5" fmla="*/ 2147483647 h 257"/>
              <a:gd name="T6" fmla="*/ 2147483647 w 257"/>
              <a:gd name="T7" fmla="*/ 2147483647 h 257"/>
              <a:gd name="T8" fmla="*/ 2147483647 w 257"/>
              <a:gd name="T9" fmla="*/ 2147483647 h 257"/>
              <a:gd name="T10" fmla="*/ 2147483647 w 257"/>
              <a:gd name="T11" fmla="*/ 2147483647 h 257"/>
              <a:gd name="T12" fmla="*/ 2147483647 w 257"/>
              <a:gd name="T13" fmla="*/ 2147483647 h 257"/>
              <a:gd name="T14" fmla="*/ 2147483647 w 257"/>
              <a:gd name="T15" fmla="*/ 2147483647 h 257"/>
              <a:gd name="T16" fmla="*/ 0 w 257"/>
              <a:gd name="T17" fmla="*/ 2147483647 h 257"/>
              <a:gd name="T18" fmla="*/ 0 w 257"/>
              <a:gd name="T19" fmla="*/ 2147483647 h 257"/>
              <a:gd name="T20" fmla="*/ 2147483647 w 257"/>
              <a:gd name="T21" fmla="*/ 2147483647 h 257"/>
              <a:gd name="T22" fmla="*/ 2147483647 w 257"/>
              <a:gd name="T23" fmla="*/ 2147483647 h 257"/>
              <a:gd name="T24" fmla="*/ 2147483647 w 257"/>
              <a:gd name="T25" fmla="*/ 2147483647 h 257"/>
              <a:gd name="T26" fmla="*/ 2147483647 w 257"/>
              <a:gd name="T27" fmla="*/ 2147483647 h 257"/>
              <a:gd name="T28" fmla="*/ 2147483647 w 257"/>
              <a:gd name="T29" fmla="*/ 2147483647 h 257"/>
              <a:gd name="T30" fmla="*/ 2147483647 w 257"/>
              <a:gd name="T31" fmla="*/ 2147483647 h 257"/>
              <a:gd name="T32" fmla="*/ 2147483647 w 257"/>
              <a:gd name="T33" fmla="*/ 2147483647 h 257"/>
              <a:gd name="T34" fmla="*/ 2147483647 w 257"/>
              <a:gd name="T35" fmla="*/ 2147483647 h 257"/>
              <a:gd name="T36" fmla="*/ 2147483647 w 257"/>
              <a:gd name="T37" fmla="*/ 2147483647 h 257"/>
              <a:gd name="T38" fmla="*/ 2147483647 w 257"/>
              <a:gd name="T39" fmla="*/ 2147483647 h 257"/>
              <a:gd name="T40" fmla="*/ 2147483647 w 257"/>
              <a:gd name="T41" fmla="*/ 2147483647 h 257"/>
              <a:gd name="T42" fmla="*/ 2147483647 w 257"/>
              <a:gd name="T43" fmla="*/ 2147483647 h 257"/>
              <a:gd name="T44" fmla="*/ 2147483647 w 257"/>
              <a:gd name="T45" fmla="*/ 2147483647 h 257"/>
              <a:gd name="T46" fmla="*/ 2147483647 w 257"/>
              <a:gd name="T47" fmla="*/ 2147483647 h 257"/>
              <a:gd name="T48" fmla="*/ 2147483647 w 257"/>
              <a:gd name="T49" fmla="*/ 2147483647 h 257"/>
              <a:gd name="T50" fmla="*/ 2147483647 w 257"/>
              <a:gd name="T51" fmla="*/ 2147483647 h 257"/>
              <a:gd name="T52" fmla="*/ 2147483647 w 257"/>
              <a:gd name="T53" fmla="*/ 2147483647 h 257"/>
              <a:gd name="T54" fmla="*/ 2147483647 w 257"/>
              <a:gd name="T55" fmla="*/ 2147483647 h 257"/>
              <a:gd name="T56" fmla="*/ 2147483647 w 257"/>
              <a:gd name="T57" fmla="*/ 2147483647 h 257"/>
              <a:gd name="T58" fmla="*/ 2147483647 w 257"/>
              <a:gd name="T59" fmla="*/ 2147483647 h 257"/>
              <a:gd name="T60" fmla="*/ 2147483647 w 257"/>
              <a:gd name="T61" fmla="*/ 2147483647 h 257"/>
              <a:gd name="T62" fmla="*/ 2147483647 w 257"/>
              <a:gd name="T63" fmla="*/ 0 h 257"/>
              <a:gd name="T64" fmla="*/ 2147483647 w 257"/>
              <a:gd name="T65" fmla="*/ 2147483647 h 257"/>
              <a:gd name="T66" fmla="*/ 2147483647 w 257"/>
              <a:gd name="T67" fmla="*/ 0 h 257"/>
              <a:gd name="T68" fmla="*/ 2147483647 w 257"/>
              <a:gd name="T69" fmla="*/ 2147483647 h 257"/>
              <a:gd name="T70" fmla="*/ 2147483647 w 257"/>
              <a:gd name="T71" fmla="*/ 0 h 257"/>
              <a:gd name="T72" fmla="*/ 2147483647 w 257"/>
              <a:gd name="T73" fmla="*/ 2147483647 h 257"/>
              <a:gd name="T74" fmla="*/ 2147483647 w 257"/>
              <a:gd name="T75" fmla="*/ 2147483647 h 257"/>
              <a:gd name="T76" fmla="*/ 2147483647 w 257"/>
              <a:gd name="T77" fmla="*/ 2147483647 h 2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57" h="257">
                <a:moveTo>
                  <a:pt x="80" y="32"/>
                </a:moveTo>
                <a:lnTo>
                  <a:pt x="80" y="32"/>
                </a:lnTo>
                <a:lnTo>
                  <a:pt x="88" y="32"/>
                </a:lnTo>
                <a:lnTo>
                  <a:pt x="96" y="72"/>
                </a:lnTo>
                <a:lnTo>
                  <a:pt x="64" y="80"/>
                </a:lnTo>
                <a:lnTo>
                  <a:pt x="64" y="88"/>
                </a:lnTo>
                <a:lnTo>
                  <a:pt x="40" y="104"/>
                </a:lnTo>
                <a:lnTo>
                  <a:pt x="8" y="120"/>
                </a:lnTo>
                <a:lnTo>
                  <a:pt x="0" y="128"/>
                </a:lnTo>
                <a:lnTo>
                  <a:pt x="0" y="144"/>
                </a:lnTo>
                <a:lnTo>
                  <a:pt x="48" y="176"/>
                </a:lnTo>
                <a:lnTo>
                  <a:pt x="120" y="232"/>
                </a:lnTo>
                <a:lnTo>
                  <a:pt x="128" y="240"/>
                </a:lnTo>
                <a:lnTo>
                  <a:pt x="144" y="248"/>
                </a:lnTo>
                <a:lnTo>
                  <a:pt x="152" y="256"/>
                </a:lnTo>
                <a:lnTo>
                  <a:pt x="160" y="256"/>
                </a:lnTo>
                <a:lnTo>
                  <a:pt x="176" y="256"/>
                </a:lnTo>
                <a:lnTo>
                  <a:pt x="256" y="200"/>
                </a:lnTo>
                <a:lnTo>
                  <a:pt x="248" y="184"/>
                </a:lnTo>
                <a:lnTo>
                  <a:pt x="240" y="184"/>
                </a:lnTo>
                <a:lnTo>
                  <a:pt x="224" y="160"/>
                </a:lnTo>
                <a:lnTo>
                  <a:pt x="232" y="152"/>
                </a:lnTo>
                <a:lnTo>
                  <a:pt x="232" y="136"/>
                </a:lnTo>
                <a:lnTo>
                  <a:pt x="232" y="120"/>
                </a:lnTo>
                <a:lnTo>
                  <a:pt x="224" y="112"/>
                </a:lnTo>
                <a:lnTo>
                  <a:pt x="224" y="104"/>
                </a:lnTo>
                <a:lnTo>
                  <a:pt x="224" y="80"/>
                </a:lnTo>
                <a:lnTo>
                  <a:pt x="208" y="72"/>
                </a:lnTo>
                <a:lnTo>
                  <a:pt x="200" y="56"/>
                </a:lnTo>
                <a:lnTo>
                  <a:pt x="216" y="40"/>
                </a:lnTo>
                <a:lnTo>
                  <a:pt x="208" y="8"/>
                </a:lnTo>
                <a:lnTo>
                  <a:pt x="216" y="0"/>
                </a:lnTo>
                <a:lnTo>
                  <a:pt x="208" y="8"/>
                </a:lnTo>
                <a:lnTo>
                  <a:pt x="184" y="0"/>
                </a:lnTo>
                <a:lnTo>
                  <a:pt x="176" y="8"/>
                </a:lnTo>
                <a:lnTo>
                  <a:pt x="160" y="0"/>
                </a:lnTo>
                <a:lnTo>
                  <a:pt x="144" y="8"/>
                </a:lnTo>
                <a:lnTo>
                  <a:pt x="120" y="8"/>
                </a:lnTo>
                <a:lnTo>
                  <a:pt x="80"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44" name="Freeform 157"/>
          <p:cNvSpPr>
            <a:spLocks/>
          </p:cNvSpPr>
          <p:nvPr/>
        </p:nvSpPr>
        <p:spPr bwMode="ltGray">
          <a:xfrm>
            <a:off x="3935413" y="3851554"/>
            <a:ext cx="387350" cy="392112"/>
          </a:xfrm>
          <a:custGeom>
            <a:avLst/>
            <a:gdLst>
              <a:gd name="T0" fmla="*/ 2147483647 w 257"/>
              <a:gd name="T1" fmla="*/ 2147483647 h 257"/>
              <a:gd name="T2" fmla="*/ 2147483647 w 257"/>
              <a:gd name="T3" fmla="*/ 2147483647 h 257"/>
              <a:gd name="T4" fmla="*/ 2147483647 w 257"/>
              <a:gd name="T5" fmla="*/ 2147483647 h 257"/>
              <a:gd name="T6" fmla="*/ 2147483647 w 257"/>
              <a:gd name="T7" fmla="*/ 2147483647 h 257"/>
              <a:gd name="T8" fmla="*/ 2147483647 w 257"/>
              <a:gd name="T9" fmla="*/ 2147483647 h 257"/>
              <a:gd name="T10" fmla="*/ 2147483647 w 257"/>
              <a:gd name="T11" fmla="*/ 2147483647 h 257"/>
              <a:gd name="T12" fmla="*/ 2147483647 w 257"/>
              <a:gd name="T13" fmla="*/ 2147483647 h 257"/>
              <a:gd name="T14" fmla="*/ 0 w 257"/>
              <a:gd name="T15" fmla="*/ 2147483647 h 257"/>
              <a:gd name="T16" fmla="*/ 0 w 257"/>
              <a:gd name="T17" fmla="*/ 2147483647 h 257"/>
              <a:gd name="T18" fmla="*/ 2147483647 w 257"/>
              <a:gd name="T19" fmla="*/ 2147483647 h 257"/>
              <a:gd name="T20" fmla="*/ 2147483647 w 257"/>
              <a:gd name="T21" fmla="*/ 2147483647 h 257"/>
              <a:gd name="T22" fmla="*/ 2147483647 w 257"/>
              <a:gd name="T23" fmla="*/ 2147483647 h 257"/>
              <a:gd name="T24" fmla="*/ 2147483647 w 257"/>
              <a:gd name="T25" fmla="*/ 2147483647 h 257"/>
              <a:gd name="T26" fmla="*/ 2147483647 w 257"/>
              <a:gd name="T27" fmla="*/ 2147483647 h 257"/>
              <a:gd name="T28" fmla="*/ 2147483647 w 257"/>
              <a:gd name="T29" fmla="*/ 2147483647 h 257"/>
              <a:gd name="T30" fmla="*/ 2147483647 w 257"/>
              <a:gd name="T31" fmla="*/ 2147483647 h 257"/>
              <a:gd name="T32" fmla="*/ 2147483647 w 257"/>
              <a:gd name="T33" fmla="*/ 2147483647 h 257"/>
              <a:gd name="T34" fmla="*/ 2147483647 w 257"/>
              <a:gd name="T35" fmla="*/ 2147483647 h 257"/>
              <a:gd name="T36" fmla="*/ 2147483647 w 257"/>
              <a:gd name="T37" fmla="*/ 2147483647 h 257"/>
              <a:gd name="T38" fmla="*/ 2147483647 w 257"/>
              <a:gd name="T39" fmla="*/ 2147483647 h 257"/>
              <a:gd name="T40" fmla="*/ 2147483647 w 257"/>
              <a:gd name="T41" fmla="*/ 2147483647 h 257"/>
              <a:gd name="T42" fmla="*/ 2147483647 w 257"/>
              <a:gd name="T43" fmla="*/ 2147483647 h 257"/>
              <a:gd name="T44" fmla="*/ 2147483647 w 257"/>
              <a:gd name="T45" fmla="*/ 2147483647 h 257"/>
              <a:gd name="T46" fmla="*/ 2147483647 w 257"/>
              <a:gd name="T47" fmla="*/ 2147483647 h 257"/>
              <a:gd name="T48" fmla="*/ 2147483647 w 257"/>
              <a:gd name="T49" fmla="*/ 2147483647 h 257"/>
              <a:gd name="T50" fmla="*/ 2147483647 w 257"/>
              <a:gd name="T51" fmla="*/ 2147483647 h 257"/>
              <a:gd name="T52" fmla="*/ 2147483647 w 257"/>
              <a:gd name="T53" fmla="*/ 2147483647 h 257"/>
              <a:gd name="T54" fmla="*/ 2147483647 w 257"/>
              <a:gd name="T55" fmla="*/ 2147483647 h 257"/>
              <a:gd name="T56" fmla="*/ 2147483647 w 257"/>
              <a:gd name="T57" fmla="*/ 2147483647 h 257"/>
              <a:gd name="T58" fmla="*/ 2147483647 w 257"/>
              <a:gd name="T59" fmla="*/ 2147483647 h 257"/>
              <a:gd name="T60" fmla="*/ 2147483647 w 257"/>
              <a:gd name="T61" fmla="*/ 0 h 257"/>
              <a:gd name="T62" fmla="*/ 2147483647 w 257"/>
              <a:gd name="T63" fmla="*/ 2147483647 h 257"/>
              <a:gd name="T64" fmla="*/ 2147483647 w 257"/>
              <a:gd name="T65" fmla="*/ 0 h 257"/>
              <a:gd name="T66" fmla="*/ 2147483647 w 257"/>
              <a:gd name="T67" fmla="*/ 2147483647 h 257"/>
              <a:gd name="T68" fmla="*/ 2147483647 w 257"/>
              <a:gd name="T69" fmla="*/ 0 h 257"/>
              <a:gd name="T70" fmla="*/ 2147483647 w 257"/>
              <a:gd name="T71" fmla="*/ 2147483647 h 257"/>
              <a:gd name="T72" fmla="*/ 2147483647 w 257"/>
              <a:gd name="T73" fmla="*/ 2147483647 h 257"/>
              <a:gd name="T74" fmla="*/ 2147483647 w 257"/>
              <a:gd name="T75" fmla="*/ 2147483647 h 2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57" h="257">
                <a:moveTo>
                  <a:pt x="80" y="32"/>
                </a:moveTo>
                <a:lnTo>
                  <a:pt x="88" y="32"/>
                </a:lnTo>
                <a:lnTo>
                  <a:pt x="96" y="72"/>
                </a:lnTo>
                <a:lnTo>
                  <a:pt x="64" y="80"/>
                </a:lnTo>
                <a:lnTo>
                  <a:pt x="64" y="88"/>
                </a:lnTo>
                <a:lnTo>
                  <a:pt x="40" y="104"/>
                </a:lnTo>
                <a:lnTo>
                  <a:pt x="8" y="120"/>
                </a:lnTo>
                <a:lnTo>
                  <a:pt x="0" y="128"/>
                </a:lnTo>
                <a:lnTo>
                  <a:pt x="0" y="144"/>
                </a:lnTo>
                <a:lnTo>
                  <a:pt x="48" y="176"/>
                </a:lnTo>
                <a:lnTo>
                  <a:pt x="120" y="232"/>
                </a:lnTo>
                <a:lnTo>
                  <a:pt x="128" y="240"/>
                </a:lnTo>
                <a:lnTo>
                  <a:pt x="144" y="248"/>
                </a:lnTo>
                <a:lnTo>
                  <a:pt x="152" y="256"/>
                </a:lnTo>
                <a:lnTo>
                  <a:pt x="160" y="256"/>
                </a:lnTo>
                <a:lnTo>
                  <a:pt x="176" y="256"/>
                </a:lnTo>
                <a:lnTo>
                  <a:pt x="256" y="200"/>
                </a:lnTo>
                <a:lnTo>
                  <a:pt x="248" y="184"/>
                </a:lnTo>
                <a:lnTo>
                  <a:pt x="240" y="184"/>
                </a:lnTo>
                <a:lnTo>
                  <a:pt x="224" y="160"/>
                </a:lnTo>
                <a:lnTo>
                  <a:pt x="232" y="152"/>
                </a:lnTo>
                <a:lnTo>
                  <a:pt x="232" y="136"/>
                </a:lnTo>
                <a:lnTo>
                  <a:pt x="232" y="120"/>
                </a:lnTo>
                <a:lnTo>
                  <a:pt x="224" y="112"/>
                </a:lnTo>
                <a:lnTo>
                  <a:pt x="224" y="104"/>
                </a:lnTo>
                <a:lnTo>
                  <a:pt x="224" y="80"/>
                </a:lnTo>
                <a:lnTo>
                  <a:pt x="208" y="72"/>
                </a:lnTo>
                <a:lnTo>
                  <a:pt x="200" y="56"/>
                </a:lnTo>
                <a:lnTo>
                  <a:pt x="216" y="40"/>
                </a:lnTo>
                <a:lnTo>
                  <a:pt x="208" y="8"/>
                </a:lnTo>
                <a:lnTo>
                  <a:pt x="216" y="0"/>
                </a:lnTo>
                <a:lnTo>
                  <a:pt x="208" y="8"/>
                </a:lnTo>
                <a:lnTo>
                  <a:pt x="184" y="0"/>
                </a:lnTo>
                <a:lnTo>
                  <a:pt x="176" y="8"/>
                </a:lnTo>
                <a:lnTo>
                  <a:pt x="160" y="0"/>
                </a:lnTo>
                <a:lnTo>
                  <a:pt x="144" y="8"/>
                </a:lnTo>
                <a:lnTo>
                  <a:pt x="120" y="8"/>
                </a:lnTo>
                <a:lnTo>
                  <a:pt x="80"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45" name="Freeform 158"/>
          <p:cNvSpPr>
            <a:spLocks/>
          </p:cNvSpPr>
          <p:nvPr/>
        </p:nvSpPr>
        <p:spPr bwMode="ltGray">
          <a:xfrm>
            <a:off x="4238626" y="3851554"/>
            <a:ext cx="74612" cy="161925"/>
          </a:xfrm>
          <a:custGeom>
            <a:avLst/>
            <a:gdLst>
              <a:gd name="T0" fmla="*/ 2147483647 w 49"/>
              <a:gd name="T1" fmla="*/ 2147483647 h 105"/>
              <a:gd name="T2" fmla="*/ 2147483647 w 49"/>
              <a:gd name="T3" fmla="*/ 2147483647 h 105"/>
              <a:gd name="T4" fmla="*/ 2147483647 w 49"/>
              <a:gd name="T5" fmla="*/ 2147483647 h 105"/>
              <a:gd name="T6" fmla="*/ 2147483647 w 49"/>
              <a:gd name="T7" fmla="*/ 2147483647 h 105"/>
              <a:gd name="T8" fmla="*/ 2147483647 w 49"/>
              <a:gd name="T9" fmla="*/ 2147483647 h 105"/>
              <a:gd name="T10" fmla="*/ 2147483647 w 49"/>
              <a:gd name="T11" fmla="*/ 2147483647 h 105"/>
              <a:gd name="T12" fmla="*/ 2147483647 w 49"/>
              <a:gd name="T13" fmla="*/ 2147483647 h 105"/>
              <a:gd name="T14" fmla="*/ 2147483647 w 49"/>
              <a:gd name="T15" fmla="*/ 2147483647 h 105"/>
              <a:gd name="T16" fmla="*/ 0 w 49"/>
              <a:gd name="T17" fmla="*/ 2147483647 h 105"/>
              <a:gd name="T18" fmla="*/ 2147483647 w 49"/>
              <a:gd name="T19" fmla="*/ 2147483647 h 105"/>
              <a:gd name="T20" fmla="*/ 2147483647 w 49"/>
              <a:gd name="T21" fmla="*/ 2147483647 h 105"/>
              <a:gd name="T22" fmla="*/ 2147483647 w 49"/>
              <a:gd name="T23" fmla="*/ 0 h 105"/>
              <a:gd name="T24" fmla="*/ 2147483647 w 49"/>
              <a:gd name="T25" fmla="*/ 0 h 105"/>
              <a:gd name="T26" fmla="*/ 2147483647 w 49"/>
              <a:gd name="T27" fmla="*/ 2147483647 h 105"/>
              <a:gd name="T28" fmla="*/ 2147483647 w 49"/>
              <a:gd name="T29" fmla="*/ 0 h 105"/>
              <a:gd name="T30" fmla="*/ 2147483647 w 49"/>
              <a:gd name="T31" fmla="*/ 2147483647 h 105"/>
              <a:gd name="T32" fmla="*/ 2147483647 w 49"/>
              <a:gd name="T33" fmla="*/ 2147483647 h 105"/>
              <a:gd name="T34" fmla="*/ 2147483647 w 49"/>
              <a:gd name="T35" fmla="*/ 2147483647 h 105"/>
              <a:gd name="T36" fmla="*/ 2147483647 w 49"/>
              <a:gd name="T37" fmla="*/ 2147483647 h 105"/>
              <a:gd name="T38" fmla="*/ 2147483647 w 49"/>
              <a:gd name="T39" fmla="*/ 2147483647 h 105"/>
              <a:gd name="T40" fmla="*/ 2147483647 w 49"/>
              <a:gd name="T41" fmla="*/ 2147483647 h 1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9" h="105">
                <a:moveTo>
                  <a:pt x="48" y="64"/>
                </a:moveTo>
                <a:lnTo>
                  <a:pt x="48" y="64"/>
                </a:lnTo>
                <a:lnTo>
                  <a:pt x="48" y="72"/>
                </a:lnTo>
                <a:lnTo>
                  <a:pt x="32" y="88"/>
                </a:lnTo>
                <a:lnTo>
                  <a:pt x="32" y="96"/>
                </a:lnTo>
                <a:lnTo>
                  <a:pt x="24" y="104"/>
                </a:lnTo>
                <a:lnTo>
                  <a:pt x="24" y="80"/>
                </a:lnTo>
                <a:lnTo>
                  <a:pt x="8" y="72"/>
                </a:lnTo>
                <a:lnTo>
                  <a:pt x="0" y="56"/>
                </a:lnTo>
                <a:lnTo>
                  <a:pt x="16" y="40"/>
                </a:lnTo>
                <a:lnTo>
                  <a:pt x="8" y="8"/>
                </a:lnTo>
                <a:lnTo>
                  <a:pt x="16" y="0"/>
                </a:lnTo>
                <a:lnTo>
                  <a:pt x="32" y="0"/>
                </a:lnTo>
                <a:lnTo>
                  <a:pt x="40" y="8"/>
                </a:lnTo>
                <a:lnTo>
                  <a:pt x="48" y="0"/>
                </a:lnTo>
                <a:lnTo>
                  <a:pt x="40" y="16"/>
                </a:lnTo>
                <a:lnTo>
                  <a:pt x="48" y="32"/>
                </a:lnTo>
                <a:lnTo>
                  <a:pt x="32" y="48"/>
                </a:lnTo>
                <a:lnTo>
                  <a:pt x="32" y="56"/>
                </a:lnTo>
                <a:lnTo>
                  <a:pt x="48" y="56"/>
                </a:lnTo>
                <a:lnTo>
                  <a:pt x="48" y="6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46" name="Freeform 159"/>
          <p:cNvSpPr>
            <a:spLocks/>
          </p:cNvSpPr>
          <p:nvPr/>
        </p:nvSpPr>
        <p:spPr bwMode="ltGray">
          <a:xfrm>
            <a:off x="4238626" y="3851554"/>
            <a:ext cx="74612" cy="161925"/>
          </a:xfrm>
          <a:custGeom>
            <a:avLst/>
            <a:gdLst>
              <a:gd name="T0" fmla="*/ 2147483647 w 49"/>
              <a:gd name="T1" fmla="*/ 2147483647 h 105"/>
              <a:gd name="T2" fmla="*/ 2147483647 w 49"/>
              <a:gd name="T3" fmla="*/ 2147483647 h 105"/>
              <a:gd name="T4" fmla="*/ 2147483647 w 49"/>
              <a:gd name="T5" fmla="*/ 2147483647 h 105"/>
              <a:gd name="T6" fmla="*/ 2147483647 w 49"/>
              <a:gd name="T7" fmla="*/ 2147483647 h 105"/>
              <a:gd name="T8" fmla="*/ 2147483647 w 49"/>
              <a:gd name="T9" fmla="*/ 2147483647 h 105"/>
              <a:gd name="T10" fmla="*/ 2147483647 w 49"/>
              <a:gd name="T11" fmla="*/ 2147483647 h 105"/>
              <a:gd name="T12" fmla="*/ 2147483647 w 49"/>
              <a:gd name="T13" fmla="*/ 2147483647 h 105"/>
              <a:gd name="T14" fmla="*/ 0 w 49"/>
              <a:gd name="T15" fmla="*/ 2147483647 h 105"/>
              <a:gd name="T16" fmla="*/ 2147483647 w 49"/>
              <a:gd name="T17" fmla="*/ 2147483647 h 105"/>
              <a:gd name="T18" fmla="*/ 2147483647 w 49"/>
              <a:gd name="T19" fmla="*/ 2147483647 h 105"/>
              <a:gd name="T20" fmla="*/ 2147483647 w 49"/>
              <a:gd name="T21" fmla="*/ 0 h 105"/>
              <a:gd name="T22" fmla="*/ 2147483647 w 49"/>
              <a:gd name="T23" fmla="*/ 0 h 105"/>
              <a:gd name="T24" fmla="*/ 2147483647 w 49"/>
              <a:gd name="T25" fmla="*/ 2147483647 h 105"/>
              <a:gd name="T26" fmla="*/ 2147483647 w 49"/>
              <a:gd name="T27" fmla="*/ 0 h 105"/>
              <a:gd name="T28" fmla="*/ 2147483647 w 49"/>
              <a:gd name="T29" fmla="*/ 2147483647 h 105"/>
              <a:gd name="T30" fmla="*/ 2147483647 w 49"/>
              <a:gd name="T31" fmla="*/ 2147483647 h 105"/>
              <a:gd name="T32" fmla="*/ 2147483647 w 49"/>
              <a:gd name="T33" fmla="*/ 2147483647 h 105"/>
              <a:gd name="T34" fmla="*/ 2147483647 w 49"/>
              <a:gd name="T35" fmla="*/ 2147483647 h 105"/>
              <a:gd name="T36" fmla="*/ 2147483647 w 49"/>
              <a:gd name="T37" fmla="*/ 2147483647 h 105"/>
              <a:gd name="T38" fmla="*/ 2147483647 w 49"/>
              <a:gd name="T39" fmla="*/ 2147483647 h 1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 h="105">
                <a:moveTo>
                  <a:pt x="48" y="64"/>
                </a:moveTo>
                <a:lnTo>
                  <a:pt x="48" y="72"/>
                </a:lnTo>
                <a:lnTo>
                  <a:pt x="32" y="88"/>
                </a:lnTo>
                <a:lnTo>
                  <a:pt x="32" y="96"/>
                </a:lnTo>
                <a:lnTo>
                  <a:pt x="24" y="104"/>
                </a:lnTo>
                <a:lnTo>
                  <a:pt x="24" y="80"/>
                </a:lnTo>
                <a:lnTo>
                  <a:pt x="8" y="72"/>
                </a:lnTo>
                <a:lnTo>
                  <a:pt x="0" y="56"/>
                </a:lnTo>
                <a:lnTo>
                  <a:pt x="16" y="40"/>
                </a:lnTo>
                <a:lnTo>
                  <a:pt x="8" y="8"/>
                </a:lnTo>
                <a:lnTo>
                  <a:pt x="16" y="0"/>
                </a:lnTo>
                <a:lnTo>
                  <a:pt x="32" y="0"/>
                </a:lnTo>
                <a:lnTo>
                  <a:pt x="40" y="8"/>
                </a:lnTo>
                <a:lnTo>
                  <a:pt x="48" y="0"/>
                </a:lnTo>
                <a:lnTo>
                  <a:pt x="40" y="16"/>
                </a:lnTo>
                <a:lnTo>
                  <a:pt x="48" y="32"/>
                </a:lnTo>
                <a:lnTo>
                  <a:pt x="32" y="48"/>
                </a:lnTo>
                <a:lnTo>
                  <a:pt x="32" y="56"/>
                </a:lnTo>
                <a:lnTo>
                  <a:pt x="48" y="56"/>
                </a:lnTo>
                <a:lnTo>
                  <a:pt x="48" y="6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47" name="Freeform 160"/>
          <p:cNvSpPr>
            <a:spLocks/>
          </p:cNvSpPr>
          <p:nvPr/>
        </p:nvSpPr>
        <p:spPr bwMode="ltGray">
          <a:xfrm>
            <a:off x="4275138" y="3948391"/>
            <a:ext cx="304800" cy="295275"/>
          </a:xfrm>
          <a:custGeom>
            <a:avLst/>
            <a:gdLst>
              <a:gd name="T0" fmla="*/ 2147483647 w 201"/>
              <a:gd name="T1" fmla="*/ 2147483647 h 193"/>
              <a:gd name="T2" fmla="*/ 2147483647 w 201"/>
              <a:gd name="T3" fmla="*/ 2147483647 h 193"/>
              <a:gd name="T4" fmla="*/ 2147483647 w 201"/>
              <a:gd name="T5" fmla="*/ 2147483647 h 193"/>
              <a:gd name="T6" fmla="*/ 2147483647 w 201"/>
              <a:gd name="T7" fmla="*/ 2147483647 h 193"/>
              <a:gd name="T8" fmla="*/ 0 w 201"/>
              <a:gd name="T9" fmla="*/ 2147483647 h 193"/>
              <a:gd name="T10" fmla="*/ 2147483647 w 201"/>
              <a:gd name="T11" fmla="*/ 2147483647 h 193"/>
              <a:gd name="T12" fmla="*/ 2147483647 w 201"/>
              <a:gd name="T13" fmla="*/ 2147483647 h 193"/>
              <a:gd name="T14" fmla="*/ 2147483647 w 201"/>
              <a:gd name="T15" fmla="*/ 2147483647 h 193"/>
              <a:gd name="T16" fmla="*/ 0 w 201"/>
              <a:gd name="T17" fmla="*/ 2147483647 h 193"/>
              <a:gd name="T18" fmla="*/ 0 w 201"/>
              <a:gd name="T19" fmla="*/ 2147483647 h 193"/>
              <a:gd name="T20" fmla="*/ 2147483647 w 201"/>
              <a:gd name="T21" fmla="*/ 2147483647 h 193"/>
              <a:gd name="T22" fmla="*/ 2147483647 w 201"/>
              <a:gd name="T23" fmla="*/ 2147483647 h 193"/>
              <a:gd name="T24" fmla="*/ 2147483647 w 201"/>
              <a:gd name="T25" fmla="*/ 2147483647 h 193"/>
              <a:gd name="T26" fmla="*/ 2147483647 w 201"/>
              <a:gd name="T27" fmla="*/ 0 h 193"/>
              <a:gd name="T28" fmla="*/ 2147483647 w 201"/>
              <a:gd name="T29" fmla="*/ 0 h 193"/>
              <a:gd name="T30" fmla="*/ 2147483647 w 201"/>
              <a:gd name="T31" fmla="*/ 2147483647 h 193"/>
              <a:gd name="T32" fmla="*/ 2147483647 w 201"/>
              <a:gd name="T33" fmla="*/ 2147483647 h 193"/>
              <a:gd name="T34" fmla="*/ 2147483647 w 201"/>
              <a:gd name="T35" fmla="*/ 2147483647 h 193"/>
              <a:gd name="T36" fmla="*/ 2147483647 w 201"/>
              <a:gd name="T37" fmla="*/ 2147483647 h 193"/>
              <a:gd name="T38" fmla="*/ 2147483647 w 201"/>
              <a:gd name="T39" fmla="*/ 2147483647 h 193"/>
              <a:gd name="T40" fmla="*/ 2147483647 w 201"/>
              <a:gd name="T41" fmla="*/ 2147483647 h 193"/>
              <a:gd name="T42" fmla="*/ 2147483647 w 201"/>
              <a:gd name="T43" fmla="*/ 0 h 193"/>
              <a:gd name="T44" fmla="*/ 2147483647 w 201"/>
              <a:gd name="T45" fmla="*/ 2147483647 h 193"/>
              <a:gd name="T46" fmla="*/ 2147483647 w 201"/>
              <a:gd name="T47" fmla="*/ 2147483647 h 193"/>
              <a:gd name="T48" fmla="*/ 2147483647 w 201"/>
              <a:gd name="T49" fmla="*/ 2147483647 h 193"/>
              <a:gd name="T50" fmla="*/ 2147483647 w 201"/>
              <a:gd name="T51" fmla="*/ 2147483647 h 193"/>
              <a:gd name="T52" fmla="*/ 2147483647 w 201"/>
              <a:gd name="T53" fmla="*/ 2147483647 h 193"/>
              <a:gd name="T54" fmla="*/ 2147483647 w 201"/>
              <a:gd name="T55" fmla="*/ 2147483647 h 193"/>
              <a:gd name="T56" fmla="*/ 2147483647 w 201"/>
              <a:gd name="T57" fmla="*/ 2147483647 h 193"/>
              <a:gd name="T58" fmla="*/ 2147483647 w 201"/>
              <a:gd name="T59" fmla="*/ 2147483647 h 193"/>
              <a:gd name="T60" fmla="*/ 2147483647 w 201"/>
              <a:gd name="T61" fmla="*/ 2147483647 h 193"/>
              <a:gd name="T62" fmla="*/ 2147483647 w 201"/>
              <a:gd name="T63" fmla="*/ 2147483647 h 193"/>
              <a:gd name="T64" fmla="*/ 2147483647 w 201"/>
              <a:gd name="T65" fmla="*/ 2147483647 h 193"/>
              <a:gd name="T66" fmla="*/ 2147483647 w 201"/>
              <a:gd name="T67" fmla="*/ 2147483647 h 193"/>
              <a:gd name="T68" fmla="*/ 2147483647 w 201"/>
              <a:gd name="T69" fmla="*/ 2147483647 h 1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1" h="193">
                <a:moveTo>
                  <a:pt x="32" y="136"/>
                </a:moveTo>
                <a:lnTo>
                  <a:pt x="32" y="136"/>
                </a:lnTo>
                <a:lnTo>
                  <a:pt x="24" y="120"/>
                </a:lnTo>
                <a:lnTo>
                  <a:pt x="16" y="120"/>
                </a:lnTo>
                <a:lnTo>
                  <a:pt x="0" y="96"/>
                </a:lnTo>
                <a:lnTo>
                  <a:pt x="8" y="88"/>
                </a:lnTo>
                <a:lnTo>
                  <a:pt x="8" y="72"/>
                </a:lnTo>
                <a:lnTo>
                  <a:pt x="8" y="56"/>
                </a:lnTo>
                <a:lnTo>
                  <a:pt x="0" y="48"/>
                </a:lnTo>
                <a:lnTo>
                  <a:pt x="0" y="40"/>
                </a:lnTo>
                <a:lnTo>
                  <a:pt x="8" y="32"/>
                </a:lnTo>
                <a:lnTo>
                  <a:pt x="8" y="24"/>
                </a:lnTo>
                <a:lnTo>
                  <a:pt x="24" y="8"/>
                </a:lnTo>
                <a:lnTo>
                  <a:pt x="24" y="0"/>
                </a:lnTo>
                <a:lnTo>
                  <a:pt x="40" y="0"/>
                </a:lnTo>
                <a:lnTo>
                  <a:pt x="64" y="8"/>
                </a:lnTo>
                <a:lnTo>
                  <a:pt x="80" y="8"/>
                </a:lnTo>
                <a:lnTo>
                  <a:pt x="80" y="24"/>
                </a:lnTo>
                <a:lnTo>
                  <a:pt x="128" y="40"/>
                </a:lnTo>
                <a:lnTo>
                  <a:pt x="136" y="32"/>
                </a:lnTo>
                <a:lnTo>
                  <a:pt x="136" y="16"/>
                </a:lnTo>
                <a:lnTo>
                  <a:pt x="160" y="0"/>
                </a:lnTo>
                <a:lnTo>
                  <a:pt x="176" y="8"/>
                </a:lnTo>
                <a:lnTo>
                  <a:pt x="176" y="16"/>
                </a:lnTo>
                <a:lnTo>
                  <a:pt x="200" y="16"/>
                </a:lnTo>
                <a:lnTo>
                  <a:pt x="192" y="48"/>
                </a:lnTo>
                <a:lnTo>
                  <a:pt x="200" y="64"/>
                </a:lnTo>
                <a:lnTo>
                  <a:pt x="200" y="152"/>
                </a:lnTo>
                <a:lnTo>
                  <a:pt x="200" y="176"/>
                </a:lnTo>
                <a:lnTo>
                  <a:pt x="192" y="184"/>
                </a:lnTo>
                <a:lnTo>
                  <a:pt x="184" y="192"/>
                </a:lnTo>
                <a:lnTo>
                  <a:pt x="88" y="136"/>
                </a:lnTo>
                <a:lnTo>
                  <a:pt x="72" y="144"/>
                </a:lnTo>
                <a:lnTo>
                  <a:pt x="64" y="136"/>
                </a:lnTo>
                <a:lnTo>
                  <a:pt x="32" y="13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48" name="Freeform 161"/>
          <p:cNvSpPr>
            <a:spLocks/>
          </p:cNvSpPr>
          <p:nvPr/>
        </p:nvSpPr>
        <p:spPr bwMode="ltGray">
          <a:xfrm>
            <a:off x="4275138" y="3948391"/>
            <a:ext cx="304800" cy="295275"/>
          </a:xfrm>
          <a:custGeom>
            <a:avLst/>
            <a:gdLst>
              <a:gd name="T0" fmla="*/ 2147483647 w 201"/>
              <a:gd name="T1" fmla="*/ 2147483647 h 193"/>
              <a:gd name="T2" fmla="*/ 2147483647 w 201"/>
              <a:gd name="T3" fmla="*/ 2147483647 h 193"/>
              <a:gd name="T4" fmla="*/ 2147483647 w 201"/>
              <a:gd name="T5" fmla="*/ 2147483647 h 193"/>
              <a:gd name="T6" fmla="*/ 0 w 201"/>
              <a:gd name="T7" fmla="*/ 2147483647 h 193"/>
              <a:gd name="T8" fmla="*/ 2147483647 w 201"/>
              <a:gd name="T9" fmla="*/ 2147483647 h 193"/>
              <a:gd name="T10" fmla="*/ 2147483647 w 201"/>
              <a:gd name="T11" fmla="*/ 2147483647 h 193"/>
              <a:gd name="T12" fmla="*/ 2147483647 w 201"/>
              <a:gd name="T13" fmla="*/ 2147483647 h 193"/>
              <a:gd name="T14" fmla="*/ 0 w 201"/>
              <a:gd name="T15" fmla="*/ 2147483647 h 193"/>
              <a:gd name="T16" fmla="*/ 0 w 201"/>
              <a:gd name="T17" fmla="*/ 2147483647 h 193"/>
              <a:gd name="T18" fmla="*/ 2147483647 w 201"/>
              <a:gd name="T19" fmla="*/ 2147483647 h 193"/>
              <a:gd name="T20" fmla="*/ 2147483647 w 201"/>
              <a:gd name="T21" fmla="*/ 2147483647 h 193"/>
              <a:gd name="T22" fmla="*/ 2147483647 w 201"/>
              <a:gd name="T23" fmla="*/ 2147483647 h 193"/>
              <a:gd name="T24" fmla="*/ 2147483647 w 201"/>
              <a:gd name="T25" fmla="*/ 0 h 193"/>
              <a:gd name="T26" fmla="*/ 2147483647 w 201"/>
              <a:gd name="T27" fmla="*/ 0 h 193"/>
              <a:gd name="T28" fmla="*/ 2147483647 w 201"/>
              <a:gd name="T29" fmla="*/ 2147483647 h 193"/>
              <a:gd name="T30" fmla="*/ 2147483647 w 201"/>
              <a:gd name="T31" fmla="*/ 2147483647 h 193"/>
              <a:gd name="T32" fmla="*/ 2147483647 w 201"/>
              <a:gd name="T33" fmla="*/ 2147483647 h 193"/>
              <a:gd name="T34" fmla="*/ 2147483647 w 201"/>
              <a:gd name="T35" fmla="*/ 2147483647 h 193"/>
              <a:gd name="T36" fmla="*/ 2147483647 w 201"/>
              <a:gd name="T37" fmla="*/ 2147483647 h 193"/>
              <a:gd name="T38" fmla="*/ 2147483647 w 201"/>
              <a:gd name="T39" fmla="*/ 2147483647 h 193"/>
              <a:gd name="T40" fmla="*/ 2147483647 w 201"/>
              <a:gd name="T41" fmla="*/ 0 h 193"/>
              <a:gd name="T42" fmla="*/ 2147483647 w 201"/>
              <a:gd name="T43" fmla="*/ 2147483647 h 193"/>
              <a:gd name="T44" fmla="*/ 2147483647 w 201"/>
              <a:gd name="T45" fmla="*/ 2147483647 h 193"/>
              <a:gd name="T46" fmla="*/ 2147483647 w 201"/>
              <a:gd name="T47" fmla="*/ 2147483647 h 193"/>
              <a:gd name="T48" fmla="*/ 2147483647 w 201"/>
              <a:gd name="T49" fmla="*/ 2147483647 h 193"/>
              <a:gd name="T50" fmla="*/ 2147483647 w 201"/>
              <a:gd name="T51" fmla="*/ 2147483647 h 193"/>
              <a:gd name="T52" fmla="*/ 2147483647 w 201"/>
              <a:gd name="T53" fmla="*/ 2147483647 h 193"/>
              <a:gd name="T54" fmla="*/ 2147483647 w 201"/>
              <a:gd name="T55" fmla="*/ 2147483647 h 193"/>
              <a:gd name="T56" fmla="*/ 2147483647 w 201"/>
              <a:gd name="T57" fmla="*/ 2147483647 h 193"/>
              <a:gd name="T58" fmla="*/ 2147483647 w 201"/>
              <a:gd name="T59" fmla="*/ 2147483647 h 193"/>
              <a:gd name="T60" fmla="*/ 2147483647 w 201"/>
              <a:gd name="T61" fmla="*/ 2147483647 h 193"/>
              <a:gd name="T62" fmla="*/ 2147483647 w 201"/>
              <a:gd name="T63" fmla="*/ 2147483647 h 193"/>
              <a:gd name="T64" fmla="*/ 2147483647 w 201"/>
              <a:gd name="T65" fmla="*/ 2147483647 h 193"/>
              <a:gd name="T66" fmla="*/ 2147483647 w 201"/>
              <a:gd name="T67" fmla="*/ 2147483647 h 1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01" h="193">
                <a:moveTo>
                  <a:pt x="32" y="136"/>
                </a:moveTo>
                <a:lnTo>
                  <a:pt x="24" y="120"/>
                </a:lnTo>
                <a:lnTo>
                  <a:pt x="16" y="120"/>
                </a:lnTo>
                <a:lnTo>
                  <a:pt x="0" y="96"/>
                </a:lnTo>
                <a:lnTo>
                  <a:pt x="8" y="88"/>
                </a:lnTo>
                <a:lnTo>
                  <a:pt x="8" y="72"/>
                </a:lnTo>
                <a:lnTo>
                  <a:pt x="8" y="56"/>
                </a:lnTo>
                <a:lnTo>
                  <a:pt x="0" y="48"/>
                </a:lnTo>
                <a:lnTo>
                  <a:pt x="0" y="40"/>
                </a:lnTo>
                <a:lnTo>
                  <a:pt x="8" y="32"/>
                </a:lnTo>
                <a:lnTo>
                  <a:pt x="8" y="24"/>
                </a:lnTo>
                <a:lnTo>
                  <a:pt x="24" y="8"/>
                </a:lnTo>
                <a:lnTo>
                  <a:pt x="24" y="0"/>
                </a:lnTo>
                <a:lnTo>
                  <a:pt x="40" y="0"/>
                </a:lnTo>
                <a:lnTo>
                  <a:pt x="64" y="8"/>
                </a:lnTo>
                <a:lnTo>
                  <a:pt x="80" y="8"/>
                </a:lnTo>
                <a:lnTo>
                  <a:pt x="80" y="24"/>
                </a:lnTo>
                <a:lnTo>
                  <a:pt x="128" y="40"/>
                </a:lnTo>
                <a:lnTo>
                  <a:pt x="136" y="32"/>
                </a:lnTo>
                <a:lnTo>
                  <a:pt x="136" y="16"/>
                </a:lnTo>
                <a:lnTo>
                  <a:pt x="160" y="0"/>
                </a:lnTo>
                <a:lnTo>
                  <a:pt x="176" y="8"/>
                </a:lnTo>
                <a:lnTo>
                  <a:pt x="176" y="16"/>
                </a:lnTo>
                <a:lnTo>
                  <a:pt x="200" y="16"/>
                </a:lnTo>
                <a:lnTo>
                  <a:pt x="192" y="48"/>
                </a:lnTo>
                <a:lnTo>
                  <a:pt x="200" y="64"/>
                </a:lnTo>
                <a:lnTo>
                  <a:pt x="200" y="152"/>
                </a:lnTo>
                <a:lnTo>
                  <a:pt x="200" y="176"/>
                </a:lnTo>
                <a:lnTo>
                  <a:pt x="192" y="184"/>
                </a:lnTo>
                <a:lnTo>
                  <a:pt x="184" y="192"/>
                </a:lnTo>
                <a:lnTo>
                  <a:pt x="88" y="136"/>
                </a:lnTo>
                <a:lnTo>
                  <a:pt x="72" y="144"/>
                </a:lnTo>
                <a:lnTo>
                  <a:pt x="64" y="136"/>
                </a:lnTo>
                <a:lnTo>
                  <a:pt x="32" y="13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49" name="Freeform 162"/>
          <p:cNvSpPr>
            <a:spLocks/>
          </p:cNvSpPr>
          <p:nvPr/>
        </p:nvSpPr>
        <p:spPr bwMode="ltGray">
          <a:xfrm>
            <a:off x="4567238" y="3973791"/>
            <a:ext cx="220663" cy="222250"/>
          </a:xfrm>
          <a:custGeom>
            <a:avLst/>
            <a:gdLst>
              <a:gd name="T0" fmla="*/ 2147483647 w 145"/>
              <a:gd name="T1" fmla="*/ 2147483647 h 145"/>
              <a:gd name="T2" fmla="*/ 2147483647 w 145"/>
              <a:gd name="T3" fmla="*/ 2147483647 h 145"/>
              <a:gd name="T4" fmla="*/ 2147483647 w 145"/>
              <a:gd name="T5" fmla="*/ 2147483647 h 145"/>
              <a:gd name="T6" fmla="*/ 2147483647 w 145"/>
              <a:gd name="T7" fmla="*/ 2147483647 h 145"/>
              <a:gd name="T8" fmla="*/ 2147483647 w 145"/>
              <a:gd name="T9" fmla="*/ 2147483647 h 145"/>
              <a:gd name="T10" fmla="*/ 2147483647 w 145"/>
              <a:gd name="T11" fmla="*/ 2147483647 h 145"/>
              <a:gd name="T12" fmla="*/ 0 w 145"/>
              <a:gd name="T13" fmla="*/ 2147483647 h 145"/>
              <a:gd name="T14" fmla="*/ 2147483647 w 145"/>
              <a:gd name="T15" fmla="*/ 0 h 145"/>
              <a:gd name="T16" fmla="*/ 2147483647 w 145"/>
              <a:gd name="T17" fmla="*/ 2147483647 h 145"/>
              <a:gd name="T18" fmla="*/ 2147483647 w 145"/>
              <a:gd name="T19" fmla="*/ 2147483647 h 145"/>
              <a:gd name="T20" fmla="*/ 2147483647 w 145"/>
              <a:gd name="T21" fmla="*/ 2147483647 h 145"/>
              <a:gd name="T22" fmla="*/ 2147483647 w 145"/>
              <a:gd name="T23" fmla="*/ 2147483647 h 145"/>
              <a:gd name="T24" fmla="*/ 2147483647 w 145"/>
              <a:gd name="T25" fmla="*/ 2147483647 h 145"/>
              <a:gd name="T26" fmla="*/ 2147483647 w 145"/>
              <a:gd name="T27" fmla="*/ 2147483647 h 145"/>
              <a:gd name="T28" fmla="*/ 2147483647 w 145"/>
              <a:gd name="T29" fmla="*/ 2147483647 h 145"/>
              <a:gd name="T30" fmla="*/ 2147483647 w 145"/>
              <a:gd name="T31" fmla="*/ 2147483647 h 145"/>
              <a:gd name="T32" fmla="*/ 2147483647 w 145"/>
              <a:gd name="T33" fmla="*/ 2147483647 h 145"/>
              <a:gd name="T34" fmla="*/ 2147483647 w 145"/>
              <a:gd name="T35" fmla="*/ 2147483647 h 145"/>
              <a:gd name="T36" fmla="*/ 2147483647 w 145"/>
              <a:gd name="T37" fmla="*/ 2147483647 h 145"/>
              <a:gd name="T38" fmla="*/ 2147483647 w 145"/>
              <a:gd name="T39" fmla="*/ 2147483647 h 145"/>
              <a:gd name="T40" fmla="*/ 2147483647 w 145"/>
              <a:gd name="T41" fmla="*/ 2147483647 h 145"/>
              <a:gd name="T42" fmla="*/ 2147483647 w 145"/>
              <a:gd name="T43" fmla="*/ 2147483647 h 145"/>
              <a:gd name="T44" fmla="*/ 2147483647 w 145"/>
              <a:gd name="T45" fmla="*/ 2147483647 h 145"/>
              <a:gd name="T46" fmla="*/ 2147483647 w 145"/>
              <a:gd name="T47" fmla="*/ 2147483647 h 1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5" h="145">
                <a:moveTo>
                  <a:pt x="144" y="128"/>
                </a:moveTo>
                <a:lnTo>
                  <a:pt x="144" y="128"/>
                </a:lnTo>
                <a:lnTo>
                  <a:pt x="120" y="144"/>
                </a:lnTo>
                <a:lnTo>
                  <a:pt x="112" y="136"/>
                </a:lnTo>
                <a:lnTo>
                  <a:pt x="8" y="136"/>
                </a:lnTo>
                <a:lnTo>
                  <a:pt x="8" y="48"/>
                </a:lnTo>
                <a:lnTo>
                  <a:pt x="0" y="32"/>
                </a:lnTo>
                <a:lnTo>
                  <a:pt x="8" y="0"/>
                </a:lnTo>
                <a:lnTo>
                  <a:pt x="8" y="8"/>
                </a:lnTo>
                <a:lnTo>
                  <a:pt x="32" y="8"/>
                </a:lnTo>
                <a:lnTo>
                  <a:pt x="56" y="16"/>
                </a:lnTo>
                <a:lnTo>
                  <a:pt x="88" y="8"/>
                </a:lnTo>
                <a:lnTo>
                  <a:pt x="96" y="8"/>
                </a:lnTo>
                <a:lnTo>
                  <a:pt x="96" y="16"/>
                </a:lnTo>
                <a:lnTo>
                  <a:pt x="104" y="8"/>
                </a:lnTo>
                <a:lnTo>
                  <a:pt x="104" y="16"/>
                </a:lnTo>
                <a:lnTo>
                  <a:pt x="120" y="8"/>
                </a:lnTo>
                <a:lnTo>
                  <a:pt x="128" y="40"/>
                </a:lnTo>
                <a:lnTo>
                  <a:pt x="120" y="64"/>
                </a:lnTo>
                <a:lnTo>
                  <a:pt x="112" y="48"/>
                </a:lnTo>
                <a:lnTo>
                  <a:pt x="104" y="24"/>
                </a:lnTo>
                <a:lnTo>
                  <a:pt x="104" y="32"/>
                </a:lnTo>
                <a:lnTo>
                  <a:pt x="104" y="40"/>
                </a:lnTo>
                <a:lnTo>
                  <a:pt x="144" y="12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50" name="Freeform 163"/>
          <p:cNvSpPr>
            <a:spLocks/>
          </p:cNvSpPr>
          <p:nvPr/>
        </p:nvSpPr>
        <p:spPr bwMode="ltGray">
          <a:xfrm>
            <a:off x="4567238" y="3973791"/>
            <a:ext cx="220663" cy="222250"/>
          </a:xfrm>
          <a:custGeom>
            <a:avLst/>
            <a:gdLst>
              <a:gd name="T0" fmla="*/ 2147483647 w 145"/>
              <a:gd name="T1" fmla="*/ 2147483647 h 145"/>
              <a:gd name="T2" fmla="*/ 2147483647 w 145"/>
              <a:gd name="T3" fmla="*/ 2147483647 h 145"/>
              <a:gd name="T4" fmla="*/ 2147483647 w 145"/>
              <a:gd name="T5" fmla="*/ 2147483647 h 145"/>
              <a:gd name="T6" fmla="*/ 2147483647 w 145"/>
              <a:gd name="T7" fmla="*/ 2147483647 h 145"/>
              <a:gd name="T8" fmla="*/ 2147483647 w 145"/>
              <a:gd name="T9" fmla="*/ 2147483647 h 145"/>
              <a:gd name="T10" fmla="*/ 0 w 145"/>
              <a:gd name="T11" fmla="*/ 2147483647 h 145"/>
              <a:gd name="T12" fmla="*/ 2147483647 w 145"/>
              <a:gd name="T13" fmla="*/ 0 h 145"/>
              <a:gd name="T14" fmla="*/ 2147483647 w 145"/>
              <a:gd name="T15" fmla="*/ 2147483647 h 145"/>
              <a:gd name="T16" fmla="*/ 2147483647 w 145"/>
              <a:gd name="T17" fmla="*/ 2147483647 h 145"/>
              <a:gd name="T18" fmla="*/ 2147483647 w 145"/>
              <a:gd name="T19" fmla="*/ 2147483647 h 145"/>
              <a:gd name="T20" fmla="*/ 2147483647 w 145"/>
              <a:gd name="T21" fmla="*/ 2147483647 h 145"/>
              <a:gd name="T22" fmla="*/ 2147483647 w 145"/>
              <a:gd name="T23" fmla="*/ 2147483647 h 145"/>
              <a:gd name="T24" fmla="*/ 2147483647 w 145"/>
              <a:gd name="T25" fmla="*/ 2147483647 h 145"/>
              <a:gd name="T26" fmla="*/ 2147483647 w 145"/>
              <a:gd name="T27" fmla="*/ 2147483647 h 145"/>
              <a:gd name="T28" fmla="*/ 2147483647 w 145"/>
              <a:gd name="T29" fmla="*/ 2147483647 h 145"/>
              <a:gd name="T30" fmla="*/ 2147483647 w 145"/>
              <a:gd name="T31" fmla="*/ 2147483647 h 145"/>
              <a:gd name="T32" fmla="*/ 2147483647 w 145"/>
              <a:gd name="T33" fmla="*/ 2147483647 h 145"/>
              <a:gd name="T34" fmla="*/ 2147483647 w 145"/>
              <a:gd name="T35" fmla="*/ 2147483647 h 145"/>
              <a:gd name="T36" fmla="*/ 2147483647 w 145"/>
              <a:gd name="T37" fmla="*/ 2147483647 h 145"/>
              <a:gd name="T38" fmla="*/ 2147483647 w 145"/>
              <a:gd name="T39" fmla="*/ 2147483647 h 145"/>
              <a:gd name="T40" fmla="*/ 2147483647 w 145"/>
              <a:gd name="T41" fmla="*/ 2147483647 h 145"/>
              <a:gd name="T42" fmla="*/ 2147483647 w 145"/>
              <a:gd name="T43" fmla="*/ 2147483647 h 145"/>
              <a:gd name="T44" fmla="*/ 2147483647 w 145"/>
              <a:gd name="T45" fmla="*/ 2147483647 h 1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5" h="145">
                <a:moveTo>
                  <a:pt x="144" y="128"/>
                </a:moveTo>
                <a:lnTo>
                  <a:pt x="120" y="144"/>
                </a:lnTo>
                <a:lnTo>
                  <a:pt x="112" y="136"/>
                </a:lnTo>
                <a:lnTo>
                  <a:pt x="8" y="136"/>
                </a:lnTo>
                <a:lnTo>
                  <a:pt x="8" y="48"/>
                </a:lnTo>
                <a:lnTo>
                  <a:pt x="0" y="32"/>
                </a:lnTo>
                <a:lnTo>
                  <a:pt x="8" y="0"/>
                </a:lnTo>
                <a:lnTo>
                  <a:pt x="8" y="8"/>
                </a:lnTo>
                <a:lnTo>
                  <a:pt x="32" y="8"/>
                </a:lnTo>
                <a:lnTo>
                  <a:pt x="56" y="16"/>
                </a:lnTo>
                <a:lnTo>
                  <a:pt x="88" y="8"/>
                </a:lnTo>
                <a:lnTo>
                  <a:pt x="96" y="8"/>
                </a:lnTo>
                <a:lnTo>
                  <a:pt x="96" y="16"/>
                </a:lnTo>
                <a:lnTo>
                  <a:pt x="104" y="8"/>
                </a:lnTo>
                <a:lnTo>
                  <a:pt x="104" y="16"/>
                </a:lnTo>
                <a:lnTo>
                  <a:pt x="120" y="8"/>
                </a:lnTo>
                <a:lnTo>
                  <a:pt x="128" y="40"/>
                </a:lnTo>
                <a:lnTo>
                  <a:pt x="120" y="64"/>
                </a:lnTo>
                <a:lnTo>
                  <a:pt x="112" y="48"/>
                </a:lnTo>
                <a:lnTo>
                  <a:pt x="104" y="24"/>
                </a:lnTo>
                <a:lnTo>
                  <a:pt x="104" y="32"/>
                </a:lnTo>
                <a:lnTo>
                  <a:pt x="104" y="40"/>
                </a:lnTo>
                <a:lnTo>
                  <a:pt x="144" y="12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51" name="Freeform 164"/>
          <p:cNvSpPr>
            <a:spLocks/>
          </p:cNvSpPr>
          <p:nvPr/>
        </p:nvSpPr>
        <p:spPr bwMode="ltGray">
          <a:xfrm>
            <a:off x="4906963" y="4377016"/>
            <a:ext cx="25400" cy="38100"/>
          </a:xfrm>
          <a:custGeom>
            <a:avLst/>
            <a:gdLst>
              <a:gd name="T0" fmla="*/ 2147483647 w 17"/>
              <a:gd name="T1" fmla="*/ 2147483647 h 25"/>
              <a:gd name="T2" fmla="*/ 2147483647 w 17"/>
              <a:gd name="T3" fmla="*/ 2147483647 h 25"/>
              <a:gd name="T4" fmla="*/ 0 w 17"/>
              <a:gd name="T5" fmla="*/ 2147483647 h 25"/>
              <a:gd name="T6" fmla="*/ 0 w 17"/>
              <a:gd name="T7" fmla="*/ 2147483647 h 25"/>
              <a:gd name="T8" fmla="*/ 0 w 17"/>
              <a:gd name="T9" fmla="*/ 0 h 25"/>
              <a:gd name="T10" fmla="*/ 2147483647 w 17"/>
              <a:gd name="T11" fmla="*/ 0 h 25"/>
              <a:gd name="T12" fmla="*/ 2147483647 w 17"/>
              <a:gd name="T13" fmla="*/ 0 h 25"/>
              <a:gd name="T14" fmla="*/ 2147483647 w 17"/>
              <a:gd name="T15" fmla="*/ 2147483647 h 25"/>
              <a:gd name="T16" fmla="*/ 2147483647 w 17"/>
              <a:gd name="T17" fmla="*/ 2147483647 h 25"/>
              <a:gd name="T18" fmla="*/ 2147483647 w 17"/>
              <a:gd name="T19" fmla="*/ 2147483647 h 25"/>
              <a:gd name="T20" fmla="*/ 2147483647 w 17"/>
              <a:gd name="T21" fmla="*/ 2147483647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25">
                <a:moveTo>
                  <a:pt x="8" y="24"/>
                </a:moveTo>
                <a:lnTo>
                  <a:pt x="8" y="24"/>
                </a:lnTo>
                <a:lnTo>
                  <a:pt x="0" y="24"/>
                </a:lnTo>
                <a:lnTo>
                  <a:pt x="0" y="16"/>
                </a:lnTo>
                <a:lnTo>
                  <a:pt x="0" y="0"/>
                </a:lnTo>
                <a:lnTo>
                  <a:pt x="8" y="0"/>
                </a:lnTo>
                <a:lnTo>
                  <a:pt x="16" y="0"/>
                </a:lnTo>
                <a:lnTo>
                  <a:pt x="16" y="8"/>
                </a:lnTo>
                <a:lnTo>
                  <a:pt x="8" y="8"/>
                </a:lnTo>
                <a:lnTo>
                  <a:pt x="16" y="16"/>
                </a:lnTo>
                <a:lnTo>
                  <a:pt x="8"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52" name="Freeform 165"/>
          <p:cNvSpPr>
            <a:spLocks/>
          </p:cNvSpPr>
          <p:nvPr/>
        </p:nvSpPr>
        <p:spPr bwMode="ltGray">
          <a:xfrm>
            <a:off x="4906963" y="4377016"/>
            <a:ext cx="25400" cy="38100"/>
          </a:xfrm>
          <a:custGeom>
            <a:avLst/>
            <a:gdLst>
              <a:gd name="T0" fmla="*/ 2147483647 w 17"/>
              <a:gd name="T1" fmla="*/ 2147483647 h 25"/>
              <a:gd name="T2" fmla="*/ 0 w 17"/>
              <a:gd name="T3" fmla="*/ 2147483647 h 25"/>
              <a:gd name="T4" fmla="*/ 0 w 17"/>
              <a:gd name="T5" fmla="*/ 2147483647 h 25"/>
              <a:gd name="T6" fmla="*/ 0 w 17"/>
              <a:gd name="T7" fmla="*/ 0 h 25"/>
              <a:gd name="T8" fmla="*/ 2147483647 w 17"/>
              <a:gd name="T9" fmla="*/ 0 h 25"/>
              <a:gd name="T10" fmla="*/ 2147483647 w 17"/>
              <a:gd name="T11" fmla="*/ 0 h 25"/>
              <a:gd name="T12" fmla="*/ 2147483647 w 17"/>
              <a:gd name="T13" fmla="*/ 2147483647 h 25"/>
              <a:gd name="T14" fmla="*/ 2147483647 w 17"/>
              <a:gd name="T15" fmla="*/ 2147483647 h 25"/>
              <a:gd name="T16" fmla="*/ 2147483647 w 17"/>
              <a:gd name="T17" fmla="*/ 2147483647 h 25"/>
              <a:gd name="T18" fmla="*/ 2147483647 w 17"/>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5">
                <a:moveTo>
                  <a:pt x="8" y="24"/>
                </a:moveTo>
                <a:lnTo>
                  <a:pt x="0" y="24"/>
                </a:lnTo>
                <a:lnTo>
                  <a:pt x="0" y="16"/>
                </a:lnTo>
                <a:lnTo>
                  <a:pt x="0" y="0"/>
                </a:lnTo>
                <a:lnTo>
                  <a:pt x="8" y="0"/>
                </a:lnTo>
                <a:lnTo>
                  <a:pt x="16" y="0"/>
                </a:lnTo>
                <a:lnTo>
                  <a:pt x="16" y="8"/>
                </a:lnTo>
                <a:lnTo>
                  <a:pt x="8" y="8"/>
                </a:lnTo>
                <a:lnTo>
                  <a:pt x="16" y="16"/>
                </a:lnTo>
                <a:lnTo>
                  <a:pt x="8"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53" name="Freeform 166"/>
          <p:cNvSpPr>
            <a:spLocks/>
          </p:cNvSpPr>
          <p:nvPr/>
        </p:nvSpPr>
        <p:spPr bwMode="ltGray">
          <a:xfrm>
            <a:off x="4883151" y="4389716"/>
            <a:ext cx="195262" cy="258763"/>
          </a:xfrm>
          <a:custGeom>
            <a:avLst/>
            <a:gdLst>
              <a:gd name="T0" fmla="*/ 2147483647 w 129"/>
              <a:gd name="T1" fmla="*/ 2147483647 h 169"/>
              <a:gd name="T2" fmla="*/ 2147483647 w 129"/>
              <a:gd name="T3" fmla="*/ 2147483647 h 169"/>
              <a:gd name="T4" fmla="*/ 0 w 129"/>
              <a:gd name="T5" fmla="*/ 2147483647 h 169"/>
              <a:gd name="T6" fmla="*/ 0 w 129"/>
              <a:gd name="T7" fmla="*/ 2147483647 h 169"/>
              <a:gd name="T8" fmla="*/ 2147483647 w 129"/>
              <a:gd name="T9" fmla="*/ 2147483647 h 169"/>
              <a:gd name="T10" fmla="*/ 2147483647 w 129"/>
              <a:gd name="T11" fmla="*/ 2147483647 h 169"/>
              <a:gd name="T12" fmla="*/ 2147483647 w 129"/>
              <a:gd name="T13" fmla="*/ 2147483647 h 169"/>
              <a:gd name="T14" fmla="*/ 2147483647 w 129"/>
              <a:gd name="T15" fmla="*/ 2147483647 h 169"/>
              <a:gd name="T16" fmla="*/ 2147483647 w 129"/>
              <a:gd name="T17" fmla="*/ 2147483647 h 169"/>
              <a:gd name="T18" fmla="*/ 2147483647 w 129"/>
              <a:gd name="T19" fmla="*/ 2147483647 h 169"/>
              <a:gd name="T20" fmla="*/ 2147483647 w 129"/>
              <a:gd name="T21" fmla="*/ 0 h 169"/>
              <a:gd name="T22" fmla="*/ 2147483647 w 129"/>
              <a:gd name="T23" fmla="*/ 0 h 169"/>
              <a:gd name="T24" fmla="*/ 2147483647 w 129"/>
              <a:gd name="T25" fmla="*/ 2147483647 h 169"/>
              <a:gd name="T26" fmla="*/ 2147483647 w 129"/>
              <a:gd name="T27" fmla="*/ 2147483647 h 169"/>
              <a:gd name="T28" fmla="*/ 2147483647 w 129"/>
              <a:gd name="T29" fmla="*/ 2147483647 h 169"/>
              <a:gd name="T30" fmla="*/ 2147483647 w 129"/>
              <a:gd name="T31" fmla="*/ 2147483647 h 169"/>
              <a:gd name="T32" fmla="*/ 2147483647 w 129"/>
              <a:gd name="T33" fmla="*/ 2147483647 h 169"/>
              <a:gd name="T34" fmla="*/ 2147483647 w 129"/>
              <a:gd name="T35" fmla="*/ 2147483647 h 169"/>
              <a:gd name="T36" fmla="*/ 2147483647 w 129"/>
              <a:gd name="T37" fmla="*/ 2147483647 h 169"/>
              <a:gd name="T38" fmla="*/ 2147483647 w 129"/>
              <a:gd name="T39" fmla="*/ 2147483647 h 169"/>
              <a:gd name="T40" fmla="*/ 2147483647 w 129"/>
              <a:gd name="T41" fmla="*/ 2147483647 h 169"/>
              <a:gd name="T42" fmla="*/ 2147483647 w 129"/>
              <a:gd name="T43" fmla="*/ 2147483647 h 169"/>
              <a:gd name="T44" fmla="*/ 2147483647 w 129"/>
              <a:gd name="T45" fmla="*/ 2147483647 h 169"/>
              <a:gd name="T46" fmla="*/ 2147483647 w 129"/>
              <a:gd name="T47" fmla="*/ 2147483647 h 1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9" h="169">
                <a:moveTo>
                  <a:pt x="16" y="104"/>
                </a:moveTo>
                <a:lnTo>
                  <a:pt x="16" y="104"/>
                </a:lnTo>
                <a:lnTo>
                  <a:pt x="0" y="120"/>
                </a:lnTo>
                <a:lnTo>
                  <a:pt x="0" y="160"/>
                </a:lnTo>
                <a:lnTo>
                  <a:pt x="8" y="168"/>
                </a:lnTo>
                <a:lnTo>
                  <a:pt x="32" y="144"/>
                </a:lnTo>
                <a:lnTo>
                  <a:pt x="64" y="120"/>
                </a:lnTo>
                <a:lnTo>
                  <a:pt x="88" y="96"/>
                </a:lnTo>
                <a:lnTo>
                  <a:pt x="104" y="80"/>
                </a:lnTo>
                <a:lnTo>
                  <a:pt x="128" y="16"/>
                </a:lnTo>
                <a:lnTo>
                  <a:pt x="128" y="0"/>
                </a:lnTo>
                <a:lnTo>
                  <a:pt x="120" y="0"/>
                </a:lnTo>
                <a:lnTo>
                  <a:pt x="104" y="8"/>
                </a:lnTo>
                <a:lnTo>
                  <a:pt x="48" y="24"/>
                </a:lnTo>
                <a:lnTo>
                  <a:pt x="40" y="16"/>
                </a:lnTo>
                <a:lnTo>
                  <a:pt x="32" y="8"/>
                </a:lnTo>
                <a:lnTo>
                  <a:pt x="24" y="16"/>
                </a:lnTo>
                <a:lnTo>
                  <a:pt x="24" y="24"/>
                </a:lnTo>
                <a:lnTo>
                  <a:pt x="40" y="40"/>
                </a:lnTo>
                <a:lnTo>
                  <a:pt x="80" y="48"/>
                </a:lnTo>
                <a:lnTo>
                  <a:pt x="88" y="48"/>
                </a:lnTo>
                <a:lnTo>
                  <a:pt x="56" y="88"/>
                </a:lnTo>
                <a:lnTo>
                  <a:pt x="32" y="88"/>
                </a:lnTo>
                <a:lnTo>
                  <a:pt x="16" y="10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54" name="Freeform 167"/>
          <p:cNvSpPr>
            <a:spLocks/>
          </p:cNvSpPr>
          <p:nvPr/>
        </p:nvSpPr>
        <p:spPr bwMode="ltGray">
          <a:xfrm>
            <a:off x="4883151" y="4389716"/>
            <a:ext cx="195262" cy="258763"/>
          </a:xfrm>
          <a:custGeom>
            <a:avLst/>
            <a:gdLst>
              <a:gd name="T0" fmla="*/ 2147483647 w 129"/>
              <a:gd name="T1" fmla="*/ 2147483647 h 169"/>
              <a:gd name="T2" fmla="*/ 0 w 129"/>
              <a:gd name="T3" fmla="*/ 2147483647 h 169"/>
              <a:gd name="T4" fmla="*/ 0 w 129"/>
              <a:gd name="T5" fmla="*/ 2147483647 h 169"/>
              <a:gd name="T6" fmla="*/ 2147483647 w 129"/>
              <a:gd name="T7" fmla="*/ 2147483647 h 169"/>
              <a:gd name="T8" fmla="*/ 2147483647 w 129"/>
              <a:gd name="T9" fmla="*/ 2147483647 h 169"/>
              <a:gd name="T10" fmla="*/ 2147483647 w 129"/>
              <a:gd name="T11" fmla="*/ 2147483647 h 169"/>
              <a:gd name="T12" fmla="*/ 2147483647 w 129"/>
              <a:gd name="T13" fmla="*/ 2147483647 h 169"/>
              <a:gd name="T14" fmla="*/ 2147483647 w 129"/>
              <a:gd name="T15" fmla="*/ 2147483647 h 169"/>
              <a:gd name="T16" fmla="*/ 2147483647 w 129"/>
              <a:gd name="T17" fmla="*/ 2147483647 h 169"/>
              <a:gd name="T18" fmla="*/ 2147483647 w 129"/>
              <a:gd name="T19" fmla="*/ 0 h 169"/>
              <a:gd name="T20" fmla="*/ 2147483647 w 129"/>
              <a:gd name="T21" fmla="*/ 0 h 169"/>
              <a:gd name="T22" fmla="*/ 2147483647 w 129"/>
              <a:gd name="T23" fmla="*/ 2147483647 h 169"/>
              <a:gd name="T24" fmla="*/ 2147483647 w 129"/>
              <a:gd name="T25" fmla="*/ 2147483647 h 169"/>
              <a:gd name="T26" fmla="*/ 2147483647 w 129"/>
              <a:gd name="T27" fmla="*/ 2147483647 h 169"/>
              <a:gd name="T28" fmla="*/ 2147483647 w 129"/>
              <a:gd name="T29" fmla="*/ 2147483647 h 169"/>
              <a:gd name="T30" fmla="*/ 2147483647 w 129"/>
              <a:gd name="T31" fmla="*/ 2147483647 h 169"/>
              <a:gd name="T32" fmla="*/ 2147483647 w 129"/>
              <a:gd name="T33" fmla="*/ 2147483647 h 169"/>
              <a:gd name="T34" fmla="*/ 2147483647 w 129"/>
              <a:gd name="T35" fmla="*/ 2147483647 h 169"/>
              <a:gd name="T36" fmla="*/ 2147483647 w 129"/>
              <a:gd name="T37" fmla="*/ 2147483647 h 169"/>
              <a:gd name="T38" fmla="*/ 2147483647 w 129"/>
              <a:gd name="T39" fmla="*/ 2147483647 h 169"/>
              <a:gd name="T40" fmla="*/ 2147483647 w 129"/>
              <a:gd name="T41" fmla="*/ 2147483647 h 169"/>
              <a:gd name="T42" fmla="*/ 2147483647 w 129"/>
              <a:gd name="T43" fmla="*/ 2147483647 h 169"/>
              <a:gd name="T44" fmla="*/ 2147483647 w 129"/>
              <a:gd name="T45" fmla="*/ 2147483647 h 1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9" h="169">
                <a:moveTo>
                  <a:pt x="16" y="104"/>
                </a:moveTo>
                <a:lnTo>
                  <a:pt x="0" y="120"/>
                </a:lnTo>
                <a:lnTo>
                  <a:pt x="0" y="160"/>
                </a:lnTo>
                <a:lnTo>
                  <a:pt x="8" y="168"/>
                </a:lnTo>
                <a:lnTo>
                  <a:pt x="32" y="144"/>
                </a:lnTo>
                <a:lnTo>
                  <a:pt x="64" y="120"/>
                </a:lnTo>
                <a:lnTo>
                  <a:pt x="88" y="96"/>
                </a:lnTo>
                <a:lnTo>
                  <a:pt x="104" y="80"/>
                </a:lnTo>
                <a:lnTo>
                  <a:pt x="128" y="16"/>
                </a:lnTo>
                <a:lnTo>
                  <a:pt x="128" y="0"/>
                </a:lnTo>
                <a:lnTo>
                  <a:pt x="120" y="0"/>
                </a:lnTo>
                <a:lnTo>
                  <a:pt x="104" y="8"/>
                </a:lnTo>
                <a:lnTo>
                  <a:pt x="48" y="24"/>
                </a:lnTo>
                <a:lnTo>
                  <a:pt x="40" y="16"/>
                </a:lnTo>
                <a:lnTo>
                  <a:pt x="32" y="8"/>
                </a:lnTo>
                <a:lnTo>
                  <a:pt x="24" y="16"/>
                </a:lnTo>
                <a:lnTo>
                  <a:pt x="24" y="24"/>
                </a:lnTo>
                <a:lnTo>
                  <a:pt x="40" y="40"/>
                </a:lnTo>
                <a:lnTo>
                  <a:pt x="80" y="48"/>
                </a:lnTo>
                <a:lnTo>
                  <a:pt x="88" y="48"/>
                </a:lnTo>
                <a:lnTo>
                  <a:pt x="56" y="88"/>
                </a:lnTo>
                <a:lnTo>
                  <a:pt x="32" y="88"/>
                </a:lnTo>
                <a:lnTo>
                  <a:pt x="16" y="10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55" name="Freeform 168"/>
          <p:cNvSpPr>
            <a:spLocks/>
          </p:cNvSpPr>
          <p:nvPr/>
        </p:nvSpPr>
        <p:spPr bwMode="ltGray">
          <a:xfrm>
            <a:off x="4748213" y="4535766"/>
            <a:ext cx="160338" cy="173038"/>
          </a:xfrm>
          <a:custGeom>
            <a:avLst/>
            <a:gdLst>
              <a:gd name="T0" fmla="*/ 2147483647 w 105"/>
              <a:gd name="T1" fmla="*/ 2147483647 h 113"/>
              <a:gd name="T2" fmla="*/ 2147483647 w 105"/>
              <a:gd name="T3" fmla="*/ 2147483647 h 113"/>
              <a:gd name="T4" fmla="*/ 2147483647 w 105"/>
              <a:gd name="T5" fmla="*/ 0 h 113"/>
              <a:gd name="T6" fmla="*/ 2147483647 w 105"/>
              <a:gd name="T7" fmla="*/ 2147483647 h 113"/>
              <a:gd name="T8" fmla="*/ 2147483647 w 105"/>
              <a:gd name="T9" fmla="*/ 0 h 113"/>
              <a:gd name="T10" fmla="*/ 2147483647 w 105"/>
              <a:gd name="T11" fmla="*/ 0 h 113"/>
              <a:gd name="T12" fmla="*/ 0 w 105"/>
              <a:gd name="T13" fmla="*/ 0 h 113"/>
              <a:gd name="T14" fmla="*/ 2147483647 w 105"/>
              <a:gd name="T15" fmla="*/ 2147483647 h 113"/>
              <a:gd name="T16" fmla="*/ 2147483647 w 105"/>
              <a:gd name="T17" fmla="*/ 2147483647 h 113"/>
              <a:gd name="T18" fmla="*/ 0 w 105"/>
              <a:gd name="T19" fmla="*/ 2147483647 h 113"/>
              <a:gd name="T20" fmla="*/ 0 w 105"/>
              <a:gd name="T21" fmla="*/ 2147483647 h 113"/>
              <a:gd name="T22" fmla="*/ 2147483647 w 105"/>
              <a:gd name="T23" fmla="*/ 2147483647 h 113"/>
              <a:gd name="T24" fmla="*/ 2147483647 w 105"/>
              <a:gd name="T25" fmla="*/ 2147483647 h 113"/>
              <a:gd name="T26" fmla="*/ 2147483647 w 105"/>
              <a:gd name="T27" fmla="*/ 2147483647 h 113"/>
              <a:gd name="T28" fmla="*/ 2147483647 w 105"/>
              <a:gd name="T29" fmla="*/ 2147483647 h 113"/>
              <a:gd name="T30" fmla="*/ 2147483647 w 105"/>
              <a:gd name="T31" fmla="*/ 2147483647 h 113"/>
              <a:gd name="T32" fmla="*/ 2147483647 w 105"/>
              <a:gd name="T33" fmla="*/ 2147483647 h 113"/>
              <a:gd name="T34" fmla="*/ 2147483647 w 105"/>
              <a:gd name="T35" fmla="*/ 2147483647 h 113"/>
              <a:gd name="T36" fmla="*/ 2147483647 w 105"/>
              <a:gd name="T37" fmla="*/ 2147483647 h 113"/>
              <a:gd name="T38" fmla="*/ 2147483647 w 105"/>
              <a:gd name="T39" fmla="*/ 2147483647 h 113"/>
              <a:gd name="T40" fmla="*/ 2147483647 w 105"/>
              <a:gd name="T41" fmla="*/ 2147483647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5" h="113">
                <a:moveTo>
                  <a:pt x="104" y="8"/>
                </a:moveTo>
                <a:lnTo>
                  <a:pt x="104" y="8"/>
                </a:lnTo>
                <a:lnTo>
                  <a:pt x="88" y="0"/>
                </a:lnTo>
                <a:lnTo>
                  <a:pt x="64" y="8"/>
                </a:lnTo>
                <a:lnTo>
                  <a:pt x="24" y="0"/>
                </a:lnTo>
                <a:lnTo>
                  <a:pt x="8" y="0"/>
                </a:lnTo>
                <a:lnTo>
                  <a:pt x="0" y="0"/>
                </a:lnTo>
                <a:lnTo>
                  <a:pt x="8" y="8"/>
                </a:lnTo>
                <a:lnTo>
                  <a:pt x="16" y="32"/>
                </a:lnTo>
                <a:lnTo>
                  <a:pt x="0" y="56"/>
                </a:lnTo>
                <a:lnTo>
                  <a:pt x="0" y="64"/>
                </a:lnTo>
                <a:lnTo>
                  <a:pt x="8" y="64"/>
                </a:lnTo>
                <a:lnTo>
                  <a:pt x="48" y="88"/>
                </a:lnTo>
                <a:lnTo>
                  <a:pt x="48" y="104"/>
                </a:lnTo>
                <a:lnTo>
                  <a:pt x="72" y="112"/>
                </a:lnTo>
                <a:lnTo>
                  <a:pt x="80" y="88"/>
                </a:lnTo>
                <a:lnTo>
                  <a:pt x="88" y="88"/>
                </a:lnTo>
                <a:lnTo>
                  <a:pt x="96" y="72"/>
                </a:lnTo>
                <a:lnTo>
                  <a:pt x="88" y="64"/>
                </a:lnTo>
                <a:lnTo>
                  <a:pt x="88" y="24"/>
                </a:lnTo>
                <a:lnTo>
                  <a:pt x="104"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56" name="Freeform 169"/>
          <p:cNvSpPr>
            <a:spLocks/>
          </p:cNvSpPr>
          <p:nvPr/>
        </p:nvSpPr>
        <p:spPr bwMode="ltGray">
          <a:xfrm>
            <a:off x="4748213" y="4535766"/>
            <a:ext cx="160338" cy="173038"/>
          </a:xfrm>
          <a:custGeom>
            <a:avLst/>
            <a:gdLst>
              <a:gd name="T0" fmla="*/ 2147483647 w 105"/>
              <a:gd name="T1" fmla="*/ 2147483647 h 113"/>
              <a:gd name="T2" fmla="*/ 2147483647 w 105"/>
              <a:gd name="T3" fmla="*/ 0 h 113"/>
              <a:gd name="T4" fmla="*/ 2147483647 w 105"/>
              <a:gd name="T5" fmla="*/ 2147483647 h 113"/>
              <a:gd name="T6" fmla="*/ 2147483647 w 105"/>
              <a:gd name="T7" fmla="*/ 0 h 113"/>
              <a:gd name="T8" fmla="*/ 2147483647 w 105"/>
              <a:gd name="T9" fmla="*/ 0 h 113"/>
              <a:gd name="T10" fmla="*/ 0 w 105"/>
              <a:gd name="T11" fmla="*/ 0 h 113"/>
              <a:gd name="T12" fmla="*/ 2147483647 w 105"/>
              <a:gd name="T13" fmla="*/ 2147483647 h 113"/>
              <a:gd name="T14" fmla="*/ 2147483647 w 105"/>
              <a:gd name="T15" fmla="*/ 2147483647 h 113"/>
              <a:gd name="T16" fmla="*/ 0 w 105"/>
              <a:gd name="T17" fmla="*/ 2147483647 h 113"/>
              <a:gd name="T18" fmla="*/ 0 w 105"/>
              <a:gd name="T19" fmla="*/ 2147483647 h 113"/>
              <a:gd name="T20" fmla="*/ 2147483647 w 105"/>
              <a:gd name="T21" fmla="*/ 2147483647 h 113"/>
              <a:gd name="T22" fmla="*/ 2147483647 w 105"/>
              <a:gd name="T23" fmla="*/ 2147483647 h 113"/>
              <a:gd name="T24" fmla="*/ 2147483647 w 105"/>
              <a:gd name="T25" fmla="*/ 2147483647 h 113"/>
              <a:gd name="T26" fmla="*/ 2147483647 w 105"/>
              <a:gd name="T27" fmla="*/ 2147483647 h 113"/>
              <a:gd name="T28" fmla="*/ 2147483647 w 105"/>
              <a:gd name="T29" fmla="*/ 2147483647 h 113"/>
              <a:gd name="T30" fmla="*/ 2147483647 w 105"/>
              <a:gd name="T31" fmla="*/ 2147483647 h 113"/>
              <a:gd name="T32" fmla="*/ 2147483647 w 105"/>
              <a:gd name="T33" fmla="*/ 2147483647 h 113"/>
              <a:gd name="T34" fmla="*/ 2147483647 w 105"/>
              <a:gd name="T35" fmla="*/ 2147483647 h 113"/>
              <a:gd name="T36" fmla="*/ 2147483647 w 105"/>
              <a:gd name="T37" fmla="*/ 2147483647 h 113"/>
              <a:gd name="T38" fmla="*/ 2147483647 w 105"/>
              <a:gd name="T39" fmla="*/ 2147483647 h 1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5" h="113">
                <a:moveTo>
                  <a:pt x="104" y="8"/>
                </a:moveTo>
                <a:lnTo>
                  <a:pt x="88" y="0"/>
                </a:lnTo>
                <a:lnTo>
                  <a:pt x="64" y="8"/>
                </a:lnTo>
                <a:lnTo>
                  <a:pt x="24" y="0"/>
                </a:lnTo>
                <a:lnTo>
                  <a:pt x="8" y="0"/>
                </a:lnTo>
                <a:lnTo>
                  <a:pt x="0" y="0"/>
                </a:lnTo>
                <a:lnTo>
                  <a:pt x="8" y="8"/>
                </a:lnTo>
                <a:lnTo>
                  <a:pt x="16" y="32"/>
                </a:lnTo>
                <a:lnTo>
                  <a:pt x="0" y="56"/>
                </a:lnTo>
                <a:lnTo>
                  <a:pt x="0" y="64"/>
                </a:lnTo>
                <a:lnTo>
                  <a:pt x="8" y="64"/>
                </a:lnTo>
                <a:lnTo>
                  <a:pt x="48" y="88"/>
                </a:lnTo>
                <a:lnTo>
                  <a:pt x="48" y="104"/>
                </a:lnTo>
                <a:lnTo>
                  <a:pt x="72" y="112"/>
                </a:lnTo>
                <a:lnTo>
                  <a:pt x="80" y="88"/>
                </a:lnTo>
                <a:lnTo>
                  <a:pt x="88" y="88"/>
                </a:lnTo>
                <a:lnTo>
                  <a:pt x="96" y="72"/>
                </a:lnTo>
                <a:lnTo>
                  <a:pt x="88" y="64"/>
                </a:lnTo>
                <a:lnTo>
                  <a:pt x="88" y="24"/>
                </a:lnTo>
                <a:lnTo>
                  <a:pt x="104"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57" name="Freeform 170"/>
          <p:cNvSpPr>
            <a:spLocks/>
          </p:cNvSpPr>
          <p:nvPr/>
        </p:nvSpPr>
        <p:spPr bwMode="ltGray">
          <a:xfrm>
            <a:off x="4662488" y="4535766"/>
            <a:ext cx="111125" cy="112713"/>
          </a:xfrm>
          <a:custGeom>
            <a:avLst/>
            <a:gdLst>
              <a:gd name="T0" fmla="*/ 2147483647 w 73"/>
              <a:gd name="T1" fmla="*/ 0 h 73"/>
              <a:gd name="T2" fmla="*/ 2147483647 w 73"/>
              <a:gd name="T3" fmla="*/ 0 h 73"/>
              <a:gd name="T4" fmla="*/ 2147483647 w 73"/>
              <a:gd name="T5" fmla="*/ 2147483647 h 73"/>
              <a:gd name="T6" fmla="*/ 2147483647 w 73"/>
              <a:gd name="T7" fmla="*/ 2147483647 h 73"/>
              <a:gd name="T8" fmla="*/ 2147483647 w 73"/>
              <a:gd name="T9" fmla="*/ 2147483647 h 73"/>
              <a:gd name="T10" fmla="*/ 2147483647 w 73"/>
              <a:gd name="T11" fmla="*/ 2147483647 h 73"/>
              <a:gd name="T12" fmla="*/ 2147483647 w 73"/>
              <a:gd name="T13" fmla="*/ 2147483647 h 73"/>
              <a:gd name="T14" fmla="*/ 2147483647 w 73"/>
              <a:gd name="T15" fmla="*/ 2147483647 h 73"/>
              <a:gd name="T16" fmla="*/ 0 w 73"/>
              <a:gd name="T17" fmla="*/ 2147483647 h 73"/>
              <a:gd name="T18" fmla="*/ 2147483647 w 73"/>
              <a:gd name="T19" fmla="*/ 2147483647 h 73"/>
              <a:gd name="T20" fmla="*/ 2147483647 w 73"/>
              <a:gd name="T21" fmla="*/ 2147483647 h 73"/>
              <a:gd name="T22" fmla="*/ 2147483647 w 73"/>
              <a:gd name="T23" fmla="*/ 2147483647 h 73"/>
              <a:gd name="T24" fmla="*/ 2147483647 w 73"/>
              <a:gd name="T25" fmla="*/ 2147483647 h 73"/>
              <a:gd name="T26" fmla="*/ 2147483647 w 73"/>
              <a:gd name="T27" fmla="*/ 2147483647 h 73"/>
              <a:gd name="T28" fmla="*/ 2147483647 w 73"/>
              <a:gd name="T29" fmla="*/ 2147483647 h 73"/>
              <a:gd name="T30" fmla="*/ 2147483647 w 73"/>
              <a:gd name="T31" fmla="*/ 0 h 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3" h="73">
                <a:moveTo>
                  <a:pt x="56" y="0"/>
                </a:moveTo>
                <a:lnTo>
                  <a:pt x="56" y="0"/>
                </a:lnTo>
                <a:lnTo>
                  <a:pt x="64" y="8"/>
                </a:lnTo>
                <a:lnTo>
                  <a:pt x="72" y="32"/>
                </a:lnTo>
                <a:lnTo>
                  <a:pt x="56" y="56"/>
                </a:lnTo>
                <a:lnTo>
                  <a:pt x="56" y="64"/>
                </a:lnTo>
                <a:lnTo>
                  <a:pt x="32" y="64"/>
                </a:lnTo>
                <a:lnTo>
                  <a:pt x="16" y="64"/>
                </a:lnTo>
                <a:lnTo>
                  <a:pt x="0" y="72"/>
                </a:lnTo>
                <a:lnTo>
                  <a:pt x="8" y="48"/>
                </a:lnTo>
                <a:lnTo>
                  <a:pt x="16" y="40"/>
                </a:lnTo>
                <a:lnTo>
                  <a:pt x="24" y="24"/>
                </a:lnTo>
                <a:lnTo>
                  <a:pt x="16" y="24"/>
                </a:lnTo>
                <a:lnTo>
                  <a:pt x="16" y="8"/>
                </a:lnTo>
                <a:lnTo>
                  <a:pt x="32" y="8"/>
                </a:lnTo>
                <a:lnTo>
                  <a:pt x="56"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58" name="Freeform 171"/>
          <p:cNvSpPr>
            <a:spLocks/>
          </p:cNvSpPr>
          <p:nvPr/>
        </p:nvSpPr>
        <p:spPr bwMode="ltGray">
          <a:xfrm>
            <a:off x="4662488" y="4535766"/>
            <a:ext cx="111125" cy="112713"/>
          </a:xfrm>
          <a:custGeom>
            <a:avLst/>
            <a:gdLst>
              <a:gd name="T0" fmla="*/ 2147483647 w 73"/>
              <a:gd name="T1" fmla="*/ 0 h 73"/>
              <a:gd name="T2" fmla="*/ 2147483647 w 73"/>
              <a:gd name="T3" fmla="*/ 2147483647 h 73"/>
              <a:gd name="T4" fmla="*/ 2147483647 w 73"/>
              <a:gd name="T5" fmla="*/ 2147483647 h 73"/>
              <a:gd name="T6" fmla="*/ 2147483647 w 73"/>
              <a:gd name="T7" fmla="*/ 2147483647 h 73"/>
              <a:gd name="T8" fmla="*/ 2147483647 w 73"/>
              <a:gd name="T9" fmla="*/ 2147483647 h 73"/>
              <a:gd name="T10" fmla="*/ 2147483647 w 73"/>
              <a:gd name="T11" fmla="*/ 2147483647 h 73"/>
              <a:gd name="T12" fmla="*/ 2147483647 w 73"/>
              <a:gd name="T13" fmla="*/ 2147483647 h 73"/>
              <a:gd name="T14" fmla="*/ 0 w 73"/>
              <a:gd name="T15" fmla="*/ 2147483647 h 73"/>
              <a:gd name="T16" fmla="*/ 2147483647 w 73"/>
              <a:gd name="T17" fmla="*/ 2147483647 h 73"/>
              <a:gd name="T18" fmla="*/ 2147483647 w 73"/>
              <a:gd name="T19" fmla="*/ 2147483647 h 73"/>
              <a:gd name="T20" fmla="*/ 2147483647 w 73"/>
              <a:gd name="T21" fmla="*/ 2147483647 h 73"/>
              <a:gd name="T22" fmla="*/ 2147483647 w 73"/>
              <a:gd name="T23" fmla="*/ 2147483647 h 73"/>
              <a:gd name="T24" fmla="*/ 2147483647 w 73"/>
              <a:gd name="T25" fmla="*/ 2147483647 h 73"/>
              <a:gd name="T26" fmla="*/ 2147483647 w 73"/>
              <a:gd name="T27" fmla="*/ 2147483647 h 73"/>
              <a:gd name="T28" fmla="*/ 2147483647 w 73"/>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3" h="73">
                <a:moveTo>
                  <a:pt x="56" y="0"/>
                </a:moveTo>
                <a:lnTo>
                  <a:pt x="64" y="8"/>
                </a:lnTo>
                <a:lnTo>
                  <a:pt x="72" y="32"/>
                </a:lnTo>
                <a:lnTo>
                  <a:pt x="56" y="56"/>
                </a:lnTo>
                <a:lnTo>
                  <a:pt x="56" y="64"/>
                </a:lnTo>
                <a:lnTo>
                  <a:pt x="32" y="64"/>
                </a:lnTo>
                <a:lnTo>
                  <a:pt x="16" y="64"/>
                </a:lnTo>
                <a:lnTo>
                  <a:pt x="0" y="72"/>
                </a:lnTo>
                <a:lnTo>
                  <a:pt x="8" y="48"/>
                </a:lnTo>
                <a:lnTo>
                  <a:pt x="16" y="40"/>
                </a:lnTo>
                <a:lnTo>
                  <a:pt x="24" y="24"/>
                </a:lnTo>
                <a:lnTo>
                  <a:pt x="16" y="24"/>
                </a:lnTo>
                <a:lnTo>
                  <a:pt x="16" y="8"/>
                </a:lnTo>
                <a:lnTo>
                  <a:pt x="32" y="8"/>
                </a:lnTo>
                <a:lnTo>
                  <a:pt x="56"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59" name="Freeform 172"/>
          <p:cNvSpPr>
            <a:spLocks/>
          </p:cNvSpPr>
          <p:nvPr/>
        </p:nvSpPr>
        <p:spPr bwMode="ltGray">
          <a:xfrm>
            <a:off x="4371976" y="4400829"/>
            <a:ext cx="255587" cy="161925"/>
          </a:xfrm>
          <a:custGeom>
            <a:avLst/>
            <a:gdLst>
              <a:gd name="T0" fmla="*/ 2147483647 w 169"/>
              <a:gd name="T1" fmla="*/ 0 h 105"/>
              <a:gd name="T2" fmla="*/ 2147483647 w 169"/>
              <a:gd name="T3" fmla="*/ 0 h 105"/>
              <a:gd name="T4" fmla="*/ 2147483647 w 169"/>
              <a:gd name="T5" fmla="*/ 2147483647 h 105"/>
              <a:gd name="T6" fmla="*/ 2147483647 w 169"/>
              <a:gd name="T7" fmla="*/ 2147483647 h 105"/>
              <a:gd name="T8" fmla="*/ 2147483647 w 169"/>
              <a:gd name="T9" fmla="*/ 2147483647 h 105"/>
              <a:gd name="T10" fmla="*/ 2147483647 w 169"/>
              <a:gd name="T11" fmla="*/ 2147483647 h 105"/>
              <a:gd name="T12" fmla="*/ 2147483647 w 169"/>
              <a:gd name="T13" fmla="*/ 2147483647 h 105"/>
              <a:gd name="T14" fmla="*/ 2147483647 w 169"/>
              <a:gd name="T15" fmla="*/ 2147483647 h 105"/>
              <a:gd name="T16" fmla="*/ 2147483647 w 169"/>
              <a:gd name="T17" fmla="*/ 2147483647 h 105"/>
              <a:gd name="T18" fmla="*/ 2147483647 w 169"/>
              <a:gd name="T19" fmla="*/ 2147483647 h 105"/>
              <a:gd name="T20" fmla="*/ 2147483647 w 169"/>
              <a:gd name="T21" fmla="*/ 2147483647 h 105"/>
              <a:gd name="T22" fmla="*/ 2147483647 w 169"/>
              <a:gd name="T23" fmla="*/ 2147483647 h 105"/>
              <a:gd name="T24" fmla="*/ 2147483647 w 169"/>
              <a:gd name="T25" fmla="*/ 2147483647 h 105"/>
              <a:gd name="T26" fmla="*/ 2147483647 w 169"/>
              <a:gd name="T27" fmla="*/ 2147483647 h 105"/>
              <a:gd name="T28" fmla="*/ 2147483647 w 169"/>
              <a:gd name="T29" fmla="*/ 2147483647 h 105"/>
              <a:gd name="T30" fmla="*/ 0 w 169"/>
              <a:gd name="T31" fmla="*/ 2147483647 h 105"/>
              <a:gd name="T32" fmla="*/ 2147483647 w 169"/>
              <a:gd name="T33" fmla="*/ 2147483647 h 105"/>
              <a:gd name="T34" fmla="*/ 2147483647 w 169"/>
              <a:gd name="T35" fmla="*/ 2147483647 h 105"/>
              <a:gd name="T36" fmla="*/ 2147483647 w 169"/>
              <a:gd name="T37" fmla="*/ 2147483647 h 105"/>
              <a:gd name="T38" fmla="*/ 2147483647 w 169"/>
              <a:gd name="T39" fmla="*/ 2147483647 h 105"/>
              <a:gd name="T40" fmla="*/ 2147483647 w 169"/>
              <a:gd name="T41" fmla="*/ 2147483647 h 105"/>
              <a:gd name="T42" fmla="*/ 2147483647 w 169"/>
              <a:gd name="T43" fmla="*/ 2147483647 h 105"/>
              <a:gd name="T44" fmla="*/ 2147483647 w 169"/>
              <a:gd name="T45" fmla="*/ 0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9" h="105">
                <a:moveTo>
                  <a:pt x="104" y="0"/>
                </a:moveTo>
                <a:lnTo>
                  <a:pt x="104" y="0"/>
                </a:lnTo>
                <a:lnTo>
                  <a:pt x="120" y="16"/>
                </a:lnTo>
                <a:lnTo>
                  <a:pt x="120" y="32"/>
                </a:lnTo>
                <a:lnTo>
                  <a:pt x="136" y="40"/>
                </a:lnTo>
                <a:lnTo>
                  <a:pt x="168" y="80"/>
                </a:lnTo>
                <a:lnTo>
                  <a:pt x="112" y="80"/>
                </a:lnTo>
                <a:lnTo>
                  <a:pt x="104" y="88"/>
                </a:lnTo>
                <a:lnTo>
                  <a:pt x="80" y="88"/>
                </a:lnTo>
                <a:lnTo>
                  <a:pt x="72" y="80"/>
                </a:lnTo>
                <a:lnTo>
                  <a:pt x="64" y="80"/>
                </a:lnTo>
                <a:lnTo>
                  <a:pt x="56" y="96"/>
                </a:lnTo>
                <a:lnTo>
                  <a:pt x="32" y="104"/>
                </a:lnTo>
                <a:lnTo>
                  <a:pt x="24" y="104"/>
                </a:lnTo>
                <a:lnTo>
                  <a:pt x="8" y="80"/>
                </a:lnTo>
                <a:lnTo>
                  <a:pt x="0" y="72"/>
                </a:lnTo>
                <a:lnTo>
                  <a:pt x="16" y="48"/>
                </a:lnTo>
                <a:lnTo>
                  <a:pt x="56" y="40"/>
                </a:lnTo>
                <a:lnTo>
                  <a:pt x="64" y="32"/>
                </a:lnTo>
                <a:lnTo>
                  <a:pt x="56" y="32"/>
                </a:lnTo>
                <a:lnTo>
                  <a:pt x="80" y="24"/>
                </a:lnTo>
                <a:lnTo>
                  <a:pt x="96" y="8"/>
                </a:lnTo>
                <a:lnTo>
                  <a:pt x="104"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60" name="Freeform 173"/>
          <p:cNvSpPr>
            <a:spLocks/>
          </p:cNvSpPr>
          <p:nvPr/>
        </p:nvSpPr>
        <p:spPr bwMode="ltGray">
          <a:xfrm>
            <a:off x="4371976" y="4400829"/>
            <a:ext cx="255587" cy="161925"/>
          </a:xfrm>
          <a:custGeom>
            <a:avLst/>
            <a:gdLst>
              <a:gd name="T0" fmla="*/ 2147483647 w 169"/>
              <a:gd name="T1" fmla="*/ 0 h 105"/>
              <a:gd name="T2" fmla="*/ 2147483647 w 169"/>
              <a:gd name="T3" fmla="*/ 2147483647 h 105"/>
              <a:gd name="T4" fmla="*/ 2147483647 w 169"/>
              <a:gd name="T5" fmla="*/ 2147483647 h 105"/>
              <a:gd name="T6" fmla="*/ 2147483647 w 169"/>
              <a:gd name="T7" fmla="*/ 2147483647 h 105"/>
              <a:gd name="T8" fmla="*/ 2147483647 w 169"/>
              <a:gd name="T9" fmla="*/ 2147483647 h 105"/>
              <a:gd name="T10" fmla="*/ 2147483647 w 169"/>
              <a:gd name="T11" fmla="*/ 2147483647 h 105"/>
              <a:gd name="T12" fmla="*/ 2147483647 w 169"/>
              <a:gd name="T13" fmla="*/ 2147483647 h 105"/>
              <a:gd name="T14" fmla="*/ 2147483647 w 169"/>
              <a:gd name="T15" fmla="*/ 2147483647 h 105"/>
              <a:gd name="T16" fmla="*/ 2147483647 w 169"/>
              <a:gd name="T17" fmla="*/ 2147483647 h 105"/>
              <a:gd name="T18" fmla="*/ 2147483647 w 169"/>
              <a:gd name="T19" fmla="*/ 2147483647 h 105"/>
              <a:gd name="T20" fmla="*/ 2147483647 w 169"/>
              <a:gd name="T21" fmla="*/ 2147483647 h 105"/>
              <a:gd name="T22" fmla="*/ 2147483647 w 169"/>
              <a:gd name="T23" fmla="*/ 2147483647 h 105"/>
              <a:gd name="T24" fmla="*/ 2147483647 w 169"/>
              <a:gd name="T25" fmla="*/ 2147483647 h 105"/>
              <a:gd name="T26" fmla="*/ 2147483647 w 169"/>
              <a:gd name="T27" fmla="*/ 2147483647 h 105"/>
              <a:gd name="T28" fmla="*/ 0 w 169"/>
              <a:gd name="T29" fmla="*/ 2147483647 h 105"/>
              <a:gd name="T30" fmla="*/ 2147483647 w 169"/>
              <a:gd name="T31" fmla="*/ 2147483647 h 105"/>
              <a:gd name="T32" fmla="*/ 2147483647 w 169"/>
              <a:gd name="T33" fmla="*/ 2147483647 h 105"/>
              <a:gd name="T34" fmla="*/ 2147483647 w 169"/>
              <a:gd name="T35" fmla="*/ 2147483647 h 105"/>
              <a:gd name="T36" fmla="*/ 2147483647 w 169"/>
              <a:gd name="T37" fmla="*/ 2147483647 h 105"/>
              <a:gd name="T38" fmla="*/ 2147483647 w 169"/>
              <a:gd name="T39" fmla="*/ 2147483647 h 105"/>
              <a:gd name="T40" fmla="*/ 2147483647 w 169"/>
              <a:gd name="T41" fmla="*/ 2147483647 h 105"/>
              <a:gd name="T42" fmla="*/ 2147483647 w 169"/>
              <a:gd name="T43" fmla="*/ 0 h 1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9" h="105">
                <a:moveTo>
                  <a:pt x="104" y="0"/>
                </a:moveTo>
                <a:lnTo>
                  <a:pt x="120" y="16"/>
                </a:lnTo>
                <a:lnTo>
                  <a:pt x="120" y="32"/>
                </a:lnTo>
                <a:lnTo>
                  <a:pt x="136" y="40"/>
                </a:lnTo>
                <a:lnTo>
                  <a:pt x="168" y="80"/>
                </a:lnTo>
                <a:lnTo>
                  <a:pt x="112" y="80"/>
                </a:lnTo>
                <a:lnTo>
                  <a:pt x="104" y="88"/>
                </a:lnTo>
                <a:lnTo>
                  <a:pt x="80" y="88"/>
                </a:lnTo>
                <a:lnTo>
                  <a:pt x="72" y="80"/>
                </a:lnTo>
                <a:lnTo>
                  <a:pt x="64" y="80"/>
                </a:lnTo>
                <a:lnTo>
                  <a:pt x="56" y="96"/>
                </a:lnTo>
                <a:lnTo>
                  <a:pt x="32" y="104"/>
                </a:lnTo>
                <a:lnTo>
                  <a:pt x="24" y="104"/>
                </a:lnTo>
                <a:lnTo>
                  <a:pt x="8" y="80"/>
                </a:lnTo>
                <a:lnTo>
                  <a:pt x="0" y="72"/>
                </a:lnTo>
                <a:lnTo>
                  <a:pt x="16" y="48"/>
                </a:lnTo>
                <a:lnTo>
                  <a:pt x="56" y="40"/>
                </a:lnTo>
                <a:lnTo>
                  <a:pt x="64" y="32"/>
                </a:lnTo>
                <a:lnTo>
                  <a:pt x="56" y="32"/>
                </a:lnTo>
                <a:lnTo>
                  <a:pt x="80" y="24"/>
                </a:lnTo>
                <a:lnTo>
                  <a:pt x="96" y="8"/>
                </a:lnTo>
                <a:lnTo>
                  <a:pt x="104"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61" name="Freeform 174"/>
          <p:cNvSpPr>
            <a:spLocks/>
          </p:cNvSpPr>
          <p:nvPr/>
        </p:nvSpPr>
        <p:spPr bwMode="ltGray">
          <a:xfrm>
            <a:off x="4359276" y="4156354"/>
            <a:ext cx="195262" cy="320675"/>
          </a:xfrm>
          <a:custGeom>
            <a:avLst/>
            <a:gdLst>
              <a:gd name="T0" fmla="*/ 2147483647 w 129"/>
              <a:gd name="T1" fmla="*/ 2147483647 h 209"/>
              <a:gd name="T2" fmla="*/ 2147483647 w 129"/>
              <a:gd name="T3" fmla="*/ 2147483647 h 209"/>
              <a:gd name="T4" fmla="*/ 2147483647 w 129"/>
              <a:gd name="T5" fmla="*/ 2147483647 h 209"/>
              <a:gd name="T6" fmla="*/ 2147483647 w 129"/>
              <a:gd name="T7" fmla="*/ 2147483647 h 209"/>
              <a:gd name="T8" fmla="*/ 2147483647 w 129"/>
              <a:gd name="T9" fmla="*/ 2147483647 h 209"/>
              <a:gd name="T10" fmla="*/ 0 w 129"/>
              <a:gd name="T11" fmla="*/ 2147483647 h 209"/>
              <a:gd name="T12" fmla="*/ 0 w 129"/>
              <a:gd name="T13" fmla="*/ 2147483647 h 209"/>
              <a:gd name="T14" fmla="*/ 2147483647 w 129"/>
              <a:gd name="T15" fmla="*/ 2147483647 h 209"/>
              <a:gd name="T16" fmla="*/ 2147483647 w 129"/>
              <a:gd name="T17" fmla="*/ 2147483647 h 209"/>
              <a:gd name="T18" fmla="*/ 2147483647 w 129"/>
              <a:gd name="T19" fmla="*/ 2147483647 h 209"/>
              <a:gd name="T20" fmla="*/ 2147483647 w 129"/>
              <a:gd name="T21" fmla="*/ 2147483647 h 209"/>
              <a:gd name="T22" fmla="*/ 2147483647 w 129"/>
              <a:gd name="T23" fmla="*/ 2147483647 h 209"/>
              <a:gd name="T24" fmla="*/ 2147483647 w 129"/>
              <a:gd name="T25" fmla="*/ 2147483647 h 209"/>
              <a:gd name="T26" fmla="*/ 2147483647 w 129"/>
              <a:gd name="T27" fmla="*/ 2147483647 h 209"/>
              <a:gd name="T28" fmla="*/ 2147483647 w 129"/>
              <a:gd name="T29" fmla="*/ 2147483647 h 209"/>
              <a:gd name="T30" fmla="*/ 2147483647 w 129"/>
              <a:gd name="T31" fmla="*/ 2147483647 h 209"/>
              <a:gd name="T32" fmla="*/ 2147483647 w 129"/>
              <a:gd name="T33" fmla="*/ 2147483647 h 209"/>
              <a:gd name="T34" fmla="*/ 2147483647 w 129"/>
              <a:gd name="T35" fmla="*/ 2147483647 h 209"/>
              <a:gd name="T36" fmla="*/ 2147483647 w 129"/>
              <a:gd name="T37" fmla="*/ 2147483647 h 209"/>
              <a:gd name="T38" fmla="*/ 2147483647 w 129"/>
              <a:gd name="T39" fmla="*/ 2147483647 h 209"/>
              <a:gd name="T40" fmla="*/ 2147483647 w 129"/>
              <a:gd name="T41" fmla="*/ 2147483647 h 209"/>
              <a:gd name="T42" fmla="*/ 2147483647 w 129"/>
              <a:gd name="T43" fmla="*/ 2147483647 h 209"/>
              <a:gd name="T44" fmla="*/ 2147483647 w 129"/>
              <a:gd name="T45" fmla="*/ 2147483647 h 209"/>
              <a:gd name="T46" fmla="*/ 2147483647 w 129"/>
              <a:gd name="T47" fmla="*/ 2147483647 h 209"/>
              <a:gd name="T48" fmla="*/ 2147483647 w 129"/>
              <a:gd name="T49" fmla="*/ 2147483647 h 209"/>
              <a:gd name="T50" fmla="*/ 2147483647 w 129"/>
              <a:gd name="T51" fmla="*/ 2147483647 h 209"/>
              <a:gd name="T52" fmla="*/ 2147483647 w 129"/>
              <a:gd name="T53" fmla="*/ 0 h 209"/>
              <a:gd name="T54" fmla="*/ 2147483647 w 129"/>
              <a:gd name="T55" fmla="*/ 2147483647 h 2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9" h="209">
                <a:moveTo>
                  <a:pt x="16" y="8"/>
                </a:moveTo>
                <a:lnTo>
                  <a:pt x="16" y="8"/>
                </a:lnTo>
                <a:lnTo>
                  <a:pt x="16" y="24"/>
                </a:lnTo>
                <a:lnTo>
                  <a:pt x="32" y="40"/>
                </a:lnTo>
                <a:lnTo>
                  <a:pt x="24" y="88"/>
                </a:lnTo>
                <a:lnTo>
                  <a:pt x="0" y="120"/>
                </a:lnTo>
                <a:lnTo>
                  <a:pt x="0" y="128"/>
                </a:lnTo>
                <a:lnTo>
                  <a:pt x="8" y="136"/>
                </a:lnTo>
                <a:lnTo>
                  <a:pt x="8" y="144"/>
                </a:lnTo>
                <a:lnTo>
                  <a:pt x="24" y="176"/>
                </a:lnTo>
                <a:lnTo>
                  <a:pt x="8" y="176"/>
                </a:lnTo>
                <a:lnTo>
                  <a:pt x="8" y="184"/>
                </a:lnTo>
                <a:lnTo>
                  <a:pt x="16" y="192"/>
                </a:lnTo>
                <a:lnTo>
                  <a:pt x="24" y="208"/>
                </a:lnTo>
                <a:lnTo>
                  <a:pt x="64" y="200"/>
                </a:lnTo>
                <a:lnTo>
                  <a:pt x="72" y="192"/>
                </a:lnTo>
                <a:lnTo>
                  <a:pt x="64" y="192"/>
                </a:lnTo>
                <a:lnTo>
                  <a:pt x="88" y="184"/>
                </a:lnTo>
                <a:lnTo>
                  <a:pt x="104" y="168"/>
                </a:lnTo>
                <a:lnTo>
                  <a:pt x="112" y="160"/>
                </a:lnTo>
                <a:lnTo>
                  <a:pt x="120" y="160"/>
                </a:lnTo>
                <a:lnTo>
                  <a:pt x="104" y="136"/>
                </a:lnTo>
                <a:lnTo>
                  <a:pt x="120" y="104"/>
                </a:lnTo>
                <a:lnTo>
                  <a:pt x="128" y="104"/>
                </a:lnTo>
                <a:lnTo>
                  <a:pt x="128" y="96"/>
                </a:lnTo>
                <a:lnTo>
                  <a:pt x="128" y="56"/>
                </a:lnTo>
                <a:lnTo>
                  <a:pt x="32" y="0"/>
                </a:lnTo>
                <a:lnTo>
                  <a:pt x="16"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62" name="Freeform 175"/>
          <p:cNvSpPr>
            <a:spLocks/>
          </p:cNvSpPr>
          <p:nvPr/>
        </p:nvSpPr>
        <p:spPr bwMode="ltGray">
          <a:xfrm>
            <a:off x="4359276" y="4156354"/>
            <a:ext cx="195262" cy="320675"/>
          </a:xfrm>
          <a:custGeom>
            <a:avLst/>
            <a:gdLst>
              <a:gd name="T0" fmla="*/ 2147483647 w 129"/>
              <a:gd name="T1" fmla="*/ 2147483647 h 209"/>
              <a:gd name="T2" fmla="*/ 2147483647 w 129"/>
              <a:gd name="T3" fmla="*/ 2147483647 h 209"/>
              <a:gd name="T4" fmla="*/ 2147483647 w 129"/>
              <a:gd name="T5" fmla="*/ 2147483647 h 209"/>
              <a:gd name="T6" fmla="*/ 2147483647 w 129"/>
              <a:gd name="T7" fmla="*/ 2147483647 h 209"/>
              <a:gd name="T8" fmla="*/ 0 w 129"/>
              <a:gd name="T9" fmla="*/ 2147483647 h 209"/>
              <a:gd name="T10" fmla="*/ 0 w 129"/>
              <a:gd name="T11" fmla="*/ 2147483647 h 209"/>
              <a:gd name="T12" fmla="*/ 2147483647 w 129"/>
              <a:gd name="T13" fmla="*/ 2147483647 h 209"/>
              <a:gd name="T14" fmla="*/ 2147483647 w 129"/>
              <a:gd name="T15" fmla="*/ 2147483647 h 209"/>
              <a:gd name="T16" fmla="*/ 2147483647 w 129"/>
              <a:gd name="T17" fmla="*/ 2147483647 h 209"/>
              <a:gd name="T18" fmla="*/ 2147483647 w 129"/>
              <a:gd name="T19" fmla="*/ 2147483647 h 209"/>
              <a:gd name="T20" fmla="*/ 2147483647 w 129"/>
              <a:gd name="T21" fmla="*/ 2147483647 h 209"/>
              <a:gd name="T22" fmla="*/ 2147483647 w 129"/>
              <a:gd name="T23" fmla="*/ 2147483647 h 209"/>
              <a:gd name="T24" fmla="*/ 2147483647 w 129"/>
              <a:gd name="T25" fmla="*/ 2147483647 h 209"/>
              <a:gd name="T26" fmla="*/ 2147483647 w 129"/>
              <a:gd name="T27" fmla="*/ 2147483647 h 209"/>
              <a:gd name="T28" fmla="*/ 2147483647 w 129"/>
              <a:gd name="T29" fmla="*/ 2147483647 h 209"/>
              <a:gd name="T30" fmla="*/ 2147483647 w 129"/>
              <a:gd name="T31" fmla="*/ 2147483647 h 209"/>
              <a:gd name="T32" fmla="*/ 2147483647 w 129"/>
              <a:gd name="T33" fmla="*/ 2147483647 h 209"/>
              <a:gd name="T34" fmla="*/ 2147483647 w 129"/>
              <a:gd name="T35" fmla="*/ 2147483647 h 209"/>
              <a:gd name="T36" fmla="*/ 2147483647 w 129"/>
              <a:gd name="T37" fmla="*/ 2147483647 h 209"/>
              <a:gd name="T38" fmla="*/ 2147483647 w 129"/>
              <a:gd name="T39" fmla="*/ 2147483647 h 209"/>
              <a:gd name="T40" fmla="*/ 2147483647 w 129"/>
              <a:gd name="T41" fmla="*/ 2147483647 h 209"/>
              <a:gd name="T42" fmla="*/ 2147483647 w 129"/>
              <a:gd name="T43" fmla="*/ 2147483647 h 209"/>
              <a:gd name="T44" fmla="*/ 2147483647 w 129"/>
              <a:gd name="T45" fmla="*/ 2147483647 h 209"/>
              <a:gd name="T46" fmla="*/ 2147483647 w 129"/>
              <a:gd name="T47" fmla="*/ 2147483647 h 209"/>
              <a:gd name="T48" fmla="*/ 2147483647 w 129"/>
              <a:gd name="T49" fmla="*/ 2147483647 h 209"/>
              <a:gd name="T50" fmla="*/ 2147483647 w 129"/>
              <a:gd name="T51" fmla="*/ 0 h 209"/>
              <a:gd name="T52" fmla="*/ 2147483647 w 129"/>
              <a:gd name="T53" fmla="*/ 2147483647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9" h="209">
                <a:moveTo>
                  <a:pt x="16" y="8"/>
                </a:moveTo>
                <a:lnTo>
                  <a:pt x="16" y="24"/>
                </a:lnTo>
                <a:lnTo>
                  <a:pt x="32" y="40"/>
                </a:lnTo>
                <a:lnTo>
                  <a:pt x="24" y="88"/>
                </a:lnTo>
                <a:lnTo>
                  <a:pt x="0" y="120"/>
                </a:lnTo>
                <a:lnTo>
                  <a:pt x="0" y="128"/>
                </a:lnTo>
                <a:lnTo>
                  <a:pt x="8" y="136"/>
                </a:lnTo>
                <a:lnTo>
                  <a:pt x="8" y="144"/>
                </a:lnTo>
                <a:lnTo>
                  <a:pt x="24" y="176"/>
                </a:lnTo>
                <a:lnTo>
                  <a:pt x="8" y="176"/>
                </a:lnTo>
                <a:lnTo>
                  <a:pt x="8" y="184"/>
                </a:lnTo>
                <a:lnTo>
                  <a:pt x="16" y="192"/>
                </a:lnTo>
                <a:lnTo>
                  <a:pt x="24" y="208"/>
                </a:lnTo>
                <a:lnTo>
                  <a:pt x="64" y="200"/>
                </a:lnTo>
                <a:lnTo>
                  <a:pt x="72" y="192"/>
                </a:lnTo>
                <a:lnTo>
                  <a:pt x="64" y="192"/>
                </a:lnTo>
                <a:lnTo>
                  <a:pt x="88" y="184"/>
                </a:lnTo>
                <a:lnTo>
                  <a:pt x="104" y="168"/>
                </a:lnTo>
                <a:lnTo>
                  <a:pt x="112" y="160"/>
                </a:lnTo>
                <a:lnTo>
                  <a:pt x="120" y="160"/>
                </a:lnTo>
                <a:lnTo>
                  <a:pt x="104" y="136"/>
                </a:lnTo>
                <a:lnTo>
                  <a:pt x="120" y="104"/>
                </a:lnTo>
                <a:lnTo>
                  <a:pt x="128" y="104"/>
                </a:lnTo>
                <a:lnTo>
                  <a:pt x="128" y="96"/>
                </a:lnTo>
                <a:lnTo>
                  <a:pt x="128" y="56"/>
                </a:lnTo>
                <a:lnTo>
                  <a:pt x="32" y="0"/>
                </a:lnTo>
                <a:lnTo>
                  <a:pt x="16"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63" name="Freeform 176"/>
          <p:cNvSpPr>
            <a:spLocks/>
          </p:cNvSpPr>
          <p:nvPr/>
        </p:nvSpPr>
        <p:spPr bwMode="ltGray">
          <a:xfrm>
            <a:off x="4735513" y="4329391"/>
            <a:ext cx="282575" cy="220663"/>
          </a:xfrm>
          <a:custGeom>
            <a:avLst/>
            <a:gdLst>
              <a:gd name="T0" fmla="*/ 2147483647 w 185"/>
              <a:gd name="T1" fmla="*/ 2147483647 h 145"/>
              <a:gd name="T2" fmla="*/ 2147483647 w 185"/>
              <a:gd name="T3" fmla="*/ 2147483647 h 145"/>
              <a:gd name="T4" fmla="*/ 2147483647 w 185"/>
              <a:gd name="T5" fmla="*/ 2147483647 h 145"/>
              <a:gd name="T6" fmla="*/ 2147483647 w 185"/>
              <a:gd name="T7" fmla="*/ 2147483647 h 145"/>
              <a:gd name="T8" fmla="*/ 2147483647 w 185"/>
              <a:gd name="T9" fmla="*/ 2147483647 h 145"/>
              <a:gd name="T10" fmla="*/ 2147483647 w 185"/>
              <a:gd name="T11" fmla="*/ 2147483647 h 145"/>
              <a:gd name="T12" fmla="*/ 2147483647 w 185"/>
              <a:gd name="T13" fmla="*/ 2147483647 h 145"/>
              <a:gd name="T14" fmla="*/ 2147483647 w 185"/>
              <a:gd name="T15" fmla="*/ 2147483647 h 145"/>
              <a:gd name="T16" fmla="*/ 2147483647 w 185"/>
              <a:gd name="T17" fmla="*/ 2147483647 h 145"/>
              <a:gd name="T18" fmla="*/ 2147483647 w 185"/>
              <a:gd name="T19" fmla="*/ 2147483647 h 145"/>
              <a:gd name="T20" fmla="*/ 2147483647 w 185"/>
              <a:gd name="T21" fmla="*/ 2147483647 h 145"/>
              <a:gd name="T22" fmla="*/ 2147483647 w 185"/>
              <a:gd name="T23" fmla="*/ 2147483647 h 145"/>
              <a:gd name="T24" fmla="*/ 2147483647 w 185"/>
              <a:gd name="T25" fmla="*/ 2147483647 h 145"/>
              <a:gd name="T26" fmla="*/ 2147483647 w 185"/>
              <a:gd name="T27" fmla="*/ 2147483647 h 145"/>
              <a:gd name="T28" fmla="*/ 2147483647 w 185"/>
              <a:gd name="T29" fmla="*/ 2147483647 h 145"/>
              <a:gd name="T30" fmla="*/ 2147483647 w 185"/>
              <a:gd name="T31" fmla="*/ 2147483647 h 145"/>
              <a:gd name="T32" fmla="*/ 2147483647 w 185"/>
              <a:gd name="T33" fmla="*/ 2147483647 h 145"/>
              <a:gd name="T34" fmla="*/ 2147483647 w 185"/>
              <a:gd name="T35" fmla="*/ 2147483647 h 145"/>
              <a:gd name="T36" fmla="*/ 0 w 185"/>
              <a:gd name="T37" fmla="*/ 2147483647 h 145"/>
              <a:gd name="T38" fmla="*/ 2147483647 w 185"/>
              <a:gd name="T39" fmla="*/ 2147483647 h 145"/>
              <a:gd name="T40" fmla="*/ 2147483647 w 185"/>
              <a:gd name="T41" fmla="*/ 2147483647 h 145"/>
              <a:gd name="T42" fmla="*/ 2147483647 w 185"/>
              <a:gd name="T43" fmla="*/ 2147483647 h 145"/>
              <a:gd name="T44" fmla="*/ 2147483647 w 185"/>
              <a:gd name="T45" fmla="*/ 2147483647 h 145"/>
              <a:gd name="T46" fmla="*/ 2147483647 w 185"/>
              <a:gd name="T47" fmla="*/ 2147483647 h 145"/>
              <a:gd name="T48" fmla="*/ 2147483647 w 185"/>
              <a:gd name="T49" fmla="*/ 2147483647 h 145"/>
              <a:gd name="T50" fmla="*/ 2147483647 w 185"/>
              <a:gd name="T51" fmla="*/ 0 h 145"/>
              <a:gd name="T52" fmla="*/ 2147483647 w 185"/>
              <a:gd name="T53" fmla="*/ 2147483647 h 145"/>
              <a:gd name="T54" fmla="*/ 2147483647 w 185"/>
              <a:gd name="T55" fmla="*/ 2147483647 h 145"/>
              <a:gd name="T56" fmla="*/ 2147483647 w 185"/>
              <a:gd name="T57" fmla="*/ 2147483647 h 1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5" h="145">
                <a:moveTo>
                  <a:pt x="112" y="32"/>
                </a:moveTo>
                <a:lnTo>
                  <a:pt x="112" y="32"/>
                </a:lnTo>
                <a:lnTo>
                  <a:pt x="112" y="48"/>
                </a:lnTo>
                <a:lnTo>
                  <a:pt x="112" y="56"/>
                </a:lnTo>
                <a:lnTo>
                  <a:pt x="120" y="56"/>
                </a:lnTo>
                <a:lnTo>
                  <a:pt x="120" y="64"/>
                </a:lnTo>
                <a:lnTo>
                  <a:pt x="136" y="80"/>
                </a:lnTo>
                <a:lnTo>
                  <a:pt x="176" y="88"/>
                </a:lnTo>
                <a:lnTo>
                  <a:pt x="184" y="88"/>
                </a:lnTo>
                <a:lnTo>
                  <a:pt x="152" y="128"/>
                </a:lnTo>
                <a:lnTo>
                  <a:pt x="128" y="128"/>
                </a:lnTo>
                <a:lnTo>
                  <a:pt x="112" y="144"/>
                </a:lnTo>
                <a:lnTo>
                  <a:pt x="96" y="136"/>
                </a:lnTo>
                <a:lnTo>
                  <a:pt x="72" y="144"/>
                </a:lnTo>
                <a:lnTo>
                  <a:pt x="32" y="136"/>
                </a:lnTo>
                <a:lnTo>
                  <a:pt x="32" y="120"/>
                </a:lnTo>
                <a:lnTo>
                  <a:pt x="24" y="120"/>
                </a:lnTo>
                <a:lnTo>
                  <a:pt x="8" y="96"/>
                </a:lnTo>
                <a:lnTo>
                  <a:pt x="0" y="88"/>
                </a:lnTo>
                <a:lnTo>
                  <a:pt x="8" y="80"/>
                </a:lnTo>
                <a:lnTo>
                  <a:pt x="16" y="56"/>
                </a:lnTo>
                <a:lnTo>
                  <a:pt x="40" y="24"/>
                </a:lnTo>
                <a:lnTo>
                  <a:pt x="40" y="8"/>
                </a:lnTo>
                <a:lnTo>
                  <a:pt x="48" y="8"/>
                </a:lnTo>
                <a:lnTo>
                  <a:pt x="56" y="16"/>
                </a:lnTo>
                <a:lnTo>
                  <a:pt x="56" y="0"/>
                </a:lnTo>
                <a:lnTo>
                  <a:pt x="64" y="8"/>
                </a:lnTo>
                <a:lnTo>
                  <a:pt x="88" y="8"/>
                </a:lnTo>
                <a:lnTo>
                  <a:pt x="112"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64" name="Freeform 177"/>
          <p:cNvSpPr>
            <a:spLocks/>
          </p:cNvSpPr>
          <p:nvPr/>
        </p:nvSpPr>
        <p:spPr bwMode="ltGray">
          <a:xfrm>
            <a:off x="4735513" y="4329391"/>
            <a:ext cx="282575" cy="220663"/>
          </a:xfrm>
          <a:custGeom>
            <a:avLst/>
            <a:gdLst>
              <a:gd name="T0" fmla="*/ 2147483647 w 185"/>
              <a:gd name="T1" fmla="*/ 2147483647 h 145"/>
              <a:gd name="T2" fmla="*/ 2147483647 w 185"/>
              <a:gd name="T3" fmla="*/ 2147483647 h 145"/>
              <a:gd name="T4" fmla="*/ 2147483647 w 185"/>
              <a:gd name="T5" fmla="*/ 2147483647 h 145"/>
              <a:gd name="T6" fmla="*/ 2147483647 w 185"/>
              <a:gd name="T7" fmla="*/ 2147483647 h 145"/>
              <a:gd name="T8" fmla="*/ 2147483647 w 185"/>
              <a:gd name="T9" fmla="*/ 2147483647 h 145"/>
              <a:gd name="T10" fmla="*/ 2147483647 w 185"/>
              <a:gd name="T11" fmla="*/ 2147483647 h 145"/>
              <a:gd name="T12" fmla="*/ 2147483647 w 185"/>
              <a:gd name="T13" fmla="*/ 2147483647 h 145"/>
              <a:gd name="T14" fmla="*/ 2147483647 w 185"/>
              <a:gd name="T15" fmla="*/ 2147483647 h 145"/>
              <a:gd name="T16" fmla="*/ 2147483647 w 185"/>
              <a:gd name="T17" fmla="*/ 2147483647 h 145"/>
              <a:gd name="T18" fmla="*/ 2147483647 w 185"/>
              <a:gd name="T19" fmla="*/ 2147483647 h 145"/>
              <a:gd name="T20" fmla="*/ 2147483647 w 185"/>
              <a:gd name="T21" fmla="*/ 2147483647 h 145"/>
              <a:gd name="T22" fmla="*/ 2147483647 w 185"/>
              <a:gd name="T23" fmla="*/ 2147483647 h 145"/>
              <a:gd name="T24" fmla="*/ 2147483647 w 185"/>
              <a:gd name="T25" fmla="*/ 2147483647 h 145"/>
              <a:gd name="T26" fmla="*/ 2147483647 w 185"/>
              <a:gd name="T27" fmla="*/ 2147483647 h 145"/>
              <a:gd name="T28" fmla="*/ 2147483647 w 185"/>
              <a:gd name="T29" fmla="*/ 2147483647 h 145"/>
              <a:gd name="T30" fmla="*/ 2147483647 w 185"/>
              <a:gd name="T31" fmla="*/ 2147483647 h 145"/>
              <a:gd name="T32" fmla="*/ 2147483647 w 185"/>
              <a:gd name="T33" fmla="*/ 2147483647 h 145"/>
              <a:gd name="T34" fmla="*/ 0 w 185"/>
              <a:gd name="T35" fmla="*/ 2147483647 h 145"/>
              <a:gd name="T36" fmla="*/ 2147483647 w 185"/>
              <a:gd name="T37" fmla="*/ 2147483647 h 145"/>
              <a:gd name="T38" fmla="*/ 2147483647 w 185"/>
              <a:gd name="T39" fmla="*/ 2147483647 h 145"/>
              <a:gd name="T40" fmla="*/ 2147483647 w 185"/>
              <a:gd name="T41" fmla="*/ 2147483647 h 145"/>
              <a:gd name="T42" fmla="*/ 2147483647 w 185"/>
              <a:gd name="T43" fmla="*/ 2147483647 h 145"/>
              <a:gd name="T44" fmla="*/ 2147483647 w 185"/>
              <a:gd name="T45" fmla="*/ 2147483647 h 145"/>
              <a:gd name="T46" fmla="*/ 2147483647 w 185"/>
              <a:gd name="T47" fmla="*/ 2147483647 h 145"/>
              <a:gd name="T48" fmla="*/ 2147483647 w 185"/>
              <a:gd name="T49" fmla="*/ 0 h 145"/>
              <a:gd name="T50" fmla="*/ 2147483647 w 185"/>
              <a:gd name="T51" fmla="*/ 2147483647 h 145"/>
              <a:gd name="T52" fmla="*/ 2147483647 w 185"/>
              <a:gd name="T53" fmla="*/ 2147483647 h 145"/>
              <a:gd name="T54" fmla="*/ 2147483647 w 185"/>
              <a:gd name="T55" fmla="*/ 2147483647 h 1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5" h="145">
                <a:moveTo>
                  <a:pt x="112" y="32"/>
                </a:moveTo>
                <a:lnTo>
                  <a:pt x="112" y="48"/>
                </a:lnTo>
                <a:lnTo>
                  <a:pt x="112" y="56"/>
                </a:lnTo>
                <a:lnTo>
                  <a:pt x="120" y="56"/>
                </a:lnTo>
                <a:lnTo>
                  <a:pt x="120" y="64"/>
                </a:lnTo>
                <a:lnTo>
                  <a:pt x="136" y="80"/>
                </a:lnTo>
                <a:lnTo>
                  <a:pt x="176" y="88"/>
                </a:lnTo>
                <a:lnTo>
                  <a:pt x="184" y="88"/>
                </a:lnTo>
                <a:lnTo>
                  <a:pt x="152" y="128"/>
                </a:lnTo>
                <a:lnTo>
                  <a:pt x="128" y="128"/>
                </a:lnTo>
                <a:lnTo>
                  <a:pt x="112" y="144"/>
                </a:lnTo>
                <a:lnTo>
                  <a:pt x="96" y="136"/>
                </a:lnTo>
                <a:lnTo>
                  <a:pt x="72" y="144"/>
                </a:lnTo>
                <a:lnTo>
                  <a:pt x="32" y="136"/>
                </a:lnTo>
                <a:lnTo>
                  <a:pt x="32" y="120"/>
                </a:lnTo>
                <a:lnTo>
                  <a:pt x="24" y="120"/>
                </a:lnTo>
                <a:lnTo>
                  <a:pt x="8" y="96"/>
                </a:lnTo>
                <a:lnTo>
                  <a:pt x="0" y="88"/>
                </a:lnTo>
                <a:lnTo>
                  <a:pt x="8" y="80"/>
                </a:lnTo>
                <a:lnTo>
                  <a:pt x="16" y="56"/>
                </a:lnTo>
                <a:lnTo>
                  <a:pt x="40" y="24"/>
                </a:lnTo>
                <a:lnTo>
                  <a:pt x="40" y="8"/>
                </a:lnTo>
                <a:lnTo>
                  <a:pt x="48" y="8"/>
                </a:lnTo>
                <a:lnTo>
                  <a:pt x="56" y="16"/>
                </a:lnTo>
                <a:lnTo>
                  <a:pt x="56" y="0"/>
                </a:lnTo>
                <a:lnTo>
                  <a:pt x="64" y="8"/>
                </a:lnTo>
                <a:lnTo>
                  <a:pt x="88" y="8"/>
                </a:lnTo>
                <a:lnTo>
                  <a:pt x="112"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65" name="Freeform 178"/>
          <p:cNvSpPr>
            <a:spLocks/>
          </p:cNvSpPr>
          <p:nvPr/>
        </p:nvSpPr>
        <p:spPr bwMode="ltGray">
          <a:xfrm>
            <a:off x="4797426" y="4267479"/>
            <a:ext cx="122237" cy="111125"/>
          </a:xfrm>
          <a:custGeom>
            <a:avLst/>
            <a:gdLst>
              <a:gd name="T0" fmla="*/ 2147483647 w 81"/>
              <a:gd name="T1" fmla="*/ 2147483647 h 73"/>
              <a:gd name="T2" fmla="*/ 2147483647 w 81"/>
              <a:gd name="T3" fmla="*/ 2147483647 h 73"/>
              <a:gd name="T4" fmla="*/ 2147483647 w 81"/>
              <a:gd name="T5" fmla="*/ 2147483647 h 73"/>
              <a:gd name="T6" fmla="*/ 2147483647 w 81"/>
              <a:gd name="T7" fmla="*/ 2147483647 h 73"/>
              <a:gd name="T8" fmla="*/ 2147483647 w 81"/>
              <a:gd name="T9" fmla="*/ 2147483647 h 73"/>
              <a:gd name="T10" fmla="*/ 2147483647 w 81"/>
              <a:gd name="T11" fmla="*/ 0 h 73"/>
              <a:gd name="T12" fmla="*/ 2147483647 w 81"/>
              <a:gd name="T13" fmla="*/ 2147483647 h 73"/>
              <a:gd name="T14" fmla="*/ 2147483647 w 81"/>
              <a:gd name="T15" fmla="*/ 2147483647 h 73"/>
              <a:gd name="T16" fmla="*/ 0 w 81"/>
              <a:gd name="T17" fmla="*/ 2147483647 h 73"/>
              <a:gd name="T18" fmla="*/ 2147483647 w 81"/>
              <a:gd name="T19" fmla="*/ 2147483647 h 73"/>
              <a:gd name="T20" fmla="*/ 2147483647 w 81"/>
              <a:gd name="T21" fmla="*/ 2147483647 h 73"/>
              <a:gd name="T22" fmla="*/ 2147483647 w 81"/>
              <a:gd name="T23" fmla="*/ 2147483647 h 73"/>
              <a:gd name="T24" fmla="*/ 2147483647 w 81"/>
              <a:gd name="T25" fmla="*/ 2147483647 h 73"/>
              <a:gd name="T26" fmla="*/ 2147483647 w 81"/>
              <a:gd name="T27" fmla="*/ 2147483647 h 73"/>
              <a:gd name="T28" fmla="*/ 2147483647 w 81"/>
              <a:gd name="T29" fmla="*/ 2147483647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1" h="73">
                <a:moveTo>
                  <a:pt x="72" y="72"/>
                </a:moveTo>
                <a:lnTo>
                  <a:pt x="72" y="72"/>
                </a:lnTo>
                <a:lnTo>
                  <a:pt x="80" y="72"/>
                </a:lnTo>
                <a:lnTo>
                  <a:pt x="56" y="48"/>
                </a:lnTo>
                <a:lnTo>
                  <a:pt x="40" y="32"/>
                </a:lnTo>
                <a:lnTo>
                  <a:pt x="24" y="0"/>
                </a:lnTo>
                <a:lnTo>
                  <a:pt x="24" y="8"/>
                </a:lnTo>
                <a:lnTo>
                  <a:pt x="8" y="16"/>
                </a:lnTo>
                <a:lnTo>
                  <a:pt x="0" y="48"/>
                </a:lnTo>
                <a:lnTo>
                  <a:pt x="8" y="48"/>
                </a:lnTo>
                <a:lnTo>
                  <a:pt x="16" y="56"/>
                </a:lnTo>
                <a:lnTo>
                  <a:pt x="16" y="40"/>
                </a:lnTo>
                <a:lnTo>
                  <a:pt x="24" y="48"/>
                </a:lnTo>
                <a:lnTo>
                  <a:pt x="48" y="48"/>
                </a:lnTo>
                <a:lnTo>
                  <a:pt x="72" y="7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66" name="Freeform 179"/>
          <p:cNvSpPr>
            <a:spLocks/>
          </p:cNvSpPr>
          <p:nvPr/>
        </p:nvSpPr>
        <p:spPr bwMode="ltGray">
          <a:xfrm>
            <a:off x="4797426" y="4267479"/>
            <a:ext cx="122237" cy="111125"/>
          </a:xfrm>
          <a:custGeom>
            <a:avLst/>
            <a:gdLst>
              <a:gd name="T0" fmla="*/ 2147483647 w 81"/>
              <a:gd name="T1" fmla="*/ 2147483647 h 73"/>
              <a:gd name="T2" fmla="*/ 2147483647 w 81"/>
              <a:gd name="T3" fmla="*/ 2147483647 h 73"/>
              <a:gd name="T4" fmla="*/ 2147483647 w 81"/>
              <a:gd name="T5" fmla="*/ 2147483647 h 73"/>
              <a:gd name="T6" fmla="*/ 2147483647 w 81"/>
              <a:gd name="T7" fmla="*/ 2147483647 h 73"/>
              <a:gd name="T8" fmla="*/ 2147483647 w 81"/>
              <a:gd name="T9" fmla="*/ 0 h 73"/>
              <a:gd name="T10" fmla="*/ 2147483647 w 81"/>
              <a:gd name="T11" fmla="*/ 2147483647 h 73"/>
              <a:gd name="T12" fmla="*/ 2147483647 w 81"/>
              <a:gd name="T13" fmla="*/ 2147483647 h 73"/>
              <a:gd name="T14" fmla="*/ 0 w 81"/>
              <a:gd name="T15" fmla="*/ 2147483647 h 73"/>
              <a:gd name="T16" fmla="*/ 2147483647 w 81"/>
              <a:gd name="T17" fmla="*/ 2147483647 h 73"/>
              <a:gd name="T18" fmla="*/ 2147483647 w 81"/>
              <a:gd name="T19" fmla="*/ 2147483647 h 73"/>
              <a:gd name="T20" fmla="*/ 2147483647 w 81"/>
              <a:gd name="T21" fmla="*/ 2147483647 h 73"/>
              <a:gd name="T22" fmla="*/ 2147483647 w 81"/>
              <a:gd name="T23" fmla="*/ 2147483647 h 73"/>
              <a:gd name="T24" fmla="*/ 2147483647 w 81"/>
              <a:gd name="T25" fmla="*/ 2147483647 h 73"/>
              <a:gd name="T26" fmla="*/ 2147483647 w 81"/>
              <a:gd name="T27" fmla="*/ 2147483647 h 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1" h="73">
                <a:moveTo>
                  <a:pt x="72" y="72"/>
                </a:moveTo>
                <a:lnTo>
                  <a:pt x="80" y="72"/>
                </a:lnTo>
                <a:lnTo>
                  <a:pt x="56" y="48"/>
                </a:lnTo>
                <a:lnTo>
                  <a:pt x="40" y="32"/>
                </a:lnTo>
                <a:lnTo>
                  <a:pt x="24" y="0"/>
                </a:lnTo>
                <a:lnTo>
                  <a:pt x="24" y="8"/>
                </a:lnTo>
                <a:lnTo>
                  <a:pt x="8" y="16"/>
                </a:lnTo>
                <a:lnTo>
                  <a:pt x="0" y="48"/>
                </a:lnTo>
                <a:lnTo>
                  <a:pt x="8" y="48"/>
                </a:lnTo>
                <a:lnTo>
                  <a:pt x="16" y="56"/>
                </a:lnTo>
                <a:lnTo>
                  <a:pt x="16" y="40"/>
                </a:lnTo>
                <a:lnTo>
                  <a:pt x="24" y="48"/>
                </a:lnTo>
                <a:lnTo>
                  <a:pt x="48" y="48"/>
                </a:lnTo>
                <a:lnTo>
                  <a:pt x="72" y="7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67" name="Freeform 180"/>
          <p:cNvSpPr>
            <a:spLocks/>
          </p:cNvSpPr>
          <p:nvPr/>
        </p:nvSpPr>
        <p:spPr bwMode="ltGray">
          <a:xfrm>
            <a:off x="4516438" y="4169054"/>
            <a:ext cx="320675" cy="381000"/>
          </a:xfrm>
          <a:custGeom>
            <a:avLst/>
            <a:gdLst>
              <a:gd name="T0" fmla="*/ 2147483647 w 209"/>
              <a:gd name="T1" fmla="*/ 2147483647 h 249"/>
              <a:gd name="T2" fmla="*/ 2147483647 w 209"/>
              <a:gd name="T3" fmla="*/ 2147483647 h 249"/>
              <a:gd name="T4" fmla="*/ 2147483647 w 209"/>
              <a:gd name="T5" fmla="*/ 2147483647 h 249"/>
              <a:gd name="T6" fmla="*/ 2147483647 w 209"/>
              <a:gd name="T7" fmla="*/ 2147483647 h 249"/>
              <a:gd name="T8" fmla="*/ 2147483647 w 209"/>
              <a:gd name="T9" fmla="*/ 2147483647 h 249"/>
              <a:gd name="T10" fmla="*/ 2147483647 w 209"/>
              <a:gd name="T11" fmla="*/ 2147483647 h 249"/>
              <a:gd name="T12" fmla="*/ 2147483647 w 209"/>
              <a:gd name="T13" fmla="*/ 2147483647 h 249"/>
              <a:gd name="T14" fmla="*/ 2147483647 w 209"/>
              <a:gd name="T15" fmla="*/ 0 h 249"/>
              <a:gd name="T16" fmla="*/ 2147483647 w 209"/>
              <a:gd name="T17" fmla="*/ 2147483647 h 249"/>
              <a:gd name="T18" fmla="*/ 2147483647 w 209"/>
              <a:gd name="T19" fmla="*/ 2147483647 h 249"/>
              <a:gd name="T20" fmla="*/ 2147483647 w 209"/>
              <a:gd name="T21" fmla="*/ 2147483647 h 249"/>
              <a:gd name="T22" fmla="*/ 2147483647 w 209"/>
              <a:gd name="T23" fmla="*/ 2147483647 h 249"/>
              <a:gd name="T24" fmla="*/ 2147483647 w 209"/>
              <a:gd name="T25" fmla="*/ 2147483647 h 249"/>
              <a:gd name="T26" fmla="*/ 2147483647 w 209"/>
              <a:gd name="T27" fmla="*/ 2147483647 h 249"/>
              <a:gd name="T28" fmla="*/ 2147483647 w 209"/>
              <a:gd name="T29" fmla="*/ 2147483647 h 249"/>
              <a:gd name="T30" fmla="*/ 2147483647 w 209"/>
              <a:gd name="T31" fmla="*/ 2147483647 h 249"/>
              <a:gd name="T32" fmla="*/ 2147483647 w 209"/>
              <a:gd name="T33" fmla="*/ 2147483647 h 249"/>
              <a:gd name="T34" fmla="*/ 0 w 209"/>
              <a:gd name="T35" fmla="*/ 2147483647 h 249"/>
              <a:gd name="T36" fmla="*/ 2147483647 w 209"/>
              <a:gd name="T37" fmla="*/ 2147483647 h 249"/>
              <a:gd name="T38" fmla="*/ 2147483647 w 209"/>
              <a:gd name="T39" fmla="*/ 2147483647 h 249"/>
              <a:gd name="T40" fmla="*/ 2147483647 w 209"/>
              <a:gd name="T41" fmla="*/ 2147483647 h 249"/>
              <a:gd name="T42" fmla="*/ 2147483647 w 209"/>
              <a:gd name="T43" fmla="*/ 2147483647 h 249"/>
              <a:gd name="T44" fmla="*/ 2147483647 w 209"/>
              <a:gd name="T45" fmla="*/ 2147483647 h 249"/>
              <a:gd name="T46" fmla="*/ 2147483647 w 209"/>
              <a:gd name="T47" fmla="*/ 2147483647 h 249"/>
              <a:gd name="T48" fmla="*/ 2147483647 w 209"/>
              <a:gd name="T49" fmla="*/ 2147483647 h 249"/>
              <a:gd name="T50" fmla="*/ 2147483647 w 209"/>
              <a:gd name="T51" fmla="*/ 2147483647 h 249"/>
              <a:gd name="T52" fmla="*/ 2147483647 w 209"/>
              <a:gd name="T53" fmla="*/ 2147483647 h 249"/>
              <a:gd name="T54" fmla="*/ 2147483647 w 209"/>
              <a:gd name="T55" fmla="*/ 2147483647 h 249"/>
              <a:gd name="T56" fmla="*/ 2147483647 w 209"/>
              <a:gd name="T57" fmla="*/ 2147483647 h 249"/>
              <a:gd name="T58" fmla="*/ 2147483647 w 209"/>
              <a:gd name="T59" fmla="*/ 2147483647 h 249"/>
              <a:gd name="T60" fmla="*/ 2147483647 w 209"/>
              <a:gd name="T61" fmla="*/ 2147483647 h 249"/>
              <a:gd name="T62" fmla="*/ 2147483647 w 209"/>
              <a:gd name="T63" fmla="*/ 2147483647 h 249"/>
              <a:gd name="T64" fmla="*/ 2147483647 w 209"/>
              <a:gd name="T65" fmla="*/ 2147483647 h 249"/>
              <a:gd name="T66" fmla="*/ 2147483647 w 209"/>
              <a:gd name="T67" fmla="*/ 2147483647 h 249"/>
              <a:gd name="T68" fmla="*/ 2147483647 w 209"/>
              <a:gd name="T69" fmla="*/ 2147483647 h 249"/>
              <a:gd name="T70" fmla="*/ 2147483647 w 209"/>
              <a:gd name="T71" fmla="*/ 2147483647 h 249"/>
              <a:gd name="T72" fmla="*/ 2147483647 w 209"/>
              <a:gd name="T73" fmla="*/ 2147483647 h 249"/>
              <a:gd name="T74" fmla="*/ 2147483647 w 209"/>
              <a:gd name="T75" fmla="*/ 2147483647 h 249"/>
              <a:gd name="T76" fmla="*/ 2147483647 w 209"/>
              <a:gd name="T77" fmla="*/ 2147483647 h 2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09" h="249">
                <a:moveTo>
                  <a:pt x="184" y="112"/>
                </a:moveTo>
                <a:lnTo>
                  <a:pt x="184" y="112"/>
                </a:lnTo>
                <a:lnTo>
                  <a:pt x="192" y="80"/>
                </a:lnTo>
                <a:lnTo>
                  <a:pt x="208" y="72"/>
                </a:lnTo>
                <a:lnTo>
                  <a:pt x="208" y="64"/>
                </a:lnTo>
                <a:lnTo>
                  <a:pt x="200" y="56"/>
                </a:lnTo>
                <a:lnTo>
                  <a:pt x="192" y="8"/>
                </a:lnTo>
                <a:lnTo>
                  <a:pt x="176" y="0"/>
                </a:lnTo>
                <a:lnTo>
                  <a:pt x="152" y="16"/>
                </a:lnTo>
                <a:lnTo>
                  <a:pt x="144" y="8"/>
                </a:lnTo>
                <a:lnTo>
                  <a:pt x="40" y="8"/>
                </a:lnTo>
                <a:lnTo>
                  <a:pt x="40" y="32"/>
                </a:lnTo>
                <a:lnTo>
                  <a:pt x="32" y="40"/>
                </a:lnTo>
                <a:lnTo>
                  <a:pt x="24" y="48"/>
                </a:lnTo>
                <a:lnTo>
                  <a:pt x="24" y="88"/>
                </a:lnTo>
                <a:lnTo>
                  <a:pt x="24" y="96"/>
                </a:lnTo>
                <a:lnTo>
                  <a:pt x="16" y="96"/>
                </a:lnTo>
                <a:lnTo>
                  <a:pt x="0" y="128"/>
                </a:lnTo>
                <a:lnTo>
                  <a:pt x="16" y="152"/>
                </a:lnTo>
                <a:lnTo>
                  <a:pt x="8" y="152"/>
                </a:lnTo>
                <a:lnTo>
                  <a:pt x="24" y="168"/>
                </a:lnTo>
                <a:lnTo>
                  <a:pt x="24" y="184"/>
                </a:lnTo>
                <a:lnTo>
                  <a:pt x="40" y="192"/>
                </a:lnTo>
                <a:lnTo>
                  <a:pt x="72" y="232"/>
                </a:lnTo>
                <a:lnTo>
                  <a:pt x="80" y="240"/>
                </a:lnTo>
                <a:lnTo>
                  <a:pt x="104" y="240"/>
                </a:lnTo>
                <a:lnTo>
                  <a:pt x="112" y="248"/>
                </a:lnTo>
                <a:lnTo>
                  <a:pt x="128" y="248"/>
                </a:lnTo>
                <a:lnTo>
                  <a:pt x="152" y="240"/>
                </a:lnTo>
                <a:lnTo>
                  <a:pt x="160" y="240"/>
                </a:lnTo>
                <a:lnTo>
                  <a:pt x="176" y="240"/>
                </a:lnTo>
                <a:lnTo>
                  <a:pt x="176" y="224"/>
                </a:lnTo>
                <a:lnTo>
                  <a:pt x="168" y="224"/>
                </a:lnTo>
                <a:lnTo>
                  <a:pt x="152" y="200"/>
                </a:lnTo>
                <a:lnTo>
                  <a:pt x="144" y="192"/>
                </a:lnTo>
                <a:lnTo>
                  <a:pt x="152" y="184"/>
                </a:lnTo>
                <a:lnTo>
                  <a:pt x="160" y="160"/>
                </a:lnTo>
                <a:lnTo>
                  <a:pt x="184" y="128"/>
                </a:lnTo>
                <a:lnTo>
                  <a:pt x="184" y="11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68" name="Freeform 181"/>
          <p:cNvSpPr>
            <a:spLocks/>
          </p:cNvSpPr>
          <p:nvPr/>
        </p:nvSpPr>
        <p:spPr bwMode="ltGray">
          <a:xfrm>
            <a:off x="4516438" y="4169054"/>
            <a:ext cx="320675" cy="381000"/>
          </a:xfrm>
          <a:custGeom>
            <a:avLst/>
            <a:gdLst>
              <a:gd name="T0" fmla="*/ 2147483647 w 209"/>
              <a:gd name="T1" fmla="*/ 2147483647 h 249"/>
              <a:gd name="T2" fmla="*/ 2147483647 w 209"/>
              <a:gd name="T3" fmla="*/ 2147483647 h 249"/>
              <a:gd name="T4" fmla="*/ 2147483647 w 209"/>
              <a:gd name="T5" fmla="*/ 2147483647 h 249"/>
              <a:gd name="T6" fmla="*/ 2147483647 w 209"/>
              <a:gd name="T7" fmla="*/ 2147483647 h 249"/>
              <a:gd name="T8" fmla="*/ 2147483647 w 209"/>
              <a:gd name="T9" fmla="*/ 2147483647 h 249"/>
              <a:gd name="T10" fmla="*/ 2147483647 w 209"/>
              <a:gd name="T11" fmla="*/ 2147483647 h 249"/>
              <a:gd name="T12" fmla="*/ 2147483647 w 209"/>
              <a:gd name="T13" fmla="*/ 0 h 249"/>
              <a:gd name="T14" fmla="*/ 2147483647 w 209"/>
              <a:gd name="T15" fmla="*/ 2147483647 h 249"/>
              <a:gd name="T16" fmla="*/ 2147483647 w 209"/>
              <a:gd name="T17" fmla="*/ 2147483647 h 249"/>
              <a:gd name="T18" fmla="*/ 2147483647 w 209"/>
              <a:gd name="T19" fmla="*/ 2147483647 h 249"/>
              <a:gd name="T20" fmla="*/ 2147483647 w 209"/>
              <a:gd name="T21" fmla="*/ 2147483647 h 249"/>
              <a:gd name="T22" fmla="*/ 2147483647 w 209"/>
              <a:gd name="T23" fmla="*/ 2147483647 h 249"/>
              <a:gd name="T24" fmla="*/ 2147483647 w 209"/>
              <a:gd name="T25" fmla="*/ 2147483647 h 249"/>
              <a:gd name="T26" fmla="*/ 2147483647 w 209"/>
              <a:gd name="T27" fmla="*/ 2147483647 h 249"/>
              <a:gd name="T28" fmla="*/ 2147483647 w 209"/>
              <a:gd name="T29" fmla="*/ 2147483647 h 249"/>
              <a:gd name="T30" fmla="*/ 2147483647 w 209"/>
              <a:gd name="T31" fmla="*/ 2147483647 h 249"/>
              <a:gd name="T32" fmla="*/ 0 w 209"/>
              <a:gd name="T33" fmla="*/ 2147483647 h 249"/>
              <a:gd name="T34" fmla="*/ 2147483647 w 209"/>
              <a:gd name="T35" fmla="*/ 2147483647 h 249"/>
              <a:gd name="T36" fmla="*/ 2147483647 w 209"/>
              <a:gd name="T37" fmla="*/ 2147483647 h 249"/>
              <a:gd name="T38" fmla="*/ 2147483647 w 209"/>
              <a:gd name="T39" fmla="*/ 2147483647 h 249"/>
              <a:gd name="T40" fmla="*/ 2147483647 w 209"/>
              <a:gd name="T41" fmla="*/ 2147483647 h 249"/>
              <a:gd name="T42" fmla="*/ 2147483647 w 209"/>
              <a:gd name="T43" fmla="*/ 2147483647 h 249"/>
              <a:gd name="T44" fmla="*/ 2147483647 w 209"/>
              <a:gd name="T45" fmla="*/ 2147483647 h 249"/>
              <a:gd name="T46" fmla="*/ 2147483647 w 209"/>
              <a:gd name="T47" fmla="*/ 2147483647 h 249"/>
              <a:gd name="T48" fmla="*/ 2147483647 w 209"/>
              <a:gd name="T49" fmla="*/ 2147483647 h 249"/>
              <a:gd name="T50" fmla="*/ 2147483647 w 209"/>
              <a:gd name="T51" fmla="*/ 2147483647 h 249"/>
              <a:gd name="T52" fmla="*/ 2147483647 w 209"/>
              <a:gd name="T53" fmla="*/ 2147483647 h 249"/>
              <a:gd name="T54" fmla="*/ 2147483647 w 209"/>
              <a:gd name="T55" fmla="*/ 2147483647 h 249"/>
              <a:gd name="T56" fmla="*/ 2147483647 w 209"/>
              <a:gd name="T57" fmla="*/ 2147483647 h 249"/>
              <a:gd name="T58" fmla="*/ 2147483647 w 209"/>
              <a:gd name="T59" fmla="*/ 2147483647 h 249"/>
              <a:gd name="T60" fmla="*/ 2147483647 w 209"/>
              <a:gd name="T61" fmla="*/ 2147483647 h 249"/>
              <a:gd name="T62" fmla="*/ 2147483647 w 209"/>
              <a:gd name="T63" fmla="*/ 2147483647 h 249"/>
              <a:gd name="T64" fmla="*/ 2147483647 w 209"/>
              <a:gd name="T65" fmla="*/ 2147483647 h 249"/>
              <a:gd name="T66" fmla="*/ 2147483647 w 209"/>
              <a:gd name="T67" fmla="*/ 2147483647 h 249"/>
              <a:gd name="T68" fmla="*/ 2147483647 w 209"/>
              <a:gd name="T69" fmla="*/ 2147483647 h 249"/>
              <a:gd name="T70" fmla="*/ 2147483647 w 209"/>
              <a:gd name="T71" fmla="*/ 2147483647 h 249"/>
              <a:gd name="T72" fmla="*/ 2147483647 w 209"/>
              <a:gd name="T73" fmla="*/ 2147483647 h 249"/>
              <a:gd name="T74" fmla="*/ 2147483647 w 209"/>
              <a:gd name="T75" fmla="*/ 2147483647 h 2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09" h="249">
                <a:moveTo>
                  <a:pt x="184" y="112"/>
                </a:moveTo>
                <a:lnTo>
                  <a:pt x="192" y="80"/>
                </a:lnTo>
                <a:lnTo>
                  <a:pt x="208" y="72"/>
                </a:lnTo>
                <a:lnTo>
                  <a:pt x="208" y="64"/>
                </a:lnTo>
                <a:lnTo>
                  <a:pt x="200" y="56"/>
                </a:lnTo>
                <a:lnTo>
                  <a:pt x="192" y="8"/>
                </a:lnTo>
                <a:lnTo>
                  <a:pt x="176" y="0"/>
                </a:lnTo>
                <a:lnTo>
                  <a:pt x="152" y="16"/>
                </a:lnTo>
                <a:lnTo>
                  <a:pt x="144" y="8"/>
                </a:lnTo>
                <a:lnTo>
                  <a:pt x="40" y="8"/>
                </a:lnTo>
                <a:lnTo>
                  <a:pt x="40" y="32"/>
                </a:lnTo>
                <a:lnTo>
                  <a:pt x="32" y="40"/>
                </a:lnTo>
                <a:lnTo>
                  <a:pt x="24" y="48"/>
                </a:lnTo>
                <a:lnTo>
                  <a:pt x="24" y="88"/>
                </a:lnTo>
                <a:lnTo>
                  <a:pt x="24" y="96"/>
                </a:lnTo>
                <a:lnTo>
                  <a:pt x="16" y="96"/>
                </a:lnTo>
                <a:lnTo>
                  <a:pt x="0" y="128"/>
                </a:lnTo>
                <a:lnTo>
                  <a:pt x="16" y="152"/>
                </a:lnTo>
                <a:lnTo>
                  <a:pt x="8" y="152"/>
                </a:lnTo>
                <a:lnTo>
                  <a:pt x="24" y="168"/>
                </a:lnTo>
                <a:lnTo>
                  <a:pt x="24" y="184"/>
                </a:lnTo>
                <a:lnTo>
                  <a:pt x="40" y="192"/>
                </a:lnTo>
                <a:lnTo>
                  <a:pt x="72" y="232"/>
                </a:lnTo>
                <a:lnTo>
                  <a:pt x="80" y="240"/>
                </a:lnTo>
                <a:lnTo>
                  <a:pt x="104" y="240"/>
                </a:lnTo>
                <a:lnTo>
                  <a:pt x="112" y="248"/>
                </a:lnTo>
                <a:lnTo>
                  <a:pt x="128" y="248"/>
                </a:lnTo>
                <a:lnTo>
                  <a:pt x="152" y="240"/>
                </a:lnTo>
                <a:lnTo>
                  <a:pt x="160" y="240"/>
                </a:lnTo>
                <a:lnTo>
                  <a:pt x="176" y="240"/>
                </a:lnTo>
                <a:lnTo>
                  <a:pt x="176" y="224"/>
                </a:lnTo>
                <a:lnTo>
                  <a:pt x="168" y="224"/>
                </a:lnTo>
                <a:lnTo>
                  <a:pt x="152" y="200"/>
                </a:lnTo>
                <a:lnTo>
                  <a:pt x="144" y="192"/>
                </a:lnTo>
                <a:lnTo>
                  <a:pt x="152" y="184"/>
                </a:lnTo>
                <a:lnTo>
                  <a:pt x="160" y="160"/>
                </a:lnTo>
                <a:lnTo>
                  <a:pt x="184" y="128"/>
                </a:lnTo>
                <a:lnTo>
                  <a:pt x="184" y="11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69" name="Freeform 182"/>
          <p:cNvSpPr>
            <a:spLocks/>
          </p:cNvSpPr>
          <p:nvPr/>
        </p:nvSpPr>
        <p:spPr bwMode="ltGray">
          <a:xfrm>
            <a:off x="4103688" y="4156354"/>
            <a:ext cx="306388" cy="234950"/>
          </a:xfrm>
          <a:custGeom>
            <a:avLst/>
            <a:gdLst>
              <a:gd name="T0" fmla="*/ 2147483647 w 201"/>
              <a:gd name="T1" fmla="*/ 2147483647 h 153"/>
              <a:gd name="T2" fmla="*/ 2147483647 w 201"/>
              <a:gd name="T3" fmla="*/ 2147483647 h 153"/>
              <a:gd name="T4" fmla="*/ 2147483647 w 201"/>
              <a:gd name="T5" fmla="*/ 2147483647 h 153"/>
              <a:gd name="T6" fmla="*/ 2147483647 w 201"/>
              <a:gd name="T7" fmla="*/ 2147483647 h 153"/>
              <a:gd name="T8" fmla="*/ 2147483647 w 201"/>
              <a:gd name="T9" fmla="*/ 2147483647 h 153"/>
              <a:gd name="T10" fmla="*/ 2147483647 w 201"/>
              <a:gd name="T11" fmla="*/ 2147483647 h 153"/>
              <a:gd name="T12" fmla="*/ 2147483647 w 201"/>
              <a:gd name="T13" fmla="*/ 2147483647 h 153"/>
              <a:gd name="T14" fmla="*/ 2147483647 w 201"/>
              <a:gd name="T15" fmla="*/ 0 h 153"/>
              <a:gd name="T16" fmla="*/ 2147483647 w 201"/>
              <a:gd name="T17" fmla="*/ 0 h 153"/>
              <a:gd name="T18" fmla="*/ 2147483647 w 201"/>
              <a:gd name="T19" fmla="*/ 2147483647 h 153"/>
              <a:gd name="T20" fmla="*/ 2147483647 w 201"/>
              <a:gd name="T21" fmla="*/ 2147483647 h 153"/>
              <a:gd name="T22" fmla="*/ 2147483647 w 201"/>
              <a:gd name="T23" fmla="*/ 2147483647 h 153"/>
              <a:gd name="T24" fmla="*/ 2147483647 w 201"/>
              <a:gd name="T25" fmla="*/ 2147483647 h 153"/>
              <a:gd name="T26" fmla="*/ 0 w 201"/>
              <a:gd name="T27" fmla="*/ 2147483647 h 153"/>
              <a:gd name="T28" fmla="*/ 0 w 201"/>
              <a:gd name="T29" fmla="*/ 2147483647 h 153"/>
              <a:gd name="T30" fmla="*/ 2147483647 w 201"/>
              <a:gd name="T31" fmla="*/ 2147483647 h 153"/>
              <a:gd name="T32" fmla="*/ 2147483647 w 201"/>
              <a:gd name="T33" fmla="*/ 2147483647 h 153"/>
              <a:gd name="T34" fmla="*/ 2147483647 w 201"/>
              <a:gd name="T35" fmla="*/ 2147483647 h 153"/>
              <a:gd name="T36" fmla="*/ 2147483647 w 201"/>
              <a:gd name="T37" fmla="*/ 2147483647 h 153"/>
              <a:gd name="T38" fmla="*/ 2147483647 w 201"/>
              <a:gd name="T39" fmla="*/ 2147483647 h 153"/>
              <a:gd name="T40" fmla="*/ 2147483647 w 201"/>
              <a:gd name="T41" fmla="*/ 2147483647 h 153"/>
              <a:gd name="T42" fmla="*/ 2147483647 w 201"/>
              <a:gd name="T43" fmla="*/ 2147483647 h 153"/>
              <a:gd name="T44" fmla="*/ 2147483647 w 201"/>
              <a:gd name="T45" fmla="*/ 2147483647 h 153"/>
              <a:gd name="T46" fmla="*/ 2147483647 w 201"/>
              <a:gd name="T47" fmla="*/ 2147483647 h 153"/>
              <a:gd name="T48" fmla="*/ 2147483647 w 201"/>
              <a:gd name="T49" fmla="*/ 2147483647 h 153"/>
              <a:gd name="T50" fmla="*/ 2147483647 w 201"/>
              <a:gd name="T51" fmla="*/ 2147483647 h 153"/>
              <a:gd name="T52" fmla="*/ 2147483647 w 201"/>
              <a:gd name="T53" fmla="*/ 2147483647 h 153"/>
              <a:gd name="T54" fmla="*/ 2147483647 w 201"/>
              <a:gd name="T55" fmla="*/ 2147483647 h 153"/>
              <a:gd name="T56" fmla="*/ 2147483647 w 201"/>
              <a:gd name="T57" fmla="*/ 2147483647 h 153"/>
              <a:gd name="T58" fmla="*/ 2147483647 w 201"/>
              <a:gd name="T59" fmla="*/ 2147483647 h 153"/>
              <a:gd name="T60" fmla="*/ 2147483647 w 201"/>
              <a:gd name="T61" fmla="*/ 2147483647 h 1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01" h="153">
                <a:moveTo>
                  <a:pt x="168" y="128"/>
                </a:moveTo>
                <a:lnTo>
                  <a:pt x="168" y="128"/>
                </a:lnTo>
                <a:lnTo>
                  <a:pt x="168" y="120"/>
                </a:lnTo>
                <a:lnTo>
                  <a:pt x="192" y="88"/>
                </a:lnTo>
                <a:lnTo>
                  <a:pt x="200" y="40"/>
                </a:lnTo>
                <a:lnTo>
                  <a:pt x="184" y="24"/>
                </a:lnTo>
                <a:lnTo>
                  <a:pt x="184" y="8"/>
                </a:lnTo>
                <a:lnTo>
                  <a:pt x="176" y="0"/>
                </a:lnTo>
                <a:lnTo>
                  <a:pt x="144" y="0"/>
                </a:lnTo>
                <a:lnTo>
                  <a:pt x="64" y="56"/>
                </a:lnTo>
                <a:lnTo>
                  <a:pt x="48" y="56"/>
                </a:lnTo>
                <a:lnTo>
                  <a:pt x="48" y="96"/>
                </a:lnTo>
                <a:lnTo>
                  <a:pt x="40" y="104"/>
                </a:lnTo>
                <a:lnTo>
                  <a:pt x="0" y="112"/>
                </a:lnTo>
                <a:lnTo>
                  <a:pt x="0" y="128"/>
                </a:lnTo>
                <a:lnTo>
                  <a:pt x="16" y="144"/>
                </a:lnTo>
                <a:lnTo>
                  <a:pt x="24" y="144"/>
                </a:lnTo>
                <a:lnTo>
                  <a:pt x="24" y="152"/>
                </a:lnTo>
                <a:lnTo>
                  <a:pt x="24" y="144"/>
                </a:lnTo>
                <a:lnTo>
                  <a:pt x="32" y="144"/>
                </a:lnTo>
                <a:lnTo>
                  <a:pt x="40" y="152"/>
                </a:lnTo>
                <a:lnTo>
                  <a:pt x="40" y="144"/>
                </a:lnTo>
                <a:lnTo>
                  <a:pt x="56" y="128"/>
                </a:lnTo>
                <a:lnTo>
                  <a:pt x="64" y="128"/>
                </a:lnTo>
                <a:lnTo>
                  <a:pt x="88" y="136"/>
                </a:lnTo>
                <a:lnTo>
                  <a:pt x="96" y="136"/>
                </a:lnTo>
                <a:lnTo>
                  <a:pt x="112" y="144"/>
                </a:lnTo>
                <a:lnTo>
                  <a:pt x="128" y="136"/>
                </a:lnTo>
                <a:lnTo>
                  <a:pt x="152" y="136"/>
                </a:lnTo>
                <a:lnTo>
                  <a:pt x="160" y="128"/>
                </a:lnTo>
                <a:lnTo>
                  <a:pt x="168" y="12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70" name="Freeform 183"/>
          <p:cNvSpPr>
            <a:spLocks/>
          </p:cNvSpPr>
          <p:nvPr/>
        </p:nvSpPr>
        <p:spPr bwMode="ltGray">
          <a:xfrm>
            <a:off x="4103688" y="4156354"/>
            <a:ext cx="306388" cy="234950"/>
          </a:xfrm>
          <a:custGeom>
            <a:avLst/>
            <a:gdLst>
              <a:gd name="T0" fmla="*/ 2147483647 w 201"/>
              <a:gd name="T1" fmla="*/ 2147483647 h 153"/>
              <a:gd name="T2" fmla="*/ 2147483647 w 201"/>
              <a:gd name="T3" fmla="*/ 2147483647 h 153"/>
              <a:gd name="T4" fmla="*/ 2147483647 w 201"/>
              <a:gd name="T5" fmla="*/ 2147483647 h 153"/>
              <a:gd name="T6" fmla="*/ 2147483647 w 201"/>
              <a:gd name="T7" fmla="*/ 2147483647 h 153"/>
              <a:gd name="T8" fmla="*/ 2147483647 w 201"/>
              <a:gd name="T9" fmla="*/ 2147483647 h 153"/>
              <a:gd name="T10" fmla="*/ 2147483647 w 201"/>
              <a:gd name="T11" fmla="*/ 2147483647 h 153"/>
              <a:gd name="T12" fmla="*/ 2147483647 w 201"/>
              <a:gd name="T13" fmla="*/ 0 h 153"/>
              <a:gd name="T14" fmla="*/ 2147483647 w 201"/>
              <a:gd name="T15" fmla="*/ 0 h 153"/>
              <a:gd name="T16" fmla="*/ 2147483647 w 201"/>
              <a:gd name="T17" fmla="*/ 2147483647 h 153"/>
              <a:gd name="T18" fmla="*/ 2147483647 w 201"/>
              <a:gd name="T19" fmla="*/ 2147483647 h 153"/>
              <a:gd name="T20" fmla="*/ 2147483647 w 201"/>
              <a:gd name="T21" fmla="*/ 2147483647 h 153"/>
              <a:gd name="T22" fmla="*/ 2147483647 w 201"/>
              <a:gd name="T23" fmla="*/ 2147483647 h 153"/>
              <a:gd name="T24" fmla="*/ 0 w 201"/>
              <a:gd name="T25" fmla="*/ 2147483647 h 153"/>
              <a:gd name="T26" fmla="*/ 0 w 201"/>
              <a:gd name="T27" fmla="*/ 2147483647 h 153"/>
              <a:gd name="T28" fmla="*/ 2147483647 w 201"/>
              <a:gd name="T29" fmla="*/ 2147483647 h 153"/>
              <a:gd name="T30" fmla="*/ 2147483647 w 201"/>
              <a:gd name="T31" fmla="*/ 2147483647 h 153"/>
              <a:gd name="T32" fmla="*/ 2147483647 w 201"/>
              <a:gd name="T33" fmla="*/ 2147483647 h 153"/>
              <a:gd name="T34" fmla="*/ 2147483647 w 201"/>
              <a:gd name="T35" fmla="*/ 2147483647 h 153"/>
              <a:gd name="T36" fmla="*/ 2147483647 w 201"/>
              <a:gd name="T37" fmla="*/ 2147483647 h 153"/>
              <a:gd name="T38" fmla="*/ 2147483647 w 201"/>
              <a:gd name="T39" fmla="*/ 2147483647 h 153"/>
              <a:gd name="T40" fmla="*/ 2147483647 w 201"/>
              <a:gd name="T41" fmla="*/ 2147483647 h 153"/>
              <a:gd name="T42" fmla="*/ 2147483647 w 201"/>
              <a:gd name="T43" fmla="*/ 2147483647 h 153"/>
              <a:gd name="T44" fmla="*/ 2147483647 w 201"/>
              <a:gd name="T45" fmla="*/ 2147483647 h 153"/>
              <a:gd name="T46" fmla="*/ 2147483647 w 201"/>
              <a:gd name="T47" fmla="*/ 2147483647 h 153"/>
              <a:gd name="T48" fmla="*/ 2147483647 w 201"/>
              <a:gd name="T49" fmla="*/ 2147483647 h 153"/>
              <a:gd name="T50" fmla="*/ 2147483647 w 201"/>
              <a:gd name="T51" fmla="*/ 2147483647 h 153"/>
              <a:gd name="T52" fmla="*/ 2147483647 w 201"/>
              <a:gd name="T53" fmla="*/ 2147483647 h 153"/>
              <a:gd name="T54" fmla="*/ 2147483647 w 201"/>
              <a:gd name="T55" fmla="*/ 2147483647 h 153"/>
              <a:gd name="T56" fmla="*/ 2147483647 w 201"/>
              <a:gd name="T57" fmla="*/ 2147483647 h 153"/>
              <a:gd name="T58" fmla="*/ 2147483647 w 201"/>
              <a:gd name="T59" fmla="*/ 2147483647 h 1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1" h="153">
                <a:moveTo>
                  <a:pt x="168" y="128"/>
                </a:moveTo>
                <a:lnTo>
                  <a:pt x="168" y="120"/>
                </a:lnTo>
                <a:lnTo>
                  <a:pt x="192" y="88"/>
                </a:lnTo>
                <a:lnTo>
                  <a:pt x="200" y="40"/>
                </a:lnTo>
                <a:lnTo>
                  <a:pt x="184" y="24"/>
                </a:lnTo>
                <a:lnTo>
                  <a:pt x="184" y="8"/>
                </a:lnTo>
                <a:lnTo>
                  <a:pt x="176" y="0"/>
                </a:lnTo>
                <a:lnTo>
                  <a:pt x="144" y="0"/>
                </a:lnTo>
                <a:lnTo>
                  <a:pt x="64" y="56"/>
                </a:lnTo>
                <a:lnTo>
                  <a:pt x="48" y="56"/>
                </a:lnTo>
                <a:lnTo>
                  <a:pt x="48" y="96"/>
                </a:lnTo>
                <a:lnTo>
                  <a:pt x="40" y="104"/>
                </a:lnTo>
                <a:lnTo>
                  <a:pt x="0" y="112"/>
                </a:lnTo>
                <a:lnTo>
                  <a:pt x="0" y="128"/>
                </a:lnTo>
                <a:lnTo>
                  <a:pt x="16" y="144"/>
                </a:lnTo>
                <a:lnTo>
                  <a:pt x="24" y="144"/>
                </a:lnTo>
                <a:lnTo>
                  <a:pt x="24" y="152"/>
                </a:lnTo>
                <a:lnTo>
                  <a:pt x="24" y="144"/>
                </a:lnTo>
                <a:lnTo>
                  <a:pt x="32" y="144"/>
                </a:lnTo>
                <a:lnTo>
                  <a:pt x="40" y="152"/>
                </a:lnTo>
                <a:lnTo>
                  <a:pt x="40" y="144"/>
                </a:lnTo>
                <a:lnTo>
                  <a:pt x="56" y="128"/>
                </a:lnTo>
                <a:lnTo>
                  <a:pt x="64" y="128"/>
                </a:lnTo>
                <a:lnTo>
                  <a:pt x="88" y="136"/>
                </a:lnTo>
                <a:lnTo>
                  <a:pt x="96" y="136"/>
                </a:lnTo>
                <a:lnTo>
                  <a:pt x="112" y="144"/>
                </a:lnTo>
                <a:lnTo>
                  <a:pt x="128" y="136"/>
                </a:lnTo>
                <a:lnTo>
                  <a:pt x="152" y="136"/>
                </a:lnTo>
                <a:lnTo>
                  <a:pt x="160" y="128"/>
                </a:lnTo>
                <a:lnTo>
                  <a:pt x="168" y="12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71" name="Freeform 184"/>
          <p:cNvSpPr>
            <a:spLocks/>
          </p:cNvSpPr>
          <p:nvPr/>
        </p:nvSpPr>
        <p:spPr bwMode="ltGray">
          <a:xfrm>
            <a:off x="3860801" y="4121429"/>
            <a:ext cx="319087" cy="306387"/>
          </a:xfrm>
          <a:custGeom>
            <a:avLst/>
            <a:gdLst>
              <a:gd name="T0" fmla="*/ 2147483647 w 209"/>
              <a:gd name="T1" fmla="*/ 0 h 201"/>
              <a:gd name="T2" fmla="*/ 2147483647 w 209"/>
              <a:gd name="T3" fmla="*/ 0 h 201"/>
              <a:gd name="T4" fmla="*/ 2147483647 w 209"/>
              <a:gd name="T5" fmla="*/ 2147483647 h 201"/>
              <a:gd name="T6" fmla="*/ 2147483647 w 209"/>
              <a:gd name="T7" fmla="*/ 2147483647 h 201"/>
              <a:gd name="T8" fmla="*/ 2147483647 w 209"/>
              <a:gd name="T9" fmla="*/ 2147483647 h 201"/>
              <a:gd name="T10" fmla="*/ 2147483647 w 209"/>
              <a:gd name="T11" fmla="*/ 2147483647 h 201"/>
              <a:gd name="T12" fmla="*/ 2147483647 w 209"/>
              <a:gd name="T13" fmla="*/ 2147483647 h 201"/>
              <a:gd name="T14" fmla="*/ 2147483647 w 209"/>
              <a:gd name="T15" fmla="*/ 2147483647 h 201"/>
              <a:gd name="T16" fmla="*/ 2147483647 w 209"/>
              <a:gd name="T17" fmla="*/ 2147483647 h 201"/>
              <a:gd name="T18" fmla="*/ 2147483647 w 209"/>
              <a:gd name="T19" fmla="*/ 2147483647 h 201"/>
              <a:gd name="T20" fmla="*/ 2147483647 w 209"/>
              <a:gd name="T21" fmla="*/ 2147483647 h 201"/>
              <a:gd name="T22" fmla="*/ 2147483647 w 209"/>
              <a:gd name="T23" fmla="*/ 2147483647 h 201"/>
              <a:gd name="T24" fmla="*/ 2147483647 w 209"/>
              <a:gd name="T25" fmla="*/ 2147483647 h 201"/>
              <a:gd name="T26" fmla="*/ 2147483647 w 209"/>
              <a:gd name="T27" fmla="*/ 2147483647 h 201"/>
              <a:gd name="T28" fmla="*/ 2147483647 w 209"/>
              <a:gd name="T29" fmla="*/ 2147483647 h 201"/>
              <a:gd name="T30" fmla="*/ 2147483647 w 209"/>
              <a:gd name="T31" fmla="*/ 2147483647 h 201"/>
              <a:gd name="T32" fmla="*/ 2147483647 w 209"/>
              <a:gd name="T33" fmla="*/ 2147483647 h 201"/>
              <a:gd name="T34" fmla="*/ 2147483647 w 209"/>
              <a:gd name="T35" fmla="*/ 2147483647 h 201"/>
              <a:gd name="T36" fmla="*/ 2147483647 w 209"/>
              <a:gd name="T37" fmla="*/ 2147483647 h 201"/>
              <a:gd name="T38" fmla="*/ 2147483647 w 209"/>
              <a:gd name="T39" fmla="*/ 2147483647 h 201"/>
              <a:gd name="T40" fmla="*/ 2147483647 w 209"/>
              <a:gd name="T41" fmla="*/ 2147483647 h 201"/>
              <a:gd name="T42" fmla="*/ 2147483647 w 209"/>
              <a:gd name="T43" fmla="*/ 2147483647 h 201"/>
              <a:gd name="T44" fmla="*/ 2147483647 w 209"/>
              <a:gd name="T45" fmla="*/ 2147483647 h 201"/>
              <a:gd name="T46" fmla="*/ 0 w 209"/>
              <a:gd name="T47" fmla="*/ 2147483647 h 201"/>
              <a:gd name="T48" fmla="*/ 2147483647 w 209"/>
              <a:gd name="T49" fmla="*/ 2147483647 h 201"/>
              <a:gd name="T50" fmla="*/ 2147483647 w 209"/>
              <a:gd name="T51" fmla="*/ 2147483647 h 201"/>
              <a:gd name="T52" fmla="*/ 2147483647 w 209"/>
              <a:gd name="T53" fmla="*/ 2147483647 h 201"/>
              <a:gd name="T54" fmla="*/ 2147483647 w 209"/>
              <a:gd name="T55" fmla="*/ 2147483647 h 201"/>
              <a:gd name="T56" fmla="*/ 2147483647 w 209"/>
              <a:gd name="T57" fmla="*/ 0 h 201"/>
              <a:gd name="T58" fmla="*/ 2147483647 w 209"/>
              <a:gd name="T59" fmla="*/ 0 h 2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9" h="201">
                <a:moveTo>
                  <a:pt x="96" y="0"/>
                </a:moveTo>
                <a:lnTo>
                  <a:pt x="96" y="0"/>
                </a:lnTo>
                <a:lnTo>
                  <a:pt x="168" y="56"/>
                </a:lnTo>
                <a:lnTo>
                  <a:pt x="176" y="64"/>
                </a:lnTo>
                <a:lnTo>
                  <a:pt x="192" y="72"/>
                </a:lnTo>
                <a:lnTo>
                  <a:pt x="200" y="80"/>
                </a:lnTo>
                <a:lnTo>
                  <a:pt x="208" y="80"/>
                </a:lnTo>
                <a:lnTo>
                  <a:pt x="208" y="120"/>
                </a:lnTo>
                <a:lnTo>
                  <a:pt x="200" y="128"/>
                </a:lnTo>
                <a:lnTo>
                  <a:pt x="160" y="136"/>
                </a:lnTo>
                <a:lnTo>
                  <a:pt x="144" y="136"/>
                </a:lnTo>
                <a:lnTo>
                  <a:pt x="128" y="152"/>
                </a:lnTo>
                <a:lnTo>
                  <a:pt x="112" y="160"/>
                </a:lnTo>
                <a:lnTo>
                  <a:pt x="96" y="184"/>
                </a:lnTo>
                <a:lnTo>
                  <a:pt x="88" y="192"/>
                </a:lnTo>
                <a:lnTo>
                  <a:pt x="80" y="200"/>
                </a:lnTo>
                <a:lnTo>
                  <a:pt x="72" y="192"/>
                </a:lnTo>
                <a:lnTo>
                  <a:pt x="64" y="200"/>
                </a:lnTo>
                <a:lnTo>
                  <a:pt x="56" y="200"/>
                </a:lnTo>
                <a:lnTo>
                  <a:pt x="40" y="168"/>
                </a:lnTo>
                <a:lnTo>
                  <a:pt x="24" y="176"/>
                </a:lnTo>
                <a:lnTo>
                  <a:pt x="8" y="176"/>
                </a:lnTo>
                <a:lnTo>
                  <a:pt x="16" y="168"/>
                </a:lnTo>
                <a:lnTo>
                  <a:pt x="0" y="136"/>
                </a:lnTo>
                <a:lnTo>
                  <a:pt x="16" y="128"/>
                </a:lnTo>
                <a:lnTo>
                  <a:pt x="24" y="136"/>
                </a:lnTo>
                <a:lnTo>
                  <a:pt x="32" y="128"/>
                </a:lnTo>
                <a:lnTo>
                  <a:pt x="88" y="128"/>
                </a:lnTo>
                <a:lnTo>
                  <a:pt x="72" y="0"/>
                </a:lnTo>
                <a:lnTo>
                  <a:pt x="96"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72" name="Freeform 185"/>
          <p:cNvSpPr>
            <a:spLocks/>
          </p:cNvSpPr>
          <p:nvPr/>
        </p:nvSpPr>
        <p:spPr bwMode="ltGray">
          <a:xfrm>
            <a:off x="3860801" y="4121429"/>
            <a:ext cx="319087" cy="306387"/>
          </a:xfrm>
          <a:custGeom>
            <a:avLst/>
            <a:gdLst>
              <a:gd name="T0" fmla="*/ 2147483647 w 209"/>
              <a:gd name="T1" fmla="*/ 0 h 201"/>
              <a:gd name="T2" fmla="*/ 2147483647 w 209"/>
              <a:gd name="T3" fmla="*/ 2147483647 h 201"/>
              <a:gd name="T4" fmla="*/ 2147483647 w 209"/>
              <a:gd name="T5" fmla="*/ 2147483647 h 201"/>
              <a:gd name="T6" fmla="*/ 2147483647 w 209"/>
              <a:gd name="T7" fmla="*/ 2147483647 h 201"/>
              <a:gd name="T8" fmla="*/ 2147483647 w 209"/>
              <a:gd name="T9" fmla="*/ 2147483647 h 201"/>
              <a:gd name="T10" fmla="*/ 2147483647 w 209"/>
              <a:gd name="T11" fmla="*/ 2147483647 h 201"/>
              <a:gd name="T12" fmla="*/ 2147483647 w 209"/>
              <a:gd name="T13" fmla="*/ 2147483647 h 201"/>
              <a:gd name="T14" fmla="*/ 2147483647 w 209"/>
              <a:gd name="T15" fmla="*/ 2147483647 h 201"/>
              <a:gd name="T16" fmla="*/ 2147483647 w 209"/>
              <a:gd name="T17" fmla="*/ 2147483647 h 201"/>
              <a:gd name="T18" fmla="*/ 2147483647 w 209"/>
              <a:gd name="T19" fmla="*/ 2147483647 h 201"/>
              <a:gd name="T20" fmla="*/ 2147483647 w 209"/>
              <a:gd name="T21" fmla="*/ 2147483647 h 201"/>
              <a:gd name="T22" fmla="*/ 2147483647 w 209"/>
              <a:gd name="T23" fmla="*/ 2147483647 h 201"/>
              <a:gd name="T24" fmla="*/ 2147483647 w 209"/>
              <a:gd name="T25" fmla="*/ 2147483647 h 201"/>
              <a:gd name="T26" fmla="*/ 2147483647 w 209"/>
              <a:gd name="T27" fmla="*/ 2147483647 h 201"/>
              <a:gd name="T28" fmla="*/ 2147483647 w 209"/>
              <a:gd name="T29" fmla="*/ 2147483647 h 201"/>
              <a:gd name="T30" fmla="*/ 2147483647 w 209"/>
              <a:gd name="T31" fmla="*/ 2147483647 h 201"/>
              <a:gd name="T32" fmla="*/ 2147483647 w 209"/>
              <a:gd name="T33" fmla="*/ 2147483647 h 201"/>
              <a:gd name="T34" fmla="*/ 2147483647 w 209"/>
              <a:gd name="T35" fmla="*/ 2147483647 h 201"/>
              <a:gd name="T36" fmla="*/ 2147483647 w 209"/>
              <a:gd name="T37" fmla="*/ 2147483647 h 201"/>
              <a:gd name="T38" fmla="*/ 2147483647 w 209"/>
              <a:gd name="T39" fmla="*/ 2147483647 h 201"/>
              <a:gd name="T40" fmla="*/ 2147483647 w 209"/>
              <a:gd name="T41" fmla="*/ 2147483647 h 201"/>
              <a:gd name="T42" fmla="*/ 2147483647 w 209"/>
              <a:gd name="T43" fmla="*/ 2147483647 h 201"/>
              <a:gd name="T44" fmla="*/ 0 w 209"/>
              <a:gd name="T45" fmla="*/ 2147483647 h 201"/>
              <a:gd name="T46" fmla="*/ 2147483647 w 209"/>
              <a:gd name="T47" fmla="*/ 2147483647 h 201"/>
              <a:gd name="T48" fmla="*/ 2147483647 w 209"/>
              <a:gd name="T49" fmla="*/ 2147483647 h 201"/>
              <a:gd name="T50" fmla="*/ 2147483647 w 209"/>
              <a:gd name="T51" fmla="*/ 2147483647 h 201"/>
              <a:gd name="T52" fmla="*/ 2147483647 w 209"/>
              <a:gd name="T53" fmla="*/ 2147483647 h 201"/>
              <a:gd name="T54" fmla="*/ 2147483647 w 209"/>
              <a:gd name="T55" fmla="*/ 0 h 201"/>
              <a:gd name="T56" fmla="*/ 2147483647 w 209"/>
              <a:gd name="T57" fmla="*/ 0 h 2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9" h="201">
                <a:moveTo>
                  <a:pt x="96" y="0"/>
                </a:moveTo>
                <a:lnTo>
                  <a:pt x="168" y="56"/>
                </a:lnTo>
                <a:lnTo>
                  <a:pt x="176" y="64"/>
                </a:lnTo>
                <a:lnTo>
                  <a:pt x="192" y="72"/>
                </a:lnTo>
                <a:lnTo>
                  <a:pt x="200" y="80"/>
                </a:lnTo>
                <a:lnTo>
                  <a:pt x="208" y="80"/>
                </a:lnTo>
                <a:lnTo>
                  <a:pt x="208" y="120"/>
                </a:lnTo>
                <a:lnTo>
                  <a:pt x="200" y="128"/>
                </a:lnTo>
                <a:lnTo>
                  <a:pt x="160" y="136"/>
                </a:lnTo>
                <a:lnTo>
                  <a:pt x="144" y="136"/>
                </a:lnTo>
                <a:lnTo>
                  <a:pt x="128" y="152"/>
                </a:lnTo>
                <a:lnTo>
                  <a:pt x="112" y="160"/>
                </a:lnTo>
                <a:lnTo>
                  <a:pt x="96" y="184"/>
                </a:lnTo>
                <a:lnTo>
                  <a:pt x="88" y="192"/>
                </a:lnTo>
                <a:lnTo>
                  <a:pt x="80" y="200"/>
                </a:lnTo>
                <a:lnTo>
                  <a:pt x="72" y="192"/>
                </a:lnTo>
                <a:lnTo>
                  <a:pt x="64" y="200"/>
                </a:lnTo>
                <a:lnTo>
                  <a:pt x="56" y="200"/>
                </a:lnTo>
                <a:lnTo>
                  <a:pt x="40" y="168"/>
                </a:lnTo>
                <a:lnTo>
                  <a:pt x="24" y="176"/>
                </a:lnTo>
                <a:lnTo>
                  <a:pt x="8" y="176"/>
                </a:lnTo>
                <a:lnTo>
                  <a:pt x="16" y="168"/>
                </a:lnTo>
                <a:lnTo>
                  <a:pt x="0" y="136"/>
                </a:lnTo>
                <a:lnTo>
                  <a:pt x="16" y="128"/>
                </a:lnTo>
                <a:lnTo>
                  <a:pt x="24" y="136"/>
                </a:lnTo>
                <a:lnTo>
                  <a:pt x="32" y="128"/>
                </a:lnTo>
                <a:lnTo>
                  <a:pt x="88" y="128"/>
                </a:lnTo>
                <a:lnTo>
                  <a:pt x="72" y="0"/>
                </a:lnTo>
                <a:lnTo>
                  <a:pt x="96"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73" name="Freeform 186"/>
          <p:cNvSpPr>
            <a:spLocks/>
          </p:cNvSpPr>
          <p:nvPr/>
        </p:nvSpPr>
        <p:spPr bwMode="ltGray">
          <a:xfrm>
            <a:off x="3773488" y="4072216"/>
            <a:ext cx="234950" cy="258763"/>
          </a:xfrm>
          <a:custGeom>
            <a:avLst/>
            <a:gdLst>
              <a:gd name="T0" fmla="*/ 0 w 153"/>
              <a:gd name="T1" fmla="*/ 2147483647 h 169"/>
              <a:gd name="T2" fmla="*/ 0 w 153"/>
              <a:gd name="T3" fmla="*/ 2147483647 h 169"/>
              <a:gd name="T4" fmla="*/ 2147483647 w 153"/>
              <a:gd name="T5" fmla="*/ 2147483647 h 169"/>
              <a:gd name="T6" fmla="*/ 2147483647 w 153"/>
              <a:gd name="T7" fmla="*/ 2147483647 h 169"/>
              <a:gd name="T8" fmla="*/ 2147483647 w 153"/>
              <a:gd name="T9" fmla="*/ 2147483647 h 169"/>
              <a:gd name="T10" fmla="*/ 2147483647 w 153"/>
              <a:gd name="T11" fmla="*/ 2147483647 h 169"/>
              <a:gd name="T12" fmla="*/ 2147483647 w 153"/>
              <a:gd name="T13" fmla="*/ 2147483647 h 169"/>
              <a:gd name="T14" fmla="*/ 2147483647 w 153"/>
              <a:gd name="T15" fmla="*/ 2147483647 h 169"/>
              <a:gd name="T16" fmla="*/ 2147483647 w 153"/>
              <a:gd name="T17" fmla="*/ 0 h 169"/>
              <a:gd name="T18" fmla="*/ 2147483647 w 153"/>
              <a:gd name="T19" fmla="*/ 2147483647 h 169"/>
              <a:gd name="T20" fmla="*/ 2147483647 w 153"/>
              <a:gd name="T21" fmla="*/ 2147483647 h 169"/>
              <a:gd name="T22" fmla="*/ 2147483647 w 153"/>
              <a:gd name="T23" fmla="*/ 2147483647 h 169"/>
              <a:gd name="T24" fmla="*/ 2147483647 w 153"/>
              <a:gd name="T25" fmla="*/ 2147483647 h 169"/>
              <a:gd name="T26" fmla="*/ 2147483647 w 153"/>
              <a:gd name="T27" fmla="*/ 2147483647 h 169"/>
              <a:gd name="T28" fmla="*/ 2147483647 w 153"/>
              <a:gd name="T29" fmla="*/ 2147483647 h 169"/>
              <a:gd name="T30" fmla="*/ 2147483647 w 153"/>
              <a:gd name="T31" fmla="*/ 2147483647 h 169"/>
              <a:gd name="T32" fmla="*/ 2147483647 w 153"/>
              <a:gd name="T33" fmla="*/ 2147483647 h 169"/>
              <a:gd name="T34" fmla="*/ 2147483647 w 153"/>
              <a:gd name="T35" fmla="*/ 2147483647 h 169"/>
              <a:gd name="T36" fmla="*/ 2147483647 w 153"/>
              <a:gd name="T37" fmla="*/ 2147483647 h 169"/>
              <a:gd name="T38" fmla="*/ 0 w 153"/>
              <a:gd name="T39" fmla="*/ 2147483647 h 169"/>
              <a:gd name="T40" fmla="*/ 2147483647 w 153"/>
              <a:gd name="T41" fmla="*/ 2147483647 h 169"/>
              <a:gd name="T42" fmla="*/ 0 w 153"/>
              <a:gd name="T43" fmla="*/ 2147483647 h 169"/>
              <a:gd name="T44" fmla="*/ 2147483647 w 153"/>
              <a:gd name="T45" fmla="*/ 2147483647 h 169"/>
              <a:gd name="T46" fmla="*/ 0 w 153"/>
              <a:gd name="T47" fmla="*/ 2147483647 h 1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3" h="169">
                <a:moveTo>
                  <a:pt x="0" y="88"/>
                </a:moveTo>
                <a:lnTo>
                  <a:pt x="0" y="88"/>
                </a:lnTo>
                <a:lnTo>
                  <a:pt x="8" y="80"/>
                </a:lnTo>
                <a:lnTo>
                  <a:pt x="48" y="80"/>
                </a:lnTo>
                <a:lnTo>
                  <a:pt x="48" y="64"/>
                </a:lnTo>
                <a:lnTo>
                  <a:pt x="64" y="56"/>
                </a:lnTo>
                <a:lnTo>
                  <a:pt x="64" y="16"/>
                </a:lnTo>
                <a:lnTo>
                  <a:pt x="104" y="16"/>
                </a:lnTo>
                <a:lnTo>
                  <a:pt x="104" y="0"/>
                </a:lnTo>
                <a:lnTo>
                  <a:pt x="152" y="32"/>
                </a:lnTo>
                <a:lnTo>
                  <a:pt x="128" y="32"/>
                </a:lnTo>
                <a:lnTo>
                  <a:pt x="144" y="160"/>
                </a:lnTo>
                <a:lnTo>
                  <a:pt x="88" y="160"/>
                </a:lnTo>
                <a:lnTo>
                  <a:pt x="80" y="168"/>
                </a:lnTo>
                <a:lnTo>
                  <a:pt x="72" y="160"/>
                </a:lnTo>
                <a:lnTo>
                  <a:pt x="56" y="168"/>
                </a:lnTo>
                <a:lnTo>
                  <a:pt x="48" y="152"/>
                </a:lnTo>
                <a:lnTo>
                  <a:pt x="24" y="144"/>
                </a:lnTo>
                <a:lnTo>
                  <a:pt x="8" y="144"/>
                </a:lnTo>
                <a:lnTo>
                  <a:pt x="0" y="152"/>
                </a:lnTo>
                <a:lnTo>
                  <a:pt x="8" y="120"/>
                </a:lnTo>
                <a:lnTo>
                  <a:pt x="0" y="112"/>
                </a:lnTo>
                <a:lnTo>
                  <a:pt x="8" y="96"/>
                </a:lnTo>
                <a:lnTo>
                  <a:pt x="0" y="8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74" name="Freeform 187"/>
          <p:cNvSpPr>
            <a:spLocks/>
          </p:cNvSpPr>
          <p:nvPr/>
        </p:nvSpPr>
        <p:spPr bwMode="ltGray">
          <a:xfrm>
            <a:off x="3773488" y="4072216"/>
            <a:ext cx="234950" cy="258763"/>
          </a:xfrm>
          <a:custGeom>
            <a:avLst/>
            <a:gdLst>
              <a:gd name="T0" fmla="*/ 0 w 153"/>
              <a:gd name="T1" fmla="*/ 2147483647 h 169"/>
              <a:gd name="T2" fmla="*/ 2147483647 w 153"/>
              <a:gd name="T3" fmla="*/ 2147483647 h 169"/>
              <a:gd name="T4" fmla="*/ 2147483647 w 153"/>
              <a:gd name="T5" fmla="*/ 2147483647 h 169"/>
              <a:gd name="T6" fmla="*/ 2147483647 w 153"/>
              <a:gd name="T7" fmla="*/ 2147483647 h 169"/>
              <a:gd name="T8" fmla="*/ 2147483647 w 153"/>
              <a:gd name="T9" fmla="*/ 2147483647 h 169"/>
              <a:gd name="T10" fmla="*/ 2147483647 w 153"/>
              <a:gd name="T11" fmla="*/ 2147483647 h 169"/>
              <a:gd name="T12" fmla="*/ 2147483647 w 153"/>
              <a:gd name="T13" fmla="*/ 2147483647 h 169"/>
              <a:gd name="T14" fmla="*/ 2147483647 w 153"/>
              <a:gd name="T15" fmla="*/ 0 h 169"/>
              <a:gd name="T16" fmla="*/ 2147483647 w 153"/>
              <a:gd name="T17" fmla="*/ 2147483647 h 169"/>
              <a:gd name="T18" fmla="*/ 2147483647 w 153"/>
              <a:gd name="T19" fmla="*/ 2147483647 h 169"/>
              <a:gd name="T20" fmla="*/ 2147483647 w 153"/>
              <a:gd name="T21" fmla="*/ 2147483647 h 169"/>
              <a:gd name="T22" fmla="*/ 2147483647 w 153"/>
              <a:gd name="T23" fmla="*/ 2147483647 h 169"/>
              <a:gd name="T24" fmla="*/ 2147483647 w 153"/>
              <a:gd name="T25" fmla="*/ 2147483647 h 169"/>
              <a:gd name="T26" fmla="*/ 2147483647 w 153"/>
              <a:gd name="T27" fmla="*/ 2147483647 h 169"/>
              <a:gd name="T28" fmla="*/ 2147483647 w 153"/>
              <a:gd name="T29" fmla="*/ 2147483647 h 169"/>
              <a:gd name="T30" fmla="*/ 2147483647 w 153"/>
              <a:gd name="T31" fmla="*/ 2147483647 h 169"/>
              <a:gd name="T32" fmla="*/ 2147483647 w 153"/>
              <a:gd name="T33" fmla="*/ 2147483647 h 169"/>
              <a:gd name="T34" fmla="*/ 2147483647 w 153"/>
              <a:gd name="T35" fmla="*/ 2147483647 h 169"/>
              <a:gd name="T36" fmla="*/ 0 w 153"/>
              <a:gd name="T37" fmla="*/ 2147483647 h 169"/>
              <a:gd name="T38" fmla="*/ 2147483647 w 153"/>
              <a:gd name="T39" fmla="*/ 2147483647 h 169"/>
              <a:gd name="T40" fmla="*/ 0 w 153"/>
              <a:gd name="T41" fmla="*/ 2147483647 h 169"/>
              <a:gd name="T42" fmla="*/ 2147483647 w 153"/>
              <a:gd name="T43" fmla="*/ 2147483647 h 169"/>
              <a:gd name="T44" fmla="*/ 0 w 153"/>
              <a:gd name="T45" fmla="*/ 2147483647 h 1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3" h="169">
                <a:moveTo>
                  <a:pt x="0" y="88"/>
                </a:moveTo>
                <a:lnTo>
                  <a:pt x="8" y="80"/>
                </a:lnTo>
                <a:lnTo>
                  <a:pt x="48" y="80"/>
                </a:lnTo>
                <a:lnTo>
                  <a:pt x="48" y="64"/>
                </a:lnTo>
                <a:lnTo>
                  <a:pt x="64" y="56"/>
                </a:lnTo>
                <a:lnTo>
                  <a:pt x="64" y="16"/>
                </a:lnTo>
                <a:lnTo>
                  <a:pt x="104" y="16"/>
                </a:lnTo>
                <a:lnTo>
                  <a:pt x="104" y="0"/>
                </a:lnTo>
                <a:lnTo>
                  <a:pt x="152" y="32"/>
                </a:lnTo>
                <a:lnTo>
                  <a:pt x="128" y="32"/>
                </a:lnTo>
                <a:lnTo>
                  <a:pt x="144" y="160"/>
                </a:lnTo>
                <a:lnTo>
                  <a:pt x="88" y="160"/>
                </a:lnTo>
                <a:lnTo>
                  <a:pt x="80" y="168"/>
                </a:lnTo>
                <a:lnTo>
                  <a:pt x="72" y="160"/>
                </a:lnTo>
                <a:lnTo>
                  <a:pt x="56" y="168"/>
                </a:lnTo>
                <a:lnTo>
                  <a:pt x="48" y="152"/>
                </a:lnTo>
                <a:lnTo>
                  <a:pt x="24" y="144"/>
                </a:lnTo>
                <a:lnTo>
                  <a:pt x="8" y="144"/>
                </a:lnTo>
                <a:lnTo>
                  <a:pt x="0" y="152"/>
                </a:lnTo>
                <a:lnTo>
                  <a:pt x="8" y="120"/>
                </a:lnTo>
                <a:lnTo>
                  <a:pt x="0" y="112"/>
                </a:lnTo>
                <a:lnTo>
                  <a:pt x="8" y="96"/>
                </a:lnTo>
                <a:lnTo>
                  <a:pt x="0" y="8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75" name="Freeform 188"/>
          <p:cNvSpPr>
            <a:spLocks/>
          </p:cNvSpPr>
          <p:nvPr/>
        </p:nvSpPr>
        <p:spPr bwMode="ltGray">
          <a:xfrm>
            <a:off x="3773488" y="4059516"/>
            <a:ext cx="163513" cy="149225"/>
          </a:xfrm>
          <a:custGeom>
            <a:avLst/>
            <a:gdLst>
              <a:gd name="T0" fmla="*/ 0 w 105"/>
              <a:gd name="T1" fmla="*/ 2147483647 h 97"/>
              <a:gd name="T2" fmla="*/ 0 w 105"/>
              <a:gd name="T3" fmla="*/ 2147483647 h 97"/>
              <a:gd name="T4" fmla="*/ 2147483647 w 105"/>
              <a:gd name="T5" fmla="*/ 2147483647 h 97"/>
              <a:gd name="T6" fmla="*/ 2147483647 w 105"/>
              <a:gd name="T7" fmla="*/ 2147483647 h 97"/>
              <a:gd name="T8" fmla="*/ 2147483647 w 105"/>
              <a:gd name="T9" fmla="*/ 2147483647 h 97"/>
              <a:gd name="T10" fmla="*/ 2147483647 w 105"/>
              <a:gd name="T11" fmla="*/ 2147483647 h 97"/>
              <a:gd name="T12" fmla="*/ 2147483647 w 105"/>
              <a:gd name="T13" fmla="*/ 2147483647 h 97"/>
              <a:gd name="T14" fmla="*/ 2147483647 w 105"/>
              <a:gd name="T15" fmla="*/ 2147483647 h 97"/>
              <a:gd name="T16" fmla="*/ 2147483647 w 105"/>
              <a:gd name="T17" fmla="*/ 2147483647 h 97"/>
              <a:gd name="T18" fmla="*/ 2147483647 w 105"/>
              <a:gd name="T19" fmla="*/ 0 h 97"/>
              <a:gd name="T20" fmla="*/ 2147483647 w 105"/>
              <a:gd name="T21" fmla="*/ 2147483647 h 97"/>
              <a:gd name="T22" fmla="*/ 2147483647 w 105"/>
              <a:gd name="T23" fmla="*/ 2147483647 h 97"/>
              <a:gd name="T24" fmla="*/ 2147483647 w 105"/>
              <a:gd name="T25" fmla="*/ 2147483647 h 97"/>
              <a:gd name="T26" fmla="*/ 0 w 105"/>
              <a:gd name="T27" fmla="*/ 2147483647 h 97"/>
              <a:gd name="T28" fmla="*/ 0 w 105"/>
              <a:gd name="T29" fmla="*/ 2147483647 h 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5" h="97">
                <a:moveTo>
                  <a:pt x="0" y="96"/>
                </a:moveTo>
                <a:lnTo>
                  <a:pt x="0" y="96"/>
                </a:lnTo>
                <a:lnTo>
                  <a:pt x="8" y="88"/>
                </a:lnTo>
                <a:lnTo>
                  <a:pt x="48" y="88"/>
                </a:lnTo>
                <a:lnTo>
                  <a:pt x="48" y="72"/>
                </a:lnTo>
                <a:lnTo>
                  <a:pt x="64" y="64"/>
                </a:lnTo>
                <a:lnTo>
                  <a:pt x="64" y="24"/>
                </a:lnTo>
                <a:lnTo>
                  <a:pt x="104" y="24"/>
                </a:lnTo>
                <a:lnTo>
                  <a:pt x="104" y="8"/>
                </a:lnTo>
                <a:lnTo>
                  <a:pt x="48" y="0"/>
                </a:lnTo>
                <a:lnTo>
                  <a:pt x="40" y="16"/>
                </a:lnTo>
                <a:lnTo>
                  <a:pt x="32" y="24"/>
                </a:lnTo>
                <a:lnTo>
                  <a:pt x="24" y="48"/>
                </a:lnTo>
                <a:lnTo>
                  <a:pt x="0" y="80"/>
                </a:lnTo>
                <a:lnTo>
                  <a:pt x="0" y="9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76" name="Freeform 189"/>
          <p:cNvSpPr>
            <a:spLocks/>
          </p:cNvSpPr>
          <p:nvPr/>
        </p:nvSpPr>
        <p:spPr bwMode="ltGray">
          <a:xfrm>
            <a:off x="3773488" y="4059516"/>
            <a:ext cx="163513" cy="149225"/>
          </a:xfrm>
          <a:custGeom>
            <a:avLst/>
            <a:gdLst>
              <a:gd name="T0" fmla="*/ 0 w 105"/>
              <a:gd name="T1" fmla="*/ 2147483647 h 97"/>
              <a:gd name="T2" fmla="*/ 2147483647 w 105"/>
              <a:gd name="T3" fmla="*/ 2147483647 h 97"/>
              <a:gd name="T4" fmla="*/ 2147483647 w 105"/>
              <a:gd name="T5" fmla="*/ 2147483647 h 97"/>
              <a:gd name="T6" fmla="*/ 2147483647 w 105"/>
              <a:gd name="T7" fmla="*/ 2147483647 h 97"/>
              <a:gd name="T8" fmla="*/ 2147483647 w 105"/>
              <a:gd name="T9" fmla="*/ 2147483647 h 97"/>
              <a:gd name="T10" fmla="*/ 2147483647 w 105"/>
              <a:gd name="T11" fmla="*/ 2147483647 h 97"/>
              <a:gd name="T12" fmla="*/ 2147483647 w 105"/>
              <a:gd name="T13" fmla="*/ 2147483647 h 97"/>
              <a:gd name="T14" fmla="*/ 2147483647 w 105"/>
              <a:gd name="T15" fmla="*/ 2147483647 h 97"/>
              <a:gd name="T16" fmla="*/ 2147483647 w 105"/>
              <a:gd name="T17" fmla="*/ 0 h 97"/>
              <a:gd name="T18" fmla="*/ 2147483647 w 105"/>
              <a:gd name="T19" fmla="*/ 2147483647 h 97"/>
              <a:gd name="T20" fmla="*/ 2147483647 w 105"/>
              <a:gd name="T21" fmla="*/ 2147483647 h 97"/>
              <a:gd name="T22" fmla="*/ 2147483647 w 105"/>
              <a:gd name="T23" fmla="*/ 2147483647 h 97"/>
              <a:gd name="T24" fmla="*/ 0 w 105"/>
              <a:gd name="T25" fmla="*/ 2147483647 h 97"/>
              <a:gd name="T26" fmla="*/ 0 w 105"/>
              <a:gd name="T27" fmla="*/ 2147483647 h 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5" h="97">
                <a:moveTo>
                  <a:pt x="0" y="96"/>
                </a:moveTo>
                <a:lnTo>
                  <a:pt x="8" y="88"/>
                </a:lnTo>
                <a:lnTo>
                  <a:pt x="48" y="88"/>
                </a:lnTo>
                <a:lnTo>
                  <a:pt x="48" y="72"/>
                </a:lnTo>
                <a:lnTo>
                  <a:pt x="64" y="64"/>
                </a:lnTo>
                <a:lnTo>
                  <a:pt x="64" y="24"/>
                </a:lnTo>
                <a:lnTo>
                  <a:pt x="104" y="24"/>
                </a:lnTo>
                <a:lnTo>
                  <a:pt x="104" y="8"/>
                </a:lnTo>
                <a:lnTo>
                  <a:pt x="48" y="0"/>
                </a:lnTo>
                <a:lnTo>
                  <a:pt x="40" y="16"/>
                </a:lnTo>
                <a:lnTo>
                  <a:pt x="32" y="24"/>
                </a:lnTo>
                <a:lnTo>
                  <a:pt x="24" y="48"/>
                </a:lnTo>
                <a:lnTo>
                  <a:pt x="0" y="80"/>
                </a:lnTo>
                <a:lnTo>
                  <a:pt x="0" y="9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77" name="Freeform 190"/>
          <p:cNvSpPr>
            <a:spLocks/>
          </p:cNvSpPr>
          <p:nvPr/>
        </p:nvSpPr>
        <p:spPr bwMode="ltGray">
          <a:xfrm>
            <a:off x="3762376" y="4291291"/>
            <a:ext cx="123825" cy="87313"/>
          </a:xfrm>
          <a:custGeom>
            <a:avLst/>
            <a:gdLst>
              <a:gd name="T0" fmla="*/ 2147483647 w 81"/>
              <a:gd name="T1" fmla="*/ 2147483647 h 57"/>
              <a:gd name="T2" fmla="*/ 2147483647 w 81"/>
              <a:gd name="T3" fmla="*/ 2147483647 h 57"/>
              <a:gd name="T4" fmla="*/ 2147483647 w 81"/>
              <a:gd name="T5" fmla="*/ 2147483647 h 57"/>
              <a:gd name="T6" fmla="*/ 2147483647 w 81"/>
              <a:gd name="T7" fmla="*/ 2147483647 h 57"/>
              <a:gd name="T8" fmla="*/ 2147483647 w 81"/>
              <a:gd name="T9" fmla="*/ 2147483647 h 57"/>
              <a:gd name="T10" fmla="*/ 2147483647 w 81"/>
              <a:gd name="T11" fmla="*/ 2147483647 h 57"/>
              <a:gd name="T12" fmla="*/ 2147483647 w 81"/>
              <a:gd name="T13" fmla="*/ 2147483647 h 57"/>
              <a:gd name="T14" fmla="*/ 2147483647 w 81"/>
              <a:gd name="T15" fmla="*/ 2147483647 h 57"/>
              <a:gd name="T16" fmla="*/ 0 w 81"/>
              <a:gd name="T17" fmla="*/ 2147483647 h 57"/>
              <a:gd name="T18" fmla="*/ 2147483647 w 81"/>
              <a:gd name="T19" fmla="*/ 2147483647 h 57"/>
              <a:gd name="T20" fmla="*/ 2147483647 w 81"/>
              <a:gd name="T21" fmla="*/ 0 h 57"/>
              <a:gd name="T22" fmla="*/ 2147483647 w 81"/>
              <a:gd name="T23" fmla="*/ 0 h 57"/>
              <a:gd name="T24" fmla="*/ 2147483647 w 81"/>
              <a:gd name="T25" fmla="*/ 2147483647 h 57"/>
              <a:gd name="T26" fmla="*/ 2147483647 w 81"/>
              <a:gd name="T27" fmla="*/ 2147483647 h 57"/>
              <a:gd name="T28" fmla="*/ 2147483647 w 81"/>
              <a:gd name="T29" fmla="*/ 2147483647 h 57"/>
              <a:gd name="T30" fmla="*/ 2147483647 w 81"/>
              <a:gd name="T31" fmla="*/ 2147483647 h 57"/>
              <a:gd name="T32" fmla="*/ 2147483647 w 81"/>
              <a:gd name="T33" fmla="*/ 2147483647 h 57"/>
              <a:gd name="T34" fmla="*/ 2147483647 w 81"/>
              <a:gd name="T35" fmla="*/ 2147483647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1" h="57">
                <a:moveTo>
                  <a:pt x="8" y="48"/>
                </a:moveTo>
                <a:lnTo>
                  <a:pt x="8" y="48"/>
                </a:lnTo>
                <a:lnTo>
                  <a:pt x="16" y="48"/>
                </a:lnTo>
                <a:lnTo>
                  <a:pt x="32" y="40"/>
                </a:lnTo>
                <a:lnTo>
                  <a:pt x="40" y="48"/>
                </a:lnTo>
                <a:lnTo>
                  <a:pt x="48" y="40"/>
                </a:lnTo>
                <a:lnTo>
                  <a:pt x="32" y="40"/>
                </a:lnTo>
                <a:lnTo>
                  <a:pt x="8" y="40"/>
                </a:lnTo>
                <a:lnTo>
                  <a:pt x="0" y="24"/>
                </a:lnTo>
                <a:lnTo>
                  <a:pt x="8" y="8"/>
                </a:lnTo>
                <a:lnTo>
                  <a:pt x="16" y="0"/>
                </a:lnTo>
                <a:lnTo>
                  <a:pt x="32" y="0"/>
                </a:lnTo>
                <a:lnTo>
                  <a:pt x="56" y="8"/>
                </a:lnTo>
                <a:lnTo>
                  <a:pt x="64" y="24"/>
                </a:lnTo>
                <a:lnTo>
                  <a:pt x="80" y="56"/>
                </a:lnTo>
                <a:lnTo>
                  <a:pt x="48" y="56"/>
                </a:lnTo>
                <a:lnTo>
                  <a:pt x="8" y="56"/>
                </a:lnTo>
                <a:lnTo>
                  <a:pt x="8" y="4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78" name="Freeform 191"/>
          <p:cNvSpPr>
            <a:spLocks/>
          </p:cNvSpPr>
          <p:nvPr/>
        </p:nvSpPr>
        <p:spPr bwMode="ltGray">
          <a:xfrm>
            <a:off x="3762376" y="4291291"/>
            <a:ext cx="123825" cy="87313"/>
          </a:xfrm>
          <a:custGeom>
            <a:avLst/>
            <a:gdLst>
              <a:gd name="T0" fmla="*/ 2147483647 w 81"/>
              <a:gd name="T1" fmla="*/ 2147483647 h 57"/>
              <a:gd name="T2" fmla="*/ 2147483647 w 81"/>
              <a:gd name="T3" fmla="*/ 2147483647 h 57"/>
              <a:gd name="T4" fmla="*/ 2147483647 w 81"/>
              <a:gd name="T5" fmla="*/ 2147483647 h 57"/>
              <a:gd name="T6" fmla="*/ 2147483647 w 81"/>
              <a:gd name="T7" fmla="*/ 2147483647 h 57"/>
              <a:gd name="T8" fmla="*/ 2147483647 w 81"/>
              <a:gd name="T9" fmla="*/ 2147483647 h 57"/>
              <a:gd name="T10" fmla="*/ 2147483647 w 81"/>
              <a:gd name="T11" fmla="*/ 2147483647 h 57"/>
              <a:gd name="T12" fmla="*/ 2147483647 w 81"/>
              <a:gd name="T13" fmla="*/ 2147483647 h 57"/>
              <a:gd name="T14" fmla="*/ 0 w 81"/>
              <a:gd name="T15" fmla="*/ 2147483647 h 57"/>
              <a:gd name="T16" fmla="*/ 2147483647 w 81"/>
              <a:gd name="T17" fmla="*/ 2147483647 h 57"/>
              <a:gd name="T18" fmla="*/ 2147483647 w 81"/>
              <a:gd name="T19" fmla="*/ 0 h 57"/>
              <a:gd name="T20" fmla="*/ 2147483647 w 81"/>
              <a:gd name="T21" fmla="*/ 0 h 57"/>
              <a:gd name="T22" fmla="*/ 2147483647 w 81"/>
              <a:gd name="T23" fmla="*/ 2147483647 h 57"/>
              <a:gd name="T24" fmla="*/ 2147483647 w 81"/>
              <a:gd name="T25" fmla="*/ 2147483647 h 57"/>
              <a:gd name="T26" fmla="*/ 2147483647 w 81"/>
              <a:gd name="T27" fmla="*/ 2147483647 h 57"/>
              <a:gd name="T28" fmla="*/ 2147483647 w 81"/>
              <a:gd name="T29" fmla="*/ 2147483647 h 57"/>
              <a:gd name="T30" fmla="*/ 2147483647 w 81"/>
              <a:gd name="T31" fmla="*/ 2147483647 h 57"/>
              <a:gd name="T32" fmla="*/ 2147483647 w 81"/>
              <a:gd name="T33" fmla="*/ 2147483647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1" h="57">
                <a:moveTo>
                  <a:pt x="8" y="48"/>
                </a:moveTo>
                <a:lnTo>
                  <a:pt x="16" y="48"/>
                </a:lnTo>
                <a:lnTo>
                  <a:pt x="32" y="40"/>
                </a:lnTo>
                <a:lnTo>
                  <a:pt x="40" y="48"/>
                </a:lnTo>
                <a:lnTo>
                  <a:pt x="48" y="40"/>
                </a:lnTo>
                <a:lnTo>
                  <a:pt x="32" y="40"/>
                </a:lnTo>
                <a:lnTo>
                  <a:pt x="8" y="40"/>
                </a:lnTo>
                <a:lnTo>
                  <a:pt x="0" y="24"/>
                </a:lnTo>
                <a:lnTo>
                  <a:pt x="8" y="8"/>
                </a:lnTo>
                <a:lnTo>
                  <a:pt x="16" y="0"/>
                </a:lnTo>
                <a:lnTo>
                  <a:pt x="32" y="0"/>
                </a:lnTo>
                <a:lnTo>
                  <a:pt x="56" y="8"/>
                </a:lnTo>
                <a:lnTo>
                  <a:pt x="64" y="24"/>
                </a:lnTo>
                <a:lnTo>
                  <a:pt x="80" y="56"/>
                </a:lnTo>
                <a:lnTo>
                  <a:pt x="48" y="56"/>
                </a:lnTo>
                <a:lnTo>
                  <a:pt x="8" y="56"/>
                </a:lnTo>
                <a:lnTo>
                  <a:pt x="8" y="4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79" name="Freeform 192"/>
          <p:cNvSpPr>
            <a:spLocks/>
          </p:cNvSpPr>
          <p:nvPr/>
        </p:nvSpPr>
        <p:spPr bwMode="ltGray">
          <a:xfrm>
            <a:off x="3773488" y="4353204"/>
            <a:ext cx="63500" cy="14287"/>
          </a:xfrm>
          <a:custGeom>
            <a:avLst/>
            <a:gdLst>
              <a:gd name="T0" fmla="*/ 0 w 41"/>
              <a:gd name="T1" fmla="*/ 2147483647 h 9"/>
              <a:gd name="T2" fmla="*/ 0 w 41"/>
              <a:gd name="T3" fmla="*/ 2147483647 h 9"/>
              <a:gd name="T4" fmla="*/ 2147483647 w 41"/>
              <a:gd name="T5" fmla="*/ 2147483647 h 9"/>
              <a:gd name="T6" fmla="*/ 2147483647 w 41"/>
              <a:gd name="T7" fmla="*/ 0 h 9"/>
              <a:gd name="T8" fmla="*/ 2147483647 w 41"/>
              <a:gd name="T9" fmla="*/ 2147483647 h 9"/>
              <a:gd name="T10" fmla="*/ 2147483647 w 41"/>
              <a:gd name="T11" fmla="*/ 0 h 9"/>
              <a:gd name="T12" fmla="*/ 2147483647 w 41"/>
              <a:gd name="T13" fmla="*/ 0 h 9"/>
              <a:gd name="T14" fmla="*/ 0 w 41"/>
              <a:gd name="T15" fmla="*/ 0 h 9"/>
              <a:gd name="T16" fmla="*/ 0 w 41"/>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9">
                <a:moveTo>
                  <a:pt x="0" y="8"/>
                </a:moveTo>
                <a:lnTo>
                  <a:pt x="0" y="8"/>
                </a:lnTo>
                <a:lnTo>
                  <a:pt x="8" y="8"/>
                </a:lnTo>
                <a:lnTo>
                  <a:pt x="24" y="0"/>
                </a:lnTo>
                <a:lnTo>
                  <a:pt x="32" y="8"/>
                </a:lnTo>
                <a:lnTo>
                  <a:pt x="40" y="0"/>
                </a:lnTo>
                <a:lnTo>
                  <a:pt x="24" y="0"/>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80" name="Freeform 193"/>
          <p:cNvSpPr>
            <a:spLocks/>
          </p:cNvSpPr>
          <p:nvPr/>
        </p:nvSpPr>
        <p:spPr bwMode="ltGray">
          <a:xfrm>
            <a:off x="3773488" y="4353204"/>
            <a:ext cx="63500" cy="14287"/>
          </a:xfrm>
          <a:custGeom>
            <a:avLst/>
            <a:gdLst>
              <a:gd name="T0" fmla="*/ 0 w 41"/>
              <a:gd name="T1" fmla="*/ 2147483647 h 9"/>
              <a:gd name="T2" fmla="*/ 2147483647 w 41"/>
              <a:gd name="T3" fmla="*/ 2147483647 h 9"/>
              <a:gd name="T4" fmla="*/ 2147483647 w 41"/>
              <a:gd name="T5" fmla="*/ 0 h 9"/>
              <a:gd name="T6" fmla="*/ 2147483647 w 41"/>
              <a:gd name="T7" fmla="*/ 2147483647 h 9"/>
              <a:gd name="T8" fmla="*/ 2147483647 w 41"/>
              <a:gd name="T9" fmla="*/ 0 h 9"/>
              <a:gd name="T10" fmla="*/ 2147483647 w 41"/>
              <a:gd name="T11" fmla="*/ 0 h 9"/>
              <a:gd name="T12" fmla="*/ 0 w 41"/>
              <a:gd name="T13" fmla="*/ 0 h 9"/>
              <a:gd name="T14" fmla="*/ 0 w 41"/>
              <a:gd name="T15" fmla="*/ 214748364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9">
                <a:moveTo>
                  <a:pt x="0" y="8"/>
                </a:moveTo>
                <a:lnTo>
                  <a:pt x="8" y="8"/>
                </a:lnTo>
                <a:lnTo>
                  <a:pt x="24" y="0"/>
                </a:lnTo>
                <a:lnTo>
                  <a:pt x="32" y="8"/>
                </a:lnTo>
                <a:lnTo>
                  <a:pt x="40" y="0"/>
                </a:lnTo>
                <a:lnTo>
                  <a:pt x="24" y="0"/>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81" name="Freeform 194"/>
          <p:cNvSpPr>
            <a:spLocks/>
          </p:cNvSpPr>
          <p:nvPr/>
        </p:nvSpPr>
        <p:spPr bwMode="ltGray">
          <a:xfrm>
            <a:off x="3773488" y="4377016"/>
            <a:ext cx="63500" cy="38100"/>
          </a:xfrm>
          <a:custGeom>
            <a:avLst/>
            <a:gdLst>
              <a:gd name="T0" fmla="*/ 2147483647 w 41"/>
              <a:gd name="T1" fmla="*/ 2147483647 h 25"/>
              <a:gd name="T2" fmla="*/ 2147483647 w 41"/>
              <a:gd name="T3" fmla="*/ 2147483647 h 25"/>
              <a:gd name="T4" fmla="*/ 2147483647 w 41"/>
              <a:gd name="T5" fmla="*/ 2147483647 h 25"/>
              <a:gd name="T6" fmla="*/ 2147483647 w 41"/>
              <a:gd name="T7" fmla="*/ 0 h 25"/>
              <a:gd name="T8" fmla="*/ 0 w 41"/>
              <a:gd name="T9" fmla="*/ 0 h 25"/>
              <a:gd name="T10" fmla="*/ 2147483647 w 41"/>
              <a:gd name="T11" fmla="*/ 2147483647 h 25"/>
              <a:gd name="T12" fmla="*/ 2147483647 w 41"/>
              <a:gd name="T13" fmla="*/ 2147483647 h 25"/>
              <a:gd name="T14" fmla="*/ 2147483647 w 41"/>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25">
                <a:moveTo>
                  <a:pt x="24" y="24"/>
                </a:moveTo>
                <a:lnTo>
                  <a:pt x="24" y="24"/>
                </a:lnTo>
                <a:lnTo>
                  <a:pt x="40" y="8"/>
                </a:lnTo>
                <a:lnTo>
                  <a:pt x="40" y="0"/>
                </a:lnTo>
                <a:lnTo>
                  <a:pt x="0" y="0"/>
                </a:lnTo>
                <a:lnTo>
                  <a:pt x="16" y="8"/>
                </a:lnTo>
                <a:lnTo>
                  <a:pt x="16" y="16"/>
                </a:lnTo>
                <a:lnTo>
                  <a:pt x="24"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82" name="Freeform 195"/>
          <p:cNvSpPr>
            <a:spLocks/>
          </p:cNvSpPr>
          <p:nvPr/>
        </p:nvSpPr>
        <p:spPr bwMode="ltGray">
          <a:xfrm>
            <a:off x="3773488" y="4377016"/>
            <a:ext cx="63500" cy="38100"/>
          </a:xfrm>
          <a:custGeom>
            <a:avLst/>
            <a:gdLst>
              <a:gd name="T0" fmla="*/ 2147483647 w 41"/>
              <a:gd name="T1" fmla="*/ 2147483647 h 25"/>
              <a:gd name="T2" fmla="*/ 2147483647 w 41"/>
              <a:gd name="T3" fmla="*/ 2147483647 h 25"/>
              <a:gd name="T4" fmla="*/ 2147483647 w 41"/>
              <a:gd name="T5" fmla="*/ 0 h 25"/>
              <a:gd name="T6" fmla="*/ 0 w 41"/>
              <a:gd name="T7" fmla="*/ 0 h 25"/>
              <a:gd name="T8" fmla="*/ 2147483647 w 41"/>
              <a:gd name="T9" fmla="*/ 2147483647 h 25"/>
              <a:gd name="T10" fmla="*/ 2147483647 w 41"/>
              <a:gd name="T11" fmla="*/ 2147483647 h 25"/>
              <a:gd name="T12" fmla="*/ 2147483647 w 41"/>
              <a:gd name="T13" fmla="*/ 2147483647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5">
                <a:moveTo>
                  <a:pt x="24" y="24"/>
                </a:moveTo>
                <a:lnTo>
                  <a:pt x="40" y="8"/>
                </a:lnTo>
                <a:lnTo>
                  <a:pt x="40" y="0"/>
                </a:lnTo>
                <a:lnTo>
                  <a:pt x="0" y="0"/>
                </a:lnTo>
                <a:lnTo>
                  <a:pt x="16" y="8"/>
                </a:lnTo>
                <a:lnTo>
                  <a:pt x="16" y="16"/>
                </a:lnTo>
                <a:lnTo>
                  <a:pt x="24"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83" name="Freeform 196"/>
          <p:cNvSpPr>
            <a:spLocks/>
          </p:cNvSpPr>
          <p:nvPr/>
        </p:nvSpPr>
        <p:spPr bwMode="ltGray">
          <a:xfrm>
            <a:off x="3811588" y="4377016"/>
            <a:ext cx="134938" cy="100013"/>
          </a:xfrm>
          <a:custGeom>
            <a:avLst/>
            <a:gdLst>
              <a:gd name="T0" fmla="*/ 2147483647 w 89"/>
              <a:gd name="T1" fmla="*/ 2147483647 h 65"/>
              <a:gd name="T2" fmla="*/ 2147483647 w 89"/>
              <a:gd name="T3" fmla="*/ 2147483647 h 65"/>
              <a:gd name="T4" fmla="*/ 2147483647 w 89"/>
              <a:gd name="T5" fmla="*/ 2147483647 h 65"/>
              <a:gd name="T6" fmla="*/ 2147483647 w 89"/>
              <a:gd name="T7" fmla="*/ 2147483647 h 65"/>
              <a:gd name="T8" fmla="*/ 2147483647 w 89"/>
              <a:gd name="T9" fmla="*/ 2147483647 h 65"/>
              <a:gd name="T10" fmla="*/ 2147483647 w 89"/>
              <a:gd name="T11" fmla="*/ 2147483647 h 65"/>
              <a:gd name="T12" fmla="*/ 2147483647 w 89"/>
              <a:gd name="T13" fmla="*/ 2147483647 h 65"/>
              <a:gd name="T14" fmla="*/ 2147483647 w 89"/>
              <a:gd name="T15" fmla="*/ 0 h 65"/>
              <a:gd name="T16" fmla="*/ 2147483647 w 89"/>
              <a:gd name="T17" fmla="*/ 2147483647 h 65"/>
              <a:gd name="T18" fmla="*/ 2147483647 w 89"/>
              <a:gd name="T19" fmla="*/ 2147483647 h 65"/>
              <a:gd name="T20" fmla="*/ 2147483647 w 89"/>
              <a:gd name="T21" fmla="*/ 0 h 65"/>
              <a:gd name="T22" fmla="*/ 2147483647 w 89"/>
              <a:gd name="T23" fmla="*/ 0 h 65"/>
              <a:gd name="T24" fmla="*/ 2147483647 w 89"/>
              <a:gd name="T25" fmla="*/ 2147483647 h 65"/>
              <a:gd name="T26" fmla="*/ 0 w 89"/>
              <a:gd name="T27" fmla="*/ 2147483647 h 65"/>
              <a:gd name="T28" fmla="*/ 2147483647 w 89"/>
              <a:gd name="T29" fmla="*/ 2147483647 h 65"/>
              <a:gd name="T30" fmla="*/ 2147483647 w 89"/>
              <a:gd name="T31" fmla="*/ 2147483647 h 65"/>
              <a:gd name="T32" fmla="*/ 2147483647 w 89"/>
              <a:gd name="T33" fmla="*/ 2147483647 h 65"/>
              <a:gd name="T34" fmla="*/ 2147483647 w 89"/>
              <a:gd name="T35" fmla="*/ 2147483647 h 65"/>
              <a:gd name="T36" fmla="*/ 2147483647 w 89"/>
              <a:gd name="T37" fmla="*/ 2147483647 h 65"/>
              <a:gd name="T38" fmla="*/ 2147483647 w 89"/>
              <a:gd name="T39" fmla="*/ 2147483647 h 65"/>
              <a:gd name="T40" fmla="*/ 2147483647 w 89"/>
              <a:gd name="T41" fmla="*/ 2147483647 h 65"/>
              <a:gd name="T42" fmla="*/ 2147483647 w 89"/>
              <a:gd name="T43" fmla="*/ 2147483647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9" h="65">
                <a:moveTo>
                  <a:pt x="80" y="64"/>
                </a:moveTo>
                <a:lnTo>
                  <a:pt x="80" y="64"/>
                </a:lnTo>
                <a:lnTo>
                  <a:pt x="88" y="64"/>
                </a:lnTo>
                <a:lnTo>
                  <a:pt x="88" y="56"/>
                </a:lnTo>
                <a:lnTo>
                  <a:pt x="88" y="48"/>
                </a:lnTo>
                <a:lnTo>
                  <a:pt x="88" y="40"/>
                </a:lnTo>
                <a:lnTo>
                  <a:pt x="88" y="32"/>
                </a:lnTo>
                <a:lnTo>
                  <a:pt x="72" y="0"/>
                </a:lnTo>
                <a:lnTo>
                  <a:pt x="56" y="8"/>
                </a:lnTo>
                <a:lnTo>
                  <a:pt x="40" y="8"/>
                </a:lnTo>
                <a:lnTo>
                  <a:pt x="48" y="0"/>
                </a:lnTo>
                <a:lnTo>
                  <a:pt x="16" y="0"/>
                </a:lnTo>
                <a:lnTo>
                  <a:pt x="16" y="8"/>
                </a:lnTo>
                <a:lnTo>
                  <a:pt x="0" y="24"/>
                </a:lnTo>
                <a:lnTo>
                  <a:pt x="24" y="40"/>
                </a:lnTo>
                <a:lnTo>
                  <a:pt x="32" y="32"/>
                </a:lnTo>
                <a:lnTo>
                  <a:pt x="40" y="32"/>
                </a:lnTo>
                <a:lnTo>
                  <a:pt x="56" y="48"/>
                </a:lnTo>
                <a:lnTo>
                  <a:pt x="56" y="56"/>
                </a:lnTo>
                <a:lnTo>
                  <a:pt x="64" y="48"/>
                </a:lnTo>
                <a:lnTo>
                  <a:pt x="72" y="64"/>
                </a:lnTo>
                <a:lnTo>
                  <a:pt x="80" y="6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84" name="Freeform 197"/>
          <p:cNvSpPr>
            <a:spLocks/>
          </p:cNvSpPr>
          <p:nvPr/>
        </p:nvSpPr>
        <p:spPr bwMode="ltGray">
          <a:xfrm>
            <a:off x="3811588" y="4377016"/>
            <a:ext cx="134938" cy="100013"/>
          </a:xfrm>
          <a:custGeom>
            <a:avLst/>
            <a:gdLst>
              <a:gd name="T0" fmla="*/ 2147483647 w 89"/>
              <a:gd name="T1" fmla="*/ 2147483647 h 65"/>
              <a:gd name="T2" fmla="*/ 2147483647 w 89"/>
              <a:gd name="T3" fmla="*/ 2147483647 h 65"/>
              <a:gd name="T4" fmla="*/ 2147483647 w 89"/>
              <a:gd name="T5" fmla="*/ 2147483647 h 65"/>
              <a:gd name="T6" fmla="*/ 2147483647 w 89"/>
              <a:gd name="T7" fmla="*/ 2147483647 h 65"/>
              <a:gd name="T8" fmla="*/ 2147483647 w 89"/>
              <a:gd name="T9" fmla="*/ 2147483647 h 65"/>
              <a:gd name="T10" fmla="*/ 2147483647 w 89"/>
              <a:gd name="T11" fmla="*/ 2147483647 h 65"/>
              <a:gd name="T12" fmla="*/ 2147483647 w 89"/>
              <a:gd name="T13" fmla="*/ 0 h 65"/>
              <a:gd name="T14" fmla="*/ 2147483647 w 89"/>
              <a:gd name="T15" fmla="*/ 2147483647 h 65"/>
              <a:gd name="T16" fmla="*/ 2147483647 w 89"/>
              <a:gd name="T17" fmla="*/ 2147483647 h 65"/>
              <a:gd name="T18" fmla="*/ 2147483647 w 89"/>
              <a:gd name="T19" fmla="*/ 0 h 65"/>
              <a:gd name="T20" fmla="*/ 2147483647 w 89"/>
              <a:gd name="T21" fmla="*/ 0 h 65"/>
              <a:gd name="T22" fmla="*/ 2147483647 w 89"/>
              <a:gd name="T23" fmla="*/ 2147483647 h 65"/>
              <a:gd name="T24" fmla="*/ 0 w 89"/>
              <a:gd name="T25" fmla="*/ 2147483647 h 65"/>
              <a:gd name="T26" fmla="*/ 2147483647 w 89"/>
              <a:gd name="T27" fmla="*/ 2147483647 h 65"/>
              <a:gd name="T28" fmla="*/ 2147483647 w 89"/>
              <a:gd name="T29" fmla="*/ 2147483647 h 65"/>
              <a:gd name="T30" fmla="*/ 2147483647 w 89"/>
              <a:gd name="T31" fmla="*/ 2147483647 h 65"/>
              <a:gd name="T32" fmla="*/ 2147483647 w 89"/>
              <a:gd name="T33" fmla="*/ 2147483647 h 65"/>
              <a:gd name="T34" fmla="*/ 2147483647 w 89"/>
              <a:gd name="T35" fmla="*/ 2147483647 h 65"/>
              <a:gd name="T36" fmla="*/ 2147483647 w 89"/>
              <a:gd name="T37" fmla="*/ 2147483647 h 65"/>
              <a:gd name="T38" fmla="*/ 2147483647 w 89"/>
              <a:gd name="T39" fmla="*/ 2147483647 h 65"/>
              <a:gd name="T40" fmla="*/ 2147483647 w 89"/>
              <a:gd name="T41" fmla="*/ 2147483647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9" h="65">
                <a:moveTo>
                  <a:pt x="80" y="64"/>
                </a:moveTo>
                <a:lnTo>
                  <a:pt x="88" y="64"/>
                </a:lnTo>
                <a:lnTo>
                  <a:pt x="88" y="56"/>
                </a:lnTo>
                <a:lnTo>
                  <a:pt x="88" y="48"/>
                </a:lnTo>
                <a:lnTo>
                  <a:pt x="88" y="40"/>
                </a:lnTo>
                <a:lnTo>
                  <a:pt x="88" y="32"/>
                </a:lnTo>
                <a:lnTo>
                  <a:pt x="72" y="0"/>
                </a:lnTo>
                <a:lnTo>
                  <a:pt x="56" y="8"/>
                </a:lnTo>
                <a:lnTo>
                  <a:pt x="40" y="8"/>
                </a:lnTo>
                <a:lnTo>
                  <a:pt x="48" y="0"/>
                </a:lnTo>
                <a:lnTo>
                  <a:pt x="16" y="0"/>
                </a:lnTo>
                <a:lnTo>
                  <a:pt x="16" y="8"/>
                </a:lnTo>
                <a:lnTo>
                  <a:pt x="0" y="24"/>
                </a:lnTo>
                <a:lnTo>
                  <a:pt x="24" y="40"/>
                </a:lnTo>
                <a:lnTo>
                  <a:pt x="32" y="32"/>
                </a:lnTo>
                <a:lnTo>
                  <a:pt x="40" y="32"/>
                </a:lnTo>
                <a:lnTo>
                  <a:pt x="56" y="48"/>
                </a:lnTo>
                <a:lnTo>
                  <a:pt x="56" y="56"/>
                </a:lnTo>
                <a:lnTo>
                  <a:pt x="64" y="48"/>
                </a:lnTo>
                <a:lnTo>
                  <a:pt x="72" y="64"/>
                </a:lnTo>
                <a:lnTo>
                  <a:pt x="80" y="6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85" name="Freeform 198"/>
          <p:cNvSpPr>
            <a:spLocks/>
          </p:cNvSpPr>
          <p:nvPr/>
        </p:nvSpPr>
        <p:spPr bwMode="ltGray">
          <a:xfrm>
            <a:off x="3848101" y="4426229"/>
            <a:ext cx="50800" cy="61912"/>
          </a:xfrm>
          <a:custGeom>
            <a:avLst/>
            <a:gdLst>
              <a:gd name="T0" fmla="*/ 0 w 33"/>
              <a:gd name="T1" fmla="*/ 2147483647 h 41"/>
              <a:gd name="T2" fmla="*/ 0 w 33"/>
              <a:gd name="T3" fmla="*/ 2147483647 h 41"/>
              <a:gd name="T4" fmla="*/ 2147483647 w 33"/>
              <a:gd name="T5" fmla="*/ 0 h 41"/>
              <a:gd name="T6" fmla="*/ 2147483647 w 33"/>
              <a:gd name="T7" fmla="*/ 0 h 41"/>
              <a:gd name="T8" fmla="*/ 2147483647 w 33"/>
              <a:gd name="T9" fmla="*/ 2147483647 h 41"/>
              <a:gd name="T10" fmla="*/ 2147483647 w 33"/>
              <a:gd name="T11" fmla="*/ 2147483647 h 41"/>
              <a:gd name="T12" fmla="*/ 2147483647 w 33"/>
              <a:gd name="T13" fmla="*/ 2147483647 h 41"/>
              <a:gd name="T14" fmla="*/ 2147483647 w 33"/>
              <a:gd name="T15" fmla="*/ 2147483647 h 41"/>
              <a:gd name="T16" fmla="*/ 0 w 33"/>
              <a:gd name="T17" fmla="*/ 2147483647 h 41"/>
              <a:gd name="T18" fmla="*/ 0 w 33"/>
              <a:gd name="T19" fmla="*/ 214748364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41">
                <a:moveTo>
                  <a:pt x="0" y="8"/>
                </a:moveTo>
                <a:lnTo>
                  <a:pt x="0" y="8"/>
                </a:lnTo>
                <a:lnTo>
                  <a:pt x="8" y="0"/>
                </a:lnTo>
                <a:lnTo>
                  <a:pt x="16" y="0"/>
                </a:lnTo>
                <a:lnTo>
                  <a:pt x="32" y="16"/>
                </a:lnTo>
                <a:lnTo>
                  <a:pt x="32" y="24"/>
                </a:lnTo>
                <a:lnTo>
                  <a:pt x="16" y="40"/>
                </a:lnTo>
                <a:lnTo>
                  <a:pt x="8" y="32"/>
                </a:lnTo>
                <a:lnTo>
                  <a:pt x="0" y="32"/>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86" name="Freeform 199"/>
          <p:cNvSpPr>
            <a:spLocks/>
          </p:cNvSpPr>
          <p:nvPr/>
        </p:nvSpPr>
        <p:spPr bwMode="ltGray">
          <a:xfrm>
            <a:off x="3848101" y="4426229"/>
            <a:ext cx="50800" cy="61912"/>
          </a:xfrm>
          <a:custGeom>
            <a:avLst/>
            <a:gdLst>
              <a:gd name="T0" fmla="*/ 0 w 33"/>
              <a:gd name="T1" fmla="*/ 2147483647 h 41"/>
              <a:gd name="T2" fmla="*/ 2147483647 w 33"/>
              <a:gd name="T3" fmla="*/ 0 h 41"/>
              <a:gd name="T4" fmla="*/ 2147483647 w 33"/>
              <a:gd name="T5" fmla="*/ 0 h 41"/>
              <a:gd name="T6" fmla="*/ 2147483647 w 33"/>
              <a:gd name="T7" fmla="*/ 2147483647 h 41"/>
              <a:gd name="T8" fmla="*/ 2147483647 w 33"/>
              <a:gd name="T9" fmla="*/ 2147483647 h 41"/>
              <a:gd name="T10" fmla="*/ 2147483647 w 33"/>
              <a:gd name="T11" fmla="*/ 2147483647 h 41"/>
              <a:gd name="T12" fmla="*/ 2147483647 w 33"/>
              <a:gd name="T13" fmla="*/ 2147483647 h 41"/>
              <a:gd name="T14" fmla="*/ 0 w 33"/>
              <a:gd name="T15" fmla="*/ 2147483647 h 41"/>
              <a:gd name="T16" fmla="*/ 0 w 33"/>
              <a:gd name="T17" fmla="*/ 2147483647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41">
                <a:moveTo>
                  <a:pt x="0" y="8"/>
                </a:moveTo>
                <a:lnTo>
                  <a:pt x="8" y="0"/>
                </a:lnTo>
                <a:lnTo>
                  <a:pt x="16" y="0"/>
                </a:lnTo>
                <a:lnTo>
                  <a:pt x="32" y="16"/>
                </a:lnTo>
                <a:lnTo>
                  <a:pt x="32" y="24"/>
                </a:lnTo>
                <a:lnTo>
                  <a:pt x="16" y="40"/>
                </a:lnTo>
                <a:lnTo>
                  <a:pt x="8" y="32"/>
                </a:lnTo>
                <a:lnTo>
                  <a:pt x="0" y="32"/>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87" name="Freeform 200"/>
          <p:cNvSpPr>
            <a:spLocks/>
          </p:cNvSpPr>
          <p:nvPr/>
        </p:nvSpPr>
        <p:spPr bwMode="ltGray">
          <a:xfrm>
            <a:off x="3871913" y="4451629"/>
            <a:ext cx="88900" cy="85725"/>
          </a:xfrm>
          <a:custGeom>
            <a:avLst/>
            <a:gdLst>
              <a:gd name="T0" fmla="*/ 2147483647 w 57"/>
              <a:gd name="T1" fmla="*/ 2147483647 h 57"/>
              <a:gd name="T2" fmla="*/ 2147483647 w 57"/>
              <a:gd name="T3" fmla="*/ 2147483647 h 57"/>
              <a:gd name="T4" fmla="*/ 2147483647 w 57"/>
              <a:gd name="T5" fmla="*/ 2147483647 h 57"/>
              <a:gd name="T6" fmla="*/ 2147483647 w 57"/>
              <a:gd name="T7" fmla="*/ 2147483647 h 57"/>
              <a:gd name="T8" fmla="*/ 2147483647 w 57"/>
              <a:gd name="T9" fmla="*/ 2147483647 h 57"/>
              <a:gd name="T10" fmla="*/ 2147483647 w 57"/>
              <a:gd name="T11" fmla="*/ 2147483647 h 57"/>
              <a:gd name="T12" fmla="*/ 2147483647 w 57"/>
              <a:gd name="T13" fmla="*/ 0 h 57"/>
              <a:gd name="T14" fmla="*/ 2147483647 w 57"/>
              <a:gd name="T15" fmla="*/ 2147483647 h 57"/>
              <a:gd name="T16" fmla="*/ 0 w 57"/>
              <a:gd name="T17" fmla="*/ 2147483647 h 57"/>
              <a:gd name="T18" fmla="*/ 2147483647 w 57"/>
              <a:gd name="T19" fmla="*/ 2147483647 h 57"/>
              <a:gd name="T20" fmla="*/ 2147483647 w 57"/>
              <a:gd name="T21" fmla="*/ 214748364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 h="57">
                <a:moveTo>
                  <a:pt x="56" y="56"/>
                </a:moveTo>
                <a:lnTo>
                  <a:pt x="56" y="56"/>
                </a:lnTo>
                <a:lnTo>
                  <a:pt x="56" y="40"/>
                </a:lnTo>
                <a:lnTo>
                  <a:pt x="40" y="32"/>
                </a:lnTo>
                <a:lnTo>
                  <a:pt x="40" y="16"/>
                </a:lnTo>
                <a:lnTo>
                  <a:pt x="32" y="16"/>
                </a:lnTo>
                <a:lnTo>
                  <a:pt x="24" y="0"/>
                </a:lnTo>
                <a:lnTo>
                  <a:pt x="16" y="8"/>
                </a:lnTo>
                <a:lnTo>
                  <a:pt x="0" y="24"/>
                </a:lnTo>
                <a:lnTo>
                  <a:pt x="40" y="56"/>
                </a:lnTo>
                <a:lnTo>
                  <a:pt x="56" y="5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88" name="Freeform 201"/>
          <p:cNvSpPr>
            <a:spLocks/>
          </p:cNvSpPr>
          <p:nvPr/>
        </p:nvSpPr>
        <p:spPr bwMode="ltGray">
          <a:xfrm>
            <a:off x="3871913" y="4451629"/>
            <a:ext cx="88900" cy="85725"/>
          </a:xfrm>
          <a:custGeom>
            <a:avLst/>
            <a:gdLst>
              <a:gd name="T0" fmla="*/ 2147483647 w 57"/>
              <a:gd name="T1" fmla="*/ 2147483647 h 57"/>
              <a:gd name="T2" fmla="*/ 2147483647 w 57"/>
              <a:gd name="T3" fmla="*/ 2147483647 h 57"/>
              <a:gd name="T4" fmla="*/ 2147483647 w 57"/>
              <a:gd name="T5" fmla="*/ 2147483647 h 57"/>
              <a:gd name="T6" fmla="*/ 2147483647 w 57"/>
              <a:gd name="T7" fmla="*/ 2147483647 h 57"/>
              <a:gd name="T8" fmla="*/ 2147483647 w 57"/>
              <a:gd name="T9" fmla="*/ 2147483647 h 57"/>
              <a:gd name="T10" fmla="*/ 2147483647 w 57"/>
              <a:gd name="T11" fmla="*/ 0 h 57"/>
              <a:gd name="T12" fmla="*/ 2147483647 w 57"/>
              <a:gd name="T13" fmla="*/ 2147483647 h 57"/>
              <a:gd name="T14" fmla="*/ 0 w 57"/>
              <a:gd name="T15" fmla="*/ 2147483647 h 57"/>
              <a:gd name="T16" fmla="*/ 2147483647 w 57"/>
              <a:gd name="T17" fmla="*/ 2147483647 h 57"/>
              <a:gd name="T18" fmla="*/ 2147483647 w 57"/>
              <a:gd name="T19" fmla="*/ 2147483647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57">
                <a:moveTo>
                  <a:pt x="56" y="56"/>
                </a:moveTo>
                <a:lnTo>
                  <a:pt x="56" y="40"/>
                </a:lnTo>
                <a:lnTo>
                  <a:pt x="40" y="32"/>
                </a:lnTo>
                <a:lnTo>
                  <a:pt x="40" y="16"/>
                </a:lnTo>
                <a:lnTo>
                  <a:pt x="32" y="16"/>
                </a:lnTo>
                <a:lnTo>
                  <a:pt x="24" y="0"/>
                </a:lnTo>
                <a:lnTo>
                  <a:pt x="16" y="8"/>
                </a:lnTo>
                <a:lnTo>
                  <a:pt x="0" y="24"/>
                </a:lnTo>
                <a:lnTo>
                  <a:pt x="40" y="56"/>
                </a:lnTo>
                <a:lnTo>
                  <a:pt x="56" y="5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89" name="Freeform 202"/>
          <p:cNvSpPr>
            <a:spLocks/>
          </p:cNvSpPr>
          <p:nvPr/>
        </p:nvSpPr>
        <p:spPr bwMode="ltGray">
          <a:xfrm>
            <a:off x="3935413" y="4413529"/>
            <a:ext cx="122238" cy="123825"/>
          </a:xfrm>
          <a:custGeom>
            <a:avLst/>
            <a:gdLst>
              <a:gd name="T0" fmla="*/ 2147483647 w 81"/>
              <a:gd name="T1" fmla="*/ 2147483647 h 81"/>
              <a:gd name="T2" fmla="*/ 2147483647 w 81"/>
              <a:gd name="T3" fmla="*/ 2147483647 h 81"/>
              <a:gd name="T4" fmla="*/ 2147483647 w 81"/>
              <a:gd name="T5" fmla="*/ 2147483647 h 81"/>
              <a:gd name="T6" fmla="*/ 2147483647 w 81"/>
              <a:gd name="T7" fmla="*/ 2147483647 h 81"/>
              <a:gd name="T8" fmla="*/ 2147483647 w 81"/>
              <a:gd name="T9" fmla="*/ 2147483647 h 81"/>
              <a:gd name="T10" fmla="*/ 2147483647 w 81"/>
              <a:gd name="T11" fmla="*/ 2147483647 h 81"/>
              <a:gd name="T12" fmla="*/ 2147483647 w 81"/>
              <a:gd name="T13" fmla="*/ 2147483647 h 81"/>
              <a:gd name="T14" fmla="*/ 2147483647 w 81"/>
              <a:gd name="T15" fmla="*/ 0 h 81"/>
              <a:gd name="T16" fmla="*/ 2147483647 w 81"/>
              <a:gd name="T17" fmla="*/ 2147483647 h 81"/>
              <a:gd name="T18" fmla="*/ 2147483647 w 81"/>
              <a:gd name="T19" fmla="*/ 0 h 81"/>
              <a:gd name="T20" fmla="*/ 2147483647 w 81"/>
              <a:gd name="T21" fmla="*/ 2147483647 h 81"/>
              <a:gd name="T22" fmla="*/ 2147483647 w 81"/>
              <a:gd name="T23" fmla="*/ 2147483647 h 81"/>
              <a:gd name="T24" fmla="*/ 2147483647 w 81"/>
              <a:gd name="T25" fmla="*/ 2147483647 h 81"/>
              <a:gd name="T26" fmla="*/ 2147483647 w 81"/>
              <a:gd name="T27" fmla="*/ 2147483647 h 81"/>
              <a:gd name="T28" fmla="*/ 2147483647 w 81"/>
              <a:gd name="T29" fmla="*/ 2147483647 h 81"/>
              <a:gd name="T30" fmla="*/ 2147483647 w 81"/>
              <a:gd name="T31" fmla="*/ 2147483647 h 81"/>
              <a:gd name="T32" fmla="*/ 0 w 81"/>
              <a:gd name="T33" fmla="*/ 2147483647 h 81"/>
              <a:gd name="T34" fmla="*/ 0 w 81"/>
              <a:gd name="T35" fmla="*/ 2147483647 h 81"/>
              <a:gd name="T36" fmla="*/ 2147483647 w 81"/>
              <a:gd name="T37" fmla="*/ 2147483647 h 81"/>
              <a:gd name="T38" fmla="*/ 2147483647 w 81"/>
              <a:gd name="T39" fmla="*/ 2147483647 h 81"/>
              <a:gd name="T40" fmla="*/ 2147483647 w 81"/>
              <a:gd name="T41" fmla="*/ 2147483647 h 81"/>
              <a:gd name="T42" fmla="*/ 2147483647 w 81"/>
              <a:gd name="T43" fmla="*/ 2147483647 h 81"/>
              <a:gd name="T44" fmla="*/ 2147483647 w 81"/>
              <a:gd name="T45" fmla="*/ 2147483647 h 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1" h="81">
                <a:moveTo>
                  <a:pt x="72" y="72"/>
                </a:moveTo>
                <a:lnTo>
                  <a:pt x="72" y="72"/>
                </a:lnTo>
                <a:lnTo>
                  <a:pt x="72" y="48"/>
                </a:lnTo>
                <a:lnTo>
                  <a:pt x="80" y="32"/>
                </a:lnTo>
                <a:lnTo>
                  <a:pt x="72" y="16"/>
                </a:lnTo>
                <a:lnTo>
                  <a:pt x="64" y="8"/>
                </a:lnTo>
                <a:lnTo>
                  <a:pt x="48" y="8"/>
                </a:lnTo>
                <a:lnTo>
                  <a:pt x="40" y="0"/>
                </a:lnTo>
                <a:lnTo>
                  <a:pt x="32" y="8"/>
                </a:lnTo>
                <a:lnTo>
                  <a:pt x="24" y="0"/>
                </a:lnTo>
                <a:lnTo>
                  <a:pt x="16" y="8"/>
                </a:lnTo>
                <a:lnTo>
                  <a:pt x="8" y="8"/>
                </a:lnTo>
                <a:lnTo>
                  <a:pt x="8" y="16"/>
                </a:lnTo>
                <a:lnTo>
                  <a:pt x="8" y="24"/>
                </a:lnTo>
                <a:lnTo>
                  <a:pt x="8" y="32"/>
                </a:lnTo>
                <a:lnTo>
                  <a:pt x="8" y="40"/>
                </a:lnTo>
                <a:lnTo>
                  <a:pt x="0" y="40"/>
                </a:lnTo>
                <a:lnTo>
                  <a:pt x="0" y="56"/>
                </a:lnTo>
                <a:lnTo>
                  <a:pt x="16" y="64"/>
                </a:lnTo>
                <a:lnTo>
                  <a:pt x="16" y="80"/>
                </a:lnTo>
                <a:lnTo>
                  <a:pt x="32" y="72"/>
                </a:lnTo>
                <a:lnTo>
                  <a:pt x="56" y="72"/>
                </a:lnTo>
                <a:lnTo>
                  <a:pt x="72" y="7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90" name="Freeform 203"/>
          <p:cNvSpPr>
            <a:spLocks/>
          </p:cNvSpPr>
          <p:nvPr/>
        </p:nvSpPr>
        <p:spPr bwMode="ltGray">
          <a:xfrm>
            <a:off x="3935413" y="4413529"/>
            <a:ext cx="122238" cy="123825"/>
          </a:xfrm>
          <a:custGeom>
            <a:avLst/>
            <a:gdLst>
              <a:gd name="T0" fmla="*/ 2147483647 w 81"/>
              <a:gd name="T1" fmla="*/ 2147483647 h 81"/>
              <a:gd name="T2" fmla="*/ 2147483647 w 81"/>
              <a:gd name="T3" fmla="*/ 2147483647 h 81"/>
              <a:gd name="T4" fmla="*/ 2147483647 w 81"/>
              <a:gd name="T5" fmla="*/ 2147483647 h 81"/>
              <a:gd name="T6" fmla="*/ 2147483647 w 81"/>
              <a:gd name="T7" fmla="*/ 2147483647 h 81"/>
              <a:gd name="T8" fmla="*/ 2147483647 w 81"/>
              <a:gd name="T9" fmla="*/ 2147483647 h 81"/>
              <a:gd name="T10" fmla="*/ 2147483647 w 81"/>
              <a:gd name="T11" fmla="*/ 2147483647 h 81"/>
              <a:gd name="T12" fmla="*/ 2147483647 w 81"/>
              <a:gd name="T13" fmla="*/ 0 h 81"/>
              <a:gd name="T14" fmla="*/ 2147483647 w 81"/>
              <a:gd name="T15" fmla="*/ 2147483647 h 81"/>
              <a:gd name="T16" fmla="*/ 2147483647 w 81"/>
              <a:gd name="T17" fmla="*/ 0 h 81"/>
              <a:gd name="T18" fmla="*/ 2147483647 w 81"/>
              <a:gd name="T19" fmla="*/ 2147483647 h 81"/>
              <a:gd name="T20" fmla="*/ 2147483647 w 81"/>
              <a:gd name="T21" fmla="*/ 2147483647 h 81"/>
              <a:gd name="T22" fmla="*/ 2147483647 w 81"/>
              <a:gd name="T23" fmla="*/ 2147483647 h 81"/>
              <a:gd name="T24" fmla="*/ 2147483647 w 81"/>
              <a:gd name="T25" fmla="*/ 2147483647 h 81"/>
              <a:gd name="T26" fmla="*/ 2147483647 w 81"/>
              <a:gd name="T27" fmla="*/ 2147483647 h 81"/>
              <a:gd name="T28" fmla="*/ 2147483647 w 81"/>
              <a:gd name="T29" fmla="*/ 2147483647 h 81"/>
              <a:gd name="T30" fmla="*/ 0 w 81"/>
              <a:gd name="T31" fmla="*/ 2147483647 h 81"/>
              <a:gd name="T32" fmla="*/ 0 w 81"/>
              <a:gd name="T33" fmla="*/ 2147483647 h 81"/>
              <a:gd name="T34" fmla="*/ 2147483647 w 81"/>
              <a:gd name="T35" fmla="*/ 2147483647 h 81"/>
              <a:gd name="T36" fmla="*/ 2147483647 w 81"/>
              <a:gd name="T37" fmla="*/ 2147483647 h 81"/>
              <a:gd name="T38" fmla="*/ 2147483647 w 81"/>
              <a:gd name="T39" fmla="*/ 2147483647 h 81"/>
              <a:gd name="T40" fmla="*/ 2147483647 w 81"/>
              <a:gd name="T41" fmla="*/ 2147483647 h 81"/>
              <a:gd name="T42" fmla="*/ 2147483647 w 81"/>
              <a:gd name="T43" fmla="*/ 2147483647 h 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1" h="81">
                <a:moveTo>
                  <a:pt x="72" y="72"/>
                </a:moveTo>
                <a:lnTo>
                  <a:pt x="72" y="48"/>
                </a:lnTo>
                <a:lnTo>
                  <a:pt x="80" y="32"/>
                </a:lnTo>
                <a:lnTo>
                  <a:pt x="72" y="16"/>
                </a:lnTo>
                <a:lnTo>
                  <a:pt x="64" y="8"/>
                </a:lnTo>
                <a:lnTo>
                  <a:pt x="48" y="8"/>
                </a:lnTo>
                <a:lnTo>
                  <a:pt x="40" y="0"/>
                </a:lnTo>
                <a:lnTo>
                  <a:pt x="32" y="8"/>
                </a:lnTo>
                <a:lnTo>
                  <a:pt x="24" y="0"/>
                </a:lnTo>
                <a:lnTo>
                  <a:pt x="16" y="8"/>
                </a:lnTo>
                <a:lnTo>
                  <a:pt x="8" y="8"/>
                </a:lnTo>
                <a:lnTo>
                  <a:pt x="8" y="16"/>
                </a:lnTo>
                <a:lnTo>
                  <a:pt x="8" y="24"/>
                </a:lnTo>
                <a:lnTo>
                  <a:pt x="8" y="32"/>
                </a:lnTo>
                <a:lnTo>
                  <a:pt x="8" y="40"/>
                </a:lnTo>
                <a:lnTo>
                  <a:pt x="0" y="40"/>
                </a:lnTo>
                <a:lnTo>
                  <a:pt x="0" y="56"/>
                </a:lnTo>
                <a:lnTo>
                  <a:pt x="16" y="64"/>
                </a:lnTo>
                <a:lnTo>
                  <a:pt x="16" y="80"/>
                </a:lnTo>
                <a:lnTo>
                  <a:pt x="32" y="72"/>
                </a:lnTo>
                <a:lnTo>
                  <a:pt x="56" y="72"/>
                </a:lnTo>
                <a:lnTo>
                  <a:pt x="72" y="7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91" name="Freeform 204"/>
          <p:cNvSpPr>
            <a:spLocks/>
          </p:cNvSpPr>
          <p:nvPr/>
        </p:nvSpPr>
        <p:spPr bwMode="ltGray">
          <a:xfrm>
            <a:off x="3994151" y="4329391"/>
            <a:ext cx="147637" cy="111125"/>
          </a:xfrm>
          <a:custGeom>
            <a:avLst/>
            <a:gdLst>
              <a:gd name="T0" fmla="*/ 0 w 97"/>
              <a:gd name="T1" fmla="*/ 2147483647 h 73"/>
              <a:gd name="T2" fmla="*/ 0 w 97"/>
              <a:gd name="T3" fmla="*/ 2147483647 h 73"/>
              <a:gd name="T4" fmla="*/ 2147483647 w 97"/>
              <a:gd name="T5" fmla="*/ 2147483647 h 73"/>
              <a:gd name="T6" fmla="*/ 2147483647 w 97"/>
              <a:gd name="T7" fmla="*/ 2147483647 h 73"/>
              <a:gd name="T8" fmla="*/ 2147483647 w 97"/>
              <a:gd name="T9" fmla="*/ 2147483647 h 73"/>
              <a:gd name="T10" fmla="*/ 2147483647 w 97"/>
              <a:gd name="T11" fmla="*/ 0 h 73"/>
              <a:gd name="T12" fmla="*/ 2147483647 w 97"/>
              <a:gd name="T13" fmla="*/ 0 h 73"/>
              <a:gd name="T14" fmla="*/ 2147483647 w 97"/>
              <a:gd name="T15" fmla="*/ 2147483647 h 73"/>
              <a:gd name="T16" fmla="*/ 2147483647 w 97"/>
              <a:gd name="T17" fmla="*/ 2147483647 h 73"/>
              <a:gd name="T18" fmla="*/ 2147483647 w 97"/>
              <a:gd name="T19" fmla="*/ 2147483647 h 73"/>
              <a:gd name="T20" fmla="*/ 2147483647 w 97"/>
              <a:gd name="T21" fmla="*/ 2147483647 h 73"/>
              <a:gd name="T22" fmla="*/ 2147483647 w 97"/>
              <a:gd name="T23" fmla="*/ 2147483647 h 73"/>
              <a:gd name="T24" fmla="*/ 2147483647 w 97"/>
              <a:gd name="T25" fmla="*/ 2147483647 h 73"/>
              <a:gd name="T26" fmla="*/ 2147483647 w 97"/>
              <a:gd name="T27" fmla="*/ 2147483647 h 73"/>
              <a:gd name="T28" fmla="*/ 2147483647 w 97"/>
              <a:gd name="T29" fmla="*/ 2147483647 h 73"/>
              <a:gd name="T30" fmla="*/ 2147483647 w 97"/>
              <a:gd name="T31" fmla="*/ 2147483647 h 73"/>
              <a:gd name="T32" fmla="*/ 2147483647 w 97"/>
              <a:gd name="T33" fmla="*/ 2147483647 h 73"/>
              <a:gd name="T34" fmla="*/ 2147483647 w 97"/>
              <a:gd name="T35" fmla="*/ 2147483647 h 73"/>
              <a:gd name="T36" fmla="*/ 0 w 97"/>
              <a:gd name="T37" fmla="*/ 2147483647 h 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7" h="73">
                <a:moveTo>
                  <a:pt x="0" y="56"/>
                </a:moveTo>
                <a:lnTo>
                  <a:pt x="0" y="56"/>
                </a:lnTo>
                <a:lnTo>
                  <a:pt x="8" y="48"/>
                </a:lnTo>
                <a:lnTo>
                  <a:pt x="24" y="24"/>
                </a:lnTo>
                <a:lnTo>
                  <a:pt x="40" y="16"/>
                </a:lnTo>
                <a:lnTo>
                  <a:pt x="56" y="0"/>
                </a:lnTo>
                <a:lnTo>
                  <a:pt x="72" y="0"/>
                </a:lnTo>
                <a:lnTo>
                  <a:pt x="72" y="16"/>
                </a:lnTo>
                <a:lnTo>
                  <a:pt x="88" y="32"/>
                </a:lnTo>
                <a:lnTo>
                  <a:pt x="96" y="32"/>
                </a:lnTo>
                <a:lnTo>
                  <a:pt x="96" y="40"/>
                </a:lnTo>
                <a:lnTo>
                  <a:pt x="80" y="48"/>
                </a:lnTo>
                <a:lnTo>
                  <a:pt x="64" y="48"/>
                </a:lnTo>
                <a:lnTo>
                  <a:pt x="32" y="48"/>
                </a:lnTo>
                <a:lnTo>
                  <a:pt x="32" y="56"/>
                </a:lnTo>
                <a:lnTo>
                  <a:pt x="32" y="72"/>
                </a:lnTo>
                <a:lnTo>
                  <a:pt x="24" y="64"/>
                </a:lnTo>
                <a:lnTo>
                  <a:pt x="8" y="64"/>
                </a:lnTo>
                <a:lnTo>
                  <a:pt x="0" y="5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92" name="Freeform 205"/>
          <p:cNvSpPr>
            <a:spLocks/>
          </p:cNvSpPr>
          <p:nvPr/>
        </p:nvSpPr>
        <p:spPr bwMode="ltGray">
          <a:xfrm>
            <a:off x="3994151" y="4329391"/>
            <a:ext cx="147637" cy="111125"/>
          </a:xfrm>
          <a:custGeom>
            <a:avLst/>
            <a:gdLst>
              <a:gd name="T0" fmla="*/ 0 w 97"/>
              <a:gd name="T1" fmla="*/ 2147483647 h 73"/>
              <a:gd name="T2" fmla="*/ 2147483647 w 97"/>
              <a:gd name="T3" fmla="*/ 2147483647 h 73"/>
              <a:gd name="T4" fmla="*/ 2147483647 w 97"/>
              <a:gd name="T5" fmla="*/ 2147483647 h 73"/>
              <a:gd name="T6" fmla="*/ 2147483647 w 97"/>
              <a:gd name="T7" fmla="*/ 2147483647 h 73"/>
              <a:gd name="T8" fmla="*/ 2147483647 w 97"/>
              <a:gd name="T9" fmla="*/ 0 h 73"/>
              <a:gd name="T10" fmla="*/ 2147483647 w 97"/>
              <a:gd name="T11" fmla="*/ 0 h 73"/>
              <a:gd name="T12" fmla="*/ 2147483647 w 97"/>
              <a:gd name="T13" fmla="*/ 2147483647 h 73"/>
              <a:gd name="T14" fmla="*/ 2147483647 w 97"/>
              <a:gd name="T15" fmla="*/ 2147483647 h 73"/>
              <a:gd name="T16" fmla="*/ 2147483647 w 97"/>
              <a:gd name="T17" fmla="*/ 2147483647 h 73"/>
              <a:gd name="T18" fmla="*/ 2147483647 w 97"/>
              <a:gd name="T19" fmla="*/ 2147483647 h 73"/>
              <a:gd name="T20" fmla="*/ 2147483647 w 97"/>
              <a:gd name="T21" fmla="*/ 2147483647 h 73"/>
              <a:gd name="T22" fmla="*/ 2147483647 w 97"/>
              <a:gd name="T23" fmla="*/ 2147483647 h 73"/>
              <a:gd name="T24" fmla="*/ 2147483647 w 97"/>
              <a:gd name="T25" fmla="*/ 2147483647 h 73"/>
              <a:gd name="T26" fmla="*/ 2147483647 w 97"/>
              <a:gd name="T27" fmla="*/ 2147483647 h 73"/>
              <a:gd name="T28" fmla="*/ 2147483647 w 97"/>
              <a:gd name="T29" fmla="*/ 2147483647 h 73"/>
              <a:gd name="T30" fmla="*/ 2147483647 w 97"/>
              <a:gd name="T31" fmla="*/ 2147483647 h 73"/>
              <a:gd name="T32" fmla="*/ 2147483647 w 97"/>
              <a:gd name="T33" fmla="*/ 2147483647 h 73"/>
              <a:gd name="T34" fmla="*/ 0 w 97"/>
              <a:gd name="T35" fmla="*/ 2147483647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7" h="73">
                <a:moveTo>
                  <a:pt x="0" y="56"/>
                </a:moveTo>
                <a:lnTo>
                  <a:pt x="8" y="48"/>
                </a:lnTo>
                <a:lnTo>
                  <a:pt x="24" y="24"/>
                </a:lnTo>
                <a:lnTo>
                  <a:pt x="40" y="16"/>
                </a:lnTo>
                <a:lnTo>
                  <a:pt x="56" y="0"/>
                </a:lnTo>
                <a:lnTo>
                  <a:pt x="72" y="0"/>
                </a:lnTo>
                <a:lnTo>
                  <a:pt x="72" y="16"/>
                </a:lnTo>
                <a:lnTo>
                  <a:pt x="88" y="32"/>
                </a:lnTo>
                <a:lnTo>
                  <a:pt x="96" y="32"/>
                </a:lnTo>
                <a:lnTo>
                  <a:pt x="96" y="40"/>
                </a:lnTo>
                <a:lnTo>
                  <a:pt x="80" y="48"/>
                </a:lnTo>
                <a:lnTo>
                  <a:pt x="64" y="48"/>
                </a:lnTo>
                <a:lnTo>
                  <a:pt x="32" y="48"/>
                </a:lnTo>
                <a:lnTo>
                  <a:pt x="32" y="56"/>
                </a:lnTo>
                <a:lnTo>
                  <a:pt x="32" y="72"/>
                </a:lnTo>
                <a:lnTo>
                  <a:pt x="24" y="64"/>
                </a:lnTo>
                <a:lnTo>
                  <a:pt x="8" y="64"/>
                </a:lnTo>
                <a:lnTo>
                  <a:pt x="0" y="5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93" name="Freeform 206"/>
          <p:cNvSpPr>
            <a:spLocks/>
          </p:cNvSpPr>
          <p:nvPr/>
        </p:nvSpPr>
        <p:spPr bwMode="ltGray">
          <a:xfrm>
            <a:off x="4044951" y="4400829"/>
            <a:ext cx="74612" cy="125412"/>
          </a:xfrm>
          <a:custGeom>
            <a:avLst/>
            <a:gdLst>
              <a:gd name="T0" fmla="*/ 0 w 49"/>
              <a:gd name="T1" fmla="*/ 2147483647 h 81"/>
              <a:gd name="T2" fmla="*/ 0 w 49"/>
              <a:gd name="T3" fmla="*/ 2147483647 h 81"/>
              <a:gd name="T4" fmla="*/ 0 w 49"/>
              <a:gd name="T5" fmla="*/ 2147483647 h 81"/>
              <a:gd name="T6" fmla="*/ 0 w 49"/>
              <a:gd name="T7" fmla="*/ 0 h 81"/>
              <a:gd name="T8" fmla="*/ 2147483647 w 49"/>
              <a:gd name="T9" fmla="*/ 0 h 81"/>
              <a:gd name="T10" fmla="*/ 2147483647 w 49"/>
              <a:gd name="T11" fmla="*/ 2147483647 h 81"/>
              <a:gd name="T12" fmla="*/ 2147483647 w 49"/>
              <a:gd name="T13" fmla="*/ 2147483647 h 81"/>
              <a:gd name="T14" fmla="*/ 2147483647 w 49"/>
              <a:gd name="T15" fmla="*/ 2147483647 h 81"/>
              <a:gd name="T16" fmla="*/ 2147483647 w 49"/>
              <a:gd name="T17" fmla="*/ 2147483647 h 81"/>
              <a:gd name="T18" fmla="*/ 0 w 49"/>
              <a:gd name="T19" fmla="*/ 2147483647 h 81"/>
              <a:gd name="T20" fmla="*/ 0 w 49"/>
              <a:gd name="T21" fmla="*/ 2147483647 h 81"/>
              <a:gd name="T22" fmla="*/ 2147483647 w 49"/>
              <a:gd name="T23" fmla="*/ 2147483647 h 81"/>
              <a:gd name="T24" fmla="*/ 0 w 49"/>
              <a:gd name="T25" fmla="*/ 2147483647 h 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81">
                <a:moveTo>
                  <a:pt x="0" y="24"/>
                </a:moveTo>
                <a:lnTo>
                  <a:pt x="0" y="24"/>
                </a:lnTo>
                <a:lnTo>
                  <a:pt x="0" y="8"/>
                </a:lnTo>
                <a:lnTo>
                  <a:pt x="0" y="0"/>
                </a:lnTo>
                <a:lnTo>
                  <a:pt x="32" y="0"/>
                </a:lnTo>
                <a:lnTo>
                  <a:pt x="40" y="32"/>
                </a:lnTo>
                <a:lnTo>
                  <a:pt x="48" y="56"/>
                </a:lnTo>
                <a:lnTo>
                  <a:pt x="48" y="64"/>
                </a:lnTo>
                <a:lnTo>
                  <a:pt x="8" y="80"/>
                </a:lnTo>
                <a:lnTo>
                  <a:pt x="0" y="80"/>
                </a:lnTo>
                <a:lnTo>
                  <a:pt x="0" y="56"/>
                </a:lnTo>
                <a:lnTo>
                  <a:pt x="8" y="40"/>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94" name="Freeform 207"/>
          <p:cNvSpPr>
            <a:spLocks/>
          </p:cNvSpPr>
          <p:nvPr/>
        </p:nvSpPr>
        <p:spPr bwMode="ltGray">
          <a:xfrm>
            <a:off x="4044951" y="4400829"/>
            <a:ext cx="74612" cy="125412"/>
          </a:xfrm>
          <a:custGeom>
            <a:avLst/>
            <a:gdLst>
              <a:gd name="T0" fmla="*/ 0 w 49"/>
              <a:gd name="T1" fmla="*/ 2147483647 h 81"/>
              <a:gd name="T2" fmla="*/ 0 w 49"/>
              <a:gd name="T3" fmla="*/ 2147483647 h 81"/>
              <a:gd name="T4" fmla="*/ 0 w 49"/>
              <a:gd name="T5" fmla="*/ 0 h 81"/>
              <a:gd name="T6" fmla="*/ 2147483647 w 49"/>
              <a:gd name="T7" fmla="*/ 0 h 81"/>
              <a:gd name="T8" fmla="*/ 2147483647 w 49"/>
              <a:gd name="T9" fmla="*/ 2147483647 h 81"/>
              <a:gd name="T10" fmla="*/ 2147483647 w 49"/>
              <a:gd name="T11" fmla="*/ 2147483647 h 81"/>
              <a:gd name="T12" fmla="*/ 2147483647 w 49"/>
              <a:gd name="T13" fmla="*/ 2147483647 h 81"/>
              <a:gd name="T14" fmla="*/ 2147483647 w 49"/>
              <a:gd name="T15" fmla="*/ 2147483647 h 81"/>
              <a:gd name="T16" fmla="*/ 0 w 49"/>
              <a:gd name="T17" fmla="*/ 2147483647 h 81"/>
              <a:gd name="T18" fmla="*/ 0 w 49"/>
              <a:gd name="T19" fmla="*/ 2147483647 h 81"/>
              <a:gd name="T20" fmla="*/ 2147483647 w 49"/>
              <a:gd name="T21" fmla="*/ 2147483647 h 81"/>
              <a:gd name="T22" fmla="*/ 0 w 49"/>
              <a:gd name="T23" fmla="*/ 2147483647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 h="81">
                <a:moveTo>
                  <a:pt x="0" y="24"/>
                </a:moveTo>
                <a:lnTo>
                  <a:pt x="0" y="8"/>
                </a:lnTo>
                <a:lnTo>
                  <a:pt x="0" y="0"/>
                </a:lnTo>
                <a:lnTo>
                  <a:pt x="32" y="0"/>
                </a:lnTo>
                <a:lnTo>
                  <a:pt x="40" y="32"/>
                </a:lnTo>
                <a:lnTo>
                  <a:pt x="48" y="56"/>
                </a:lnTo>
                <a:lnTo>
                  <a:pt x="48" y="64"/>
                </a:lnTo>
                <a:lnTo>
                  <a:pt x="8" y="80"/>
                </a:lnTo>
                <a:lnTo>
                  <a:pt x="0" y="80"/>
                </a:lnTo>
                <a:lnTo>
                  <a:pt x="0" y="56"/>
                </a:lnTo>
                <a:lnTo>
                  <a:pt x="8" y="40"/>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95" name="Freeform 208"/>
          <p:cNvSpPr>
            <a:spLocks/>
          </p:cNvSpPr>
          <p:nvPr/>
        </p:nvSpPr>
        <p:spPr bwMode="ltGray">
          <a:xfrm>
            <a:off x="4092576" y="4400829"/>
            <a:ext cx="34925" cy="100012"/>
          </a:xfrm>
          <a:custGeom>
            <a:avLst/>
            <a:gdLst>
              <a:gd name="T0" fmla="*/ 2147483647 w 25"/>
              <a:gd name="T1" fmla="*/ 0 h 65"/>
              <a:gd name="T2" fmla="*/ 2147483647 w 25"/>
              <a:gd name="T3" fmla="*/ 0 h 65"/>
              <a:gd name="T4" fmla="*/ 0 w 25"/>
              <a:gd name="T5" fmla="*/ 0 h 65"/>
              <a:gd name="T6" fmla="*/ 2147483647 w 25"/>
              <a:gd name="T7" fmla="*/ 2147483647 h 65"/>
              <a:gd name="T8" fmla="*/ 2147483647 w 25"/>
              <a:gd name="T9" fmla="*/ 2147483647 h 65"/>
              <a:gd name="T10" fmla="*/ 2147483647 w 25"/>
              <a:gd name="T11" fmla="*/ 2147483647 h 65"/>
              <a:gd name="T12" fmla="*/ 2147483647 w 25"/>
              <a:gd name="T13" fmla="*/ 2147483647 h 65"/>
              <a:gd name="T14" fmla="*/ 2147483647 w 25"/>
              <a:gd name="T15" fmla="*/ 2147483647 h 65"/>
              <a:gd name="T16" fmla="*/ 2147483647 w 25"/>
              <a:gd name="T17" fmla="*/ 2147483647 h 65"/>
              <a:gd name="T18" fmla="*/ 2147483647 w 25"/>
              <a:gd name="T19" fmla="*/ 2147483647 h 65"/>
              <a:gd name="T20" fmla="*/ 2147483647 w 25"/>
              <a:gd name="T21" fmla="*/ 0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 h="65">
                <a:moveTo>
                  <a:pt x="16" y="0"/>
                </a:moveTo>
                <a:lnTo>
                  <a:pt x="16" y="0"/>
                </a:lnTo>
                <a:lnTo>
                  <a:pt x="0" y="0"/>
                </a:lnTo>
                <a:lnTo>
                  <a:pt x="8" y="32"/>
                </a:lnTo>
                <a:lnTo>
                  <a:pt x="16" y="56"/>
                </a:lnTo>
                <a:lnTo>
                  <a:pt x="16" y="64"/>
                </a:lnTo>
                <a:lnTo>
                  <a:pt x="24" y="64"/>
                </a:lnTo>
                <a:lnTo>
                  <a:pt x="24" y="32"/>
                </a:lnTo>
                <a:lnTo>
                  <a:pt x="24" y="16"/>
                </a:lnTo>
                <a:lnTo>
                  <a:pt x="16" y="8"/>
                </a:lnTo>
                <a:lnTo>
                  <a:pt x="16"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96" name="Freeform 209"/>
          <p:cNvSpPr>
            <a:spLocks/>
          </p:cNvSpPr>
          <p:nvPr/>
        </p:nvSpPr>
        <p:spPr bwMode="ltGray">
          <a:xfrm>
            <a:off x="4092576" y="4400829"/>
            <a:ext cx="34925" cy="100012"/>
          </a:xfrm>
          <a:custGeom>
            <a:avLst/>
            <a:gdLst>
              <a:gd name="T0" fmla="*/ 2147483647 w 25"/>
              <a:gd name="T1" fmla="*/ 0 h 65"/>
              <a:gd name="T2" fmla="*/ 0 w 25"/>
              <a:gd name="T3" fmla="*/ 0 h 65"/>
              <a:gd name="T4" fmla="*/ 2147483647 w 25"/>
              <a:gd name="T5" fmla="*/ 2147483647 h 65"/>
              <a:gd name="T6" fmla="*/ 2147483647 w 25"/>
              <a:gd name="T7" fmla="*/ 2147483647 h 65"/>
              <a:gd name="T8" fmla="*/ 2147483647 w 25"/>
              <a:gd name="T9" fmla="*/ 2147483647 h 65"/>
              <a:gd name="T10" fmla="*/ 2147483647 w 25"/>
              <a:gd name="T11" fmla="*/ 2147483647 h 65"/>
              <a:gd name="T12" fmla="*/ 2147483647 w 25"/>
              <a:gd name="T13" fmla="*/ 2147483647 h 65"/>
              <a:gd name="T14" fmla="*/ 2147483647 w 25"/>
              <a:gd name="T15" fmla="*/ 2147483647 h 65"/>
              <a:gd name="T16" fmla="*/ 2147483647 w 25"/>
              <a:gd name="T17" fmla="*/ 2147483647 h 65"/>
              <a:gd name="T18" fmla="*/ 2147483647 w 25"/>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65">
                <a:moveTo>
                  <a:pt x="16" y="0"/>
                </a:moveTo>
                <a:lnTo>
                  <a:pt x="0" y="0"/>
                </a:lnTo>
                <a:lnTo>
                  <a:pt x="8" y="32"/>
                </a:lnTo>
                <a:lnTo>
                  <a:pt x="16" y="56"/>
                </a:lnTo>
                <a:lnTo>
                  <a:pt x="16" y="64"/>
                </a:lnTo>
                <a:lnTo>
                  <a:pt x="24" y="64"/>
                </a:lnTo>
                <a:lnTo>
                  <a:pt x="24" y="32"/>
                </a:lnTo>
                <a:lnTo>
                  <a:pt x="24" y="16"/>
                </a:lnTo>
                <a:lnTo>
                  <a:pt x="16" y="8"/>
                </a:lnTo>
                <a:lnTo>
                  <a:pt x="16"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97" name="Freeform 210"/>
          <p:cNvSpPr>
            <a:spLocks/>
          </p:cNvSpPr>
          <p:nvPr/>
        </p:nvSpPr>
        <p:spPr bwMode="ltGray">
          <a:xfrm>
            <a:off x="4117976" y="4377016"/>
            <a:ext cx="47625" cy="123825"/>
          </a:xfrm>
          <a:custGeom>
            <a:avLst/>
            <a:gdLst>
              <a:gd name="T0" fmla="*/ 2147483647 w 33"/>
              <a:gd name="T1" fmla="*/ 2147483647 h 81"/>
              <a:gd name="T2" fmla="*/ 2147483647 w 33"/>
              <a:gd name="T3" fmla="*/ 2147483647 h 81"/>
              <a:gd name="T4" fmla="*/ 0 w 33"/>
              <a:gd name="T5" fmla="*/ 2147483647 h 81"/>
              <a:gd name="T6" fmla="*/ 0 w 33"/>
              <a:gd name="T7" fmla="*/ 2147483647 h 81"/>
              <a:gd name="T8" fmla="*/ 2147483647 w 33"/>
              <a:gd name="T9" fmla="*/ 2147483647 h 81"/>
              <a:gd name="T10" fmla="*/ 2147483647 w 33"/>
              <a:gd name="T11" fmla="*/ 2147483647 h 81"/>
              <a:gd name="T12" fmla="*/ 2147483647 w 33"/>
              <a:gd name="T13" fmla="*/ 2147483647 h 81"/>
              <a:gd name="T14" fmla="*/ 2147483647 w 33"/>
              <a:gd name="T15" fmla="*/ 2147483647 h 81"/>
              <a:gd name="T16" fmla="*/ 2147483647 w 33"/>
              <a:gd name="T17" fmla="*/ 2147483647 h 81"/>
              <a:gd name="T18" fmla="*/ 2147483647 w 33"/>
              <a:gd name="T19" fmla="*/ 2147483647 h 81"/>
              <a:gd name="T20" fmla="*/ 2147483647 w 33"/>
              <a:gd name="T21" fmla="*/ 2147483647 h 81"/>
              <a:gd name="T22" fmla="*/ 2147483647 w 33"/>
              <a:gd name="T23" fmla="*/ 0 h 81"/>
              <a:gd name="T24" fmla="*/ 2147483647 w 33"/>
              <a:gd name="T25" fmla="*/ 0 h 81"/>
              <a:gd name="T26" fmla="*/ 2147483647 w 33"/>
              <a:gd name="T27" fmla="*/ 2147483647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81">
                <a:moveTo>
                  <a:pt x="16" y="8"/>
                </a:moveTo>
                <a:lnTo>
                  <a:pt x="16" y="8"/>
                </a:lnTo>
                <a:lnTo>
                  <a:pt x="0" y="16"/>
                </a:lnTo>
                <a:lnTo>
                  <a:pt x="0" y="24"/>
                </a:lnTo>
                <a:lnTo>
                  <a:pt x="8" y="32"/>
                </a:lnTo>
                <a:lnTo>
                  <a:pt x="8" y="48"/>
                </a:lnTo>
                <a:lnTo>
                  <a:pt x="8" y="80"/>
                </a:lnTo>
                <a:lnTo>
                  <a:pt x="24" y="80"/>
                </a:lnTo>
                <a:lnTo>
                  <a:pt x="24" y="56"/>
                </a:lnTo>
                <a:lnTo>
                  <a:pt x="32" y="24"/>
                </a:lnTo>
                <a:lnTo>
                  <a:pt x="32" y="8"/>
                </a:lnTo>
                <a:lnTo>
                  <a:pt x="24" y="0"/>
                </a:lnTo>
                <a:lnTo>
                  <a:pt x="16" y="0"/>
                </a:lnTo>
                <a:lnTo>
                  <a:pt x="16"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98" name="Freeform 211"/>
          <p:cNvSpPr>
            <a:spLocks/>
          </p:cNvSpPr>
          <p:nvPr/>
        </p:nvSpPr>
        <p:spPr bwMode="ltGray">
          <a:xfrm>
            <a:off x="4117976" y="4377016"/>
            <a:ext cx="47625" cy="123825"/>
          </a:xfrm>
          <a:custGeom>
            <a:avLst/>
            <a:gdLst>
              <a:gd name="T0" fmla="*/ 2147483647 w 33"/>
              <a:gd name="T1" fmla="*/ 2147483647 h 81"/>
              <a:gd name="T2" fmla="*/ 0 w 33"/>
              <a:gd name="T3" fmla="*/ 2147483647 h 81"/>
              <a:gd name="T4" fmla="*/ 0 w 33"/>
              <a:gd name="T5" fmla="*/ 2147483647 h 81"/>
              <a:gd name="T6" fmla="*/ 2147483647 w 33"/>
              <a:gd name="T7" fmla="*/ 2147483647 h 81"/>
              <a:gd name="T8" fmla="*/ 2147483647 w 33"/>
              <a:gd name="T9" fmla="*/ 2147483647 h 81"/>
              <a:gd name="T10" fmla="*/ 2147483647 w 33"/>
              <a:gd name="T11" fmla="*/ 2147483647 h 81"/>
              <a:gd name="T12" fmla="*/ 2147483647 w 33"/>
              <a:gd name="T13" fmla="*/ 2147483647 h 81"/>
              <a:gd name="T14" fmla="*/ 2147483647 w 33"/>
              <a:gd name="T15" fmla="*/ 2147483647 h 81"/>
              <a:gd name="T16" fmla="*/ 2147483647 w 33"/>
              <a:gd name="T17" fmla="*/ 2147483647 h 81"/>
              <a:gd name="T18" fmla="*/ 2147483647 w 33"/>
              <a:gd name="T19" fmla="*/ 2147483647 h 81"/>
              <a:gd name="T20" fmla="*/ 2147483647 w 33"/>
              <a:gd name="T21" fmla="*/ 0 h 81"/>
              <a:gd name="T22" fmla="*/ 2147483647 w 33"/>
              <a:gd name="T23" fmla="*/ 0 h 81"/>
              <a:gd name="T24" fmla="*/ 2147483647 w 33"/>
              <a:gd name="T25" fmla="*/ 2147483647 h 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81">
                <a:moveTo>
                  <a:pt x="16" y="8"/>
                </a:moveTo>
                <a:lnTo>
                  <a:pt x="0" y="16"/>
                </a:lnTo>
                <a:lnTo>
                  <a:pt x="0" y="24"/>
                </a:lnTo>
                <a:lnTo>
                  <a:pt x="8" y="32"/>
                </a:lnTo>
                <a:lnTo>
                  <a:pt x="8" y="48"/>
                </a:lnTo>
                <a:lnTo>
                  <a:pt x="8" y="80"/>
                </a:lnTo>
                <a:lnTo>
                  <a:pt x="24" y="80"/>
                </a:lnTo>
                <a:lnTo>
                  <a:pt x="24" y="56"/>
                </a:lnTo>
                <a:lnTo>
                  <a:pt x="32" y="24"/>
                </a:lnTo>
                <a:lnTo>
                  <a:pt x="32" y="8"/>
                </a:lnTo>
                <a:lnTo>
                  <a:pt x="24" y="0"/>
                </a:lnTo>
                <a:lnTo>
                  <a:pt x="16" y="0"/>
                </a:lnTo>
                <a:lnTo>
                  <a:pt x="16"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399" name="Freeform 212"/>
          <p:cNvSpPr>
            <a:spLocks/>
          </p:cNvSpPr>
          <p:nvPr/>
        </p:nvSpPr>
        <p:spPr bwMode="ltGray">
          <a:xfrm>
            <a:off x="4152901" y="4353204"/>
            <a:ext cx="222250" cy="184150"/>
          </a:xfrm>
          <a:custGeom>
            <a:avLst/>
            <a:gdLst>
              <a:gd name="T0" fmla="*/ 2147483647 w 145"/>
              <a:gd name="T1" fmla="*/ 2147483647 h 121"/>
              <a:gd name="T2" fmla="*/ 2147483647 w 145"/>
              <a:gd name="T3" fmla="*/ 2147483647 h 121"/>
              <a:gd name="T4" fmla="*/ 2147483647 w 145"/>
              <a:gd name="T5" fmla="*/ 2147483647 h 121"/>
              <a:gd name="T6" fmla="*/ 2147483647 w 145"/>
              <a:gd name="T7" fmla="*/ 2147483647 h 121"/>
              <a:gd name="T8" fmla="*/ 2147483647 w 145"/>
              <a:gd name="T9" fmla="*/ 2147483647 h 121"/>
              <a:gd name="T10" fmla="*/ 2147483647 w 145"/>
              <a:gd name="T11" fmla="*/ 2147483647 h 121"/>
              <a:gd name="T12" fmla="*/ 2147483647 w 145"/>
              <a:gd name="T13" fmla="*/ 2147483647 h 121"/>
              <a:gd name="T14" fmla="*/ 2147483647 w 145"/>
              <a:gd name="T15" fmla="*/ 2147483647 h 121"/>
              <a:gd name="T16" fmla="*/ 2147483647 w 145"/>
              <a:gd name="T17" fmla="*/ 2147483647 h 121"/>
              <a:gd name="T18" fmla="*/ 2147483647 w 145"/>
              <a:gd name="T19" fmla="*/ 2147483647 h 121"/>
              <a:gd name="T20" fmla="*/ 2147483647 w 145"/>
              <a:gd name="T21" fmla="*/ 2147483647 h 121"/>
              <a:gd name="T22" fmla="*/ 2147483647 w 145"/>
              <a:gd name="T23" fmla="*/ 0 h 121"/>
              <a:gd name="T24" fmla="*/ 2147483647 w 145"/>
              <a:gd name="T25" fmla="*/ 0 h 121"/>
              <a:gd name="T26" fmla="*/ 2147483647 w 145"/>
              <a:gd name="T27" fmla="*/ 2147483647 h 121"/>
              <a:gd name="T28" fmla="*/ 2147483647 w 145"/>
              <a:gd name="T29" fmla="*/ 2147483647 h 121"/>
              <a:gd name="T30" fmla="*/ 2147483647 w 145"/>
              <a:gd name="T31" fmla="*/ 2147483647 h 121"/>
              <a:gd name="T32" fmla="*/ 2147483647 w 145"/>
              <a:gd name="T33" fmla="*/ 2147483647 h 121"/>
              <a:gd name="T34" fmla="*/ 2147483647 w 145"/>
              <a:gd name="T35" fmla="*/ 2147483647 h 121"/>
              <a:gd name="T36" fmla="*/ 2147483647 w 145"/>
              <a:gd name="T37" fmla="*/ 0 h 121"/>
              <a:gd name="T38" fmla="*/ 2147483647 w 145"/>
              <a:gd name="T39" fmla="*/ 0 h 121"/>
              <a:gd name="T40" fmla="*/ 2147483647 w 145"/>
              <a:gd name="T41" fmla="*/ 2147483647 h 121"/>
              <a:gd name="T42" fmla="*/ 2147483647 w 145"/>
              <a:gd name="T43" fmla="*/ 2147483647 h 121"/>
              <a:gd name="T44" fmla="*/ 2147483647 w 145"/>
              <a:gd name="T45" fmla="*/ 2147483647 h 121"/>
              <a:gd name="T46" fmla="*/ 0 w 145"/>
              <a:gd name="T47" fmla="*/ 2147483647 h 121"/>
              <a:gd name="T48" fmla="*/ 0 w 145"/>
              <a:gd name="T49" fmla="*/ 2147483647 h 121"/>
              <a:gd name="T50" fmla="*/ 2147483647 w 145"/>
              <a:gd name="T51" fmla="*/ 2147483647 h 121"/>
              <a:gd name="T52" fmla="*/ 2147483647 w 145"/>
              <a:gd name="T53" fmla="*/ 2147483647 h 121"/>
              <a:gd name="T54" fmla="*/ 2147483647 w 145"/>
              <a:gd name="T55" fmla="*/ 2147483647 h 121"/>
              <a:gd name="T56" fmla="*/ 2147483647 w 145"/>
              <a:gd name="T57" fmla="*/ 2147483647 h 121"/>
              <a:gd name="T58" fmla="*/ 2147483647 w 145"/>
              <a:gd name="T59" fmla="*/ 2147483647 h 121"/>
              <a:gd name="T60" fmla="*/ 2147483647 w 145"/>
              <a:gd name="T61" fmla="*/ 2147483647 h 1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5" h="121">
                <a:moveTo>
                  <a:pt x="72" y="112"/>
                </a:moveTo>
                <a:lnTo>
                  <a:pt x="72" y="112"/>
                </a:lnTo>
                <a:lnTo>
                  <a:pt x="88" y="88"/>
                </a:lnTo>
                <a:lnTo>
                  <a:pt x="96" y="88"/>
                </a:lnTo>
                <a:lnTo>
                  <a:pt x="104" y="96"/>
                </a:lnTo>
                <a:lnTo>
                  <a:pt x="112" y="88"/>
                </a:lnTo>
                <a:lnTo>
                  <a:pt x="128" y="64"/>
                </a:lnTo>
                <a:lnTo>
                  <a:pt x="136" y="40"/>
                </a:lnTo>
                <a:lnTo>
                  <a:pt x="144" y="24"/>
                </a:lnTo>
                <a:lnTo>
                  <a:pt x="144" y="16"/>
                </a:lnTo>
                <a:lnTo>
                  <a:pt x="144" y="8"/>
                </a:lnTo>
                <a:lnTo>
                  <a:pt x="136" y="0"/>
                </a:lnTo>
                <a:lnTo>
                  <a:pt x="128" y="0"/>
                </a:lnTo>
                <a:lnTo>
                  <a:pt x="120" y="8"/>
                </a:lnTo>
                <a:lnTo>
                  <a:pt x="96" y="8"/>
                </a:lnTo>
                <a:lnTo>
                  <a:pt x="80" y="16"/>
                </a:lnTo>
                <a:lnTo>
                  <a:pt x="64" y="8"/>
                </a:lnTo>
                <a:lnTo>
                  <a:pt x="56" y="8"/>
                </a:lnTo>
                <a:lnTo>
                  <a:pt x="32" y="0"/>
                </a:lnTo>
                <a:lnTo>
                  <a:pt x="24" y="0"/>
                </a:lnTo>
                <a:lnTo>
                  <a:pt x="8" y="16"/>
                </a:lnTo>
                <a:lnTo>
                  <a:pt x="8" y="24"/>
                </a:lnTo>
                <a:lnTo>
                  <a:pt x="8" y="40"/>
                </a:lnTo>
                <a:lnTo>
                  <a:pt x="0" y="72"/>
                </a:lnTo>
                <a:lnTo>
                  <a:pt x="0" y="96"/>
                </a:lnTo>
                <a:lnTo>
                  <a:pt x="24" y="96"/>
                </a:lnTo>
                <a:lnTo>
                  <a:pt x="24" y="104"/>
                </a:lnTo>
                <a:lnTo>
                  <a:pt x="32" y="120"/>
                </a:lnTo>
                <a:lnTo>
                  <a:pt x="40" y="120"/>
                </a:lnTo>
                <a:lnTo>
                  <a:pt x="72" y="120"/>
                </a:lnTo>
                <a:lnTo>
                  <a:pt x="72" y="11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00" name="Freeform 213"/>
          <p:cNvSpPr>
            <a:spLocks/>
          </p:cNvSpPr>
          <p:nvPr/>
        </p:nvSpPr>
        <p:spPr bwMode="ltGray">
          <a:xfrm>
            <a:off x="4152901" y="4353204"/>
            <a:ext cx="222250" cy="184150"/>
          </a:xfrm>
          <a:custGeom>
            <a:avLst/>
            <a:gdLst>
              <a:gd name="T0" fmla="*/ 2147483647 w 145"/>
              <a:gd name="T1" fmla="*/ 2147483647 h 121"/>
              <a:gd name="T2" fmla="*/ 2147483647 w 145"/>
              <a:gd name="T3" fmla="*/ 2147483647 h 121"/>
              <a:gd name="T4" fmla="*/ 2147483647 w 145"/>
              <a:gd name="T5" fmla="*/ 2147483647 h 121"/>
              <a:gd name="T6" fmla="*/ 2147483647 w 145"/>
              <a:gd name="T7" fmla="*/ 2147483647 h 121"/>
              <a:gd name="T8" fmla="*/ 2147483647 w 145"/>
              <a:gd name="T9" fmla="*/ 2147483647 h 121"/>
              <a:gd name="T10" fmla="*/ 2147483647 w 145"/>
              <a:gd name="T11" fmla="*/ 2147483647 h 121"/>
              <a:gd name="T12" fmla="*/ 2147483647 w 145"/>
              <a:gd name="T13" fmla="*/ 2147483647 h 121"/>
              <a:gd name="T14" fmla="*/ 2147483647 w 145"/>
              <a:gd name="T15" fmla="*/ 2147483647 h 121"/>
              <a:gd name="T16" fmla="*/ 2147483647 w 145"/>
              <a:gd name="T17" fmla="*/ 2147483647 h 121"/>
              <a:gd name="T18" fmla="*/ 2147483647 w 145"/>
              <a:gd name="T19" fmla="*/ 2147483647 h 121"/>
              <a:gd name="T20" fmla="*/ 2147483647 w 145"/>
              <a:gd name="T21" fmla="*/ 0 h 121"/>
              <a:gd name="T22" fmla="*/ 2147483647 w 145"/>
              <a:gd name="T23" fmla="*/ 0 h 121"/>
              <a:gd name="T24" fmla="*/ 2147483647 w 145"/>
              <a:gd name="T25" fmla="*/ 2147483647 h 121"/>
              <a:gd name="T26" fmla="*/ 2147483647 w 145"/>
              <a:gd name="T27" fmla="*/ 2147483647 h 121"/>
              <a:gd name="T28" fmla="*/ 2147483647 w 145"/>
              <a:gd name="T29" fmla="*/ 2147483647 h 121"/>
              <a:gd name="T30" fmla="*/ 2147483647 w 145"/>
              <a:gd name="T31" fmla="*/ 2147483647 h 121"/>
              <a:gd name="T32" fmla="*/ 2147483647 w 145"/>
              <a:gd name="T33" fmla="*/ 2147483647 h 121"/>
              <a:gd name="T34" fmla="*/ 2147483647 w 145"/>
              <a:gd name="T35" fmla="*/ 0 h 121"/>
              <a:gd name="T36" fmla="*/ 2147483647 w 145"/>
              <a:gd name="T37" fmla="*/ 0 h 121"/>
              <a:gd name="T38" fmla="*/ 2147483647 w 145"/>
              <a:gd name="T39" fmla="*/ 2147483647 h 121"/>
              <a:gd name="T40" fmla="*/ 2147483647 w 145"/>
              <a:gd name="T41" fmla="*/ 2147483647 h 121"/>
              <a:gd name="T42" fmla="*/ 2147483647 w 145"/>
              <a:gd name="T43" fmla="*/ 2147483647 h 121"/>
              <a:gd name="T44" fmla="*/ 0 w 145"/>
              <a:gd name="T45" fmla="*/ 2147483647 h 121"/>
              <a:gd name="T46" fmla="*/ 0 w 145"/>
              <a:gd name="T47" fmla="*/ 2147483647 h 121"/>
              <a:gd name="T48" fmla="*/ 2147483647 w 145"/>
              <a:gd name="T49" fmla="*/ 2147483647 h 121"/>
              <a:gd name="T50" fmla="*/ 2147483647 w 145"/>
              <a:gd name="T51" fmla="*/ 2147483647 h 121"/>
              <a:gd name="T52" fmla="*/ 2147483647 w 145"/>
              <a:gd name="T53" fmla="*/ 2147483647 h 121"/>
              <a:gd name="T54" fmla="*/ 2147483647 w 145"/>
              <a:gd name="T55" fmla="*/ 2147483647 h 121"/>
              <a:gd name="T56" fmla="*/ 2147483647 w 145"/>
              <a:gd name="T57" fmla="*/ 2147483647 h 121"/>
              <a:gd name="T58" fmla="*/ 2147483647 w 145"/>
              <a:gd name="T59" fmla="*/ 2147483647 h 1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45" h="121">
                <a:moveTo>
                  <a:pt x="72" y="112"/>
                </a:moveTo>
                <a:lnTo>
                  <a:pt x="88" y="88"/>
                </a:lnTo>
                <a:lnTo>
                  <a:pt x="96" y="88"/>
                </a:lnTo>
                <a:lnTo>
                  <a:pt x="104" y="96"/>
                </a:lnTo>
                <a:lnTo>
                  <a:pt x="112" y="88"/>
                </a:lnTo>
                <a:lnTo>
                  <a:pt x="128" y="64"/>
                </a:lnTo>
                <a:lnTo>
                  <a:pt x="136" y="40"/>
                </a:lnTo>
                <a:lnTo>
                  <a:pt x="144" y="24"/>
                </a:lnTo>
                <a:lnTo>
                  <a:pt x="144" y="16"/>
                </a:lnTo>
                <a:lnTo>
                  <a:pt x="144" y="8"/>
                </a:lnTo>
                <a:lnTo>
                  <a:pt x="136" y="0"/>
                </a:lnTo>
                <a:lnTo>
                  <a:pt x="128" y="0"/>
                </a:lnTo>
                <a:lnTo>
                  <a:pt x="120" y="8"/>
                </a:lnTo>
                <a:lnTo>
                  <a:pt x="96" y="8"/>
                </a:lnTo>
                <a:lnTo>
                  <a:pt x="80" y="16"/>
                </a:lnTo>
                <a:lnTo>
                  <a:pt x="64" y="8"/>
                </a:lnTo>
                <a:lnTo>
                  <a:pt x="56" y="8"/>
                </a:lnTo>
                <a:lnTo>
                  <a:pt x="32" y="0"/>
                </a:lnTo>
                <a:lnTo>
                  <a:pt x="24" y="0"/>
                </a:lnTo>
                <a:lnTo>
                  <a:pt x="8" y="16"/>
                </a:lnTo>
                <a:lnTo>
                  <a:pt x="8" y="24"/>
                </a:lnTo>
                <a:lnTo>
                  <a:pt x="8" y="40"/>
                </a:lnTo>
                <a:lnTo>
                  <a:pt x="0" y="72"/>
                </a:lnTo>
                <a:lnTo>
                  <a:pt x="0" y="96"/>
                </a:lnTo>
                <a:lnTo>
                  <a:pt x="24" y="96"/>
                </a:lnTo>
                <a:lnTo>
                  <a:pt x="24" y="104"/>
                </a:lnTo>
                <a:lnTo>
                  <a:pt x="32" y="120"/>
                </a:lnTo>
                <a:lnTo>
                  <a:pt x="40" y="120"/>
                </a:lnTo>
                <a:lnTo>
                  <a:pt x="72" y="120"/>
                </a:lnTo>
                <a:lnTo>
                  <a:pt x="72" y="11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01" name="Freeform 214"/>
          <p:cNvSpPr>
            <a:spLocks/>
          </p:cNvSpPr>
          <p:nvPr/>
        </p:nvSpPr>
        <p:spPr bwMode="ltGray">
          <a:xfrm>
            <a:off x="4260851" y="4364316"/>
            <a:ext cx="149225" cy="222250"/>
          </a:xfrm>
          <a:custGeom>
            <a:avLst/>
            <a:gdLst>
              <a:gd name="T0" fmla="*/ 0 w 97"/>
              <a:gd name="T1" fmla="*/ 2147483647 h 145"/>
              <a:gd name="T2" fmla="*/ 0 w 97"/>
              <a:gd name="T3" fmla="*/ 2147483647 h 145"/>
              <a:gd name="T4" fmla="*/ 2147483647 w 97"/>
              <a:gd name="T5" fmla="*/ 2147483647 h 145"/>
              <a:gd name="T6" fmla="*/ 2147483647 w 97"/>
              <a:gd name="T7" fmla="*/ 2147483647 h 145"/>
              <a:gd name="T8" fmla="*/ 2147483647 w 97"/>
              <a:gd name="T9" fmla="*/ 2147483647 h 145"/>
              <a:gd name="T10" fmla="*/ 2147483647 w 97"/>
              <a:gd name="T11" fmla="*/ 2147483647 h 145"/>
              <a:gd name="T12" fmla="*/ 2147483647 w 97"/>
              <a:gd name="T13" fmla="*/ 2147483647 h 145"/>
              <a:gd name="T14" fmla="*/ 2147483647 w 97"/>
              <a:gd name="T15" fmla="*/ 2147483647 h 145"/>
              <a:gd name="T16" fmla="*/ 2147483647 w 97"/>
              <a:gd name="T17" fmla="*/ 2147483647 h 145"/>
              <a:gd name="T18" fmla="*/ 2147483647 w 97"/>
              <a:gd name="T19" fmla="*/ 2147483647 h 145"/>
              <a:gd name="T20" fmla="*/ 2147483647 w 97"/>
              <a:gd name="T21" fmla="*/ 0 h 145"/>
              <a:gd name="T22" fmla="*/ 2147483647 w 97"/>
              <a:gd name="T23" fmla="*/ 2147483647 h 145"/>
              <a:gd name="T24" fmla="*/ 2147483647 w 97"/>
              <a:gd name="T25" fmla="*/ 2147483647 h 145"/>
              <a:gd name="T26" fmla="*/ 2147483647 w 97"/>
              <a:gd name="T27" fmla="*/ 2147483647 h 145"/>
              <a:gd name="T28" fmla="*/ 2147483647 w 97"/>
              <a:gd name="T29" fmla="*/ 2147483647 h 145"/>
              <a:gd name="T30" fmla="*/ 2147483647 w 97"/>
              <a:gd name="T31" fmla="*/ 2147483647 h 145"/>
              <a:gd name="T32" fmla="*/ 2147483647 w 97"/>
              <a:gd name="T33" fmla="*/ 2147483647 h 145"/>
              <a:gd name="T34" fmla="*/ 2147483647 w 97"/>
              <a:gd name="T35" fmla="*/ 2147483647 h 145"/>
              <a:gd name="T36" fmla="*/ 2147483647 w 97"/>
              <a:gd name="T37" fmla="*/ 2147483647 h 145"/>
              <a:gd name="T38" fmla="*/ 2147483647 w 97"/>
              <a:gd name="T39" fmla="*/ 2147483647 h 145"/>
              <a:gd name="T40" fmla="*/ 2147483647 w 97"/>
              <a:gd name="T41" fmla="*/ 2147483647 h 145"/>
              <a:gd name="T42" fmla="*/ 2147483647 w 97"/>
              <a:gd name="T43" fmla="*/ 2147483647 h 145"/>
              <a:gd name="T44" fmla="*/ 2147483647 w 97"/>
              <a:gd name="T45" fmla="*/ 2147483647 h 145"/>
              <a:gd name="T46" fmla="*/ 2147483647 w 97"/>
              <a:gd name="T47" fmla="*/ 2147483647 h 145"/>
              <a:gd name="T48" fmla="*/ 2147483647 w 97"/>
              <a:gd name="T49" fmla="*/ 2147483647 h 145"/>
              <a:gd name="T50" fmla="*/ 2147483647 w 97"/>
              <a:gd name="T51" fmla="*/ 2147483647 h 145"/>
              <a:gd name="T52" fmla="*/ 0 w 97"/>
              <a:gd name="T53" fmla="*/ 2147483647 h 145"/>
              <a:gd name="T54" fmla="*/ 0 w 97"/>
              <a:gd name="T55" fmla="*/ 2147483647 h 1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7" h="145">
                <a:moveTo>
                  <a:pt x="0" y="104"/>
                </a:moveTo>
                <a:lnTo>
                  <a:pt x="0" y="104"/>
                </a:lnTo>
                <a:lnTo>
                  <a:pt x="16" y="80"/>
                </a:lnTo>
                <a:lnTo>
                  <a:pt x="24" y="80"/>
                </a:lnTo>
                <a:lnTo>
                  <a:pt x="32" y="88"/>
                </a:lnTo>
                <a:lnTo>
                  <a:pt x="40" y="80"/>
                </a:lnTo>
                <a:lnTo>
                  <a:pt x="56" y="56"/>
                </a:lnTo>
                <a:lnTo>
                  <a:pt x="64" y="32"/>
                </a:lnTo>
                <a:lnTo>
                  <a:pt x="72" y="16"/>
                </a:lnTo>
                <a:lnTo>
                  <a:pt x="72" y="8"/>
                </a:lnTo>
                <a:lnTo>
                  <a:pt x="72" y="0"/>
                </a:lnTo>
                <a:lnTo>
                  <a:pt x="72" y="8"/>
                </a:lnTo>
                <a:lnTo>
                  <a:pt x="88" y="40"/>
                </a:lnTo>
                <a:lnTo>
                  <a:pt x="72" y="40"/>
                </a:lnTo>
                <a:lnTo>
                  <a:pt x="72" y="48"/>
                </a:lnTo>
                <a:lnTo>
                  <a:pt x="80" y="56"/>
                </a:lnTo>
                <a:lnTo>
                  <a:pt x="88" y="72"/>
                </a:lnTo>
                <a:lnTo>
                  <a:pt x="72" y="96"/>
                </a:lnTo>
                <a:lnTo>
                  <a:pt x="80" y="104"/>
                </a:lnTo>
                <a:lnTo>
                  <a:pt x="96" y="128"/>
                </a:lnTo>
                <a:lnTo>
                  <a:pt x="96" y="144"/>
                </a:lnTo>
                <a:lnTo>
                  <a:pt x="56" y="136"/>
                </a:lnTo>
                <a:lnTo>
                  <a:pt x="32" y="136"/>
                </a:lnTo>
                <a:lnTo>
                  <a:pt x="16" y="136"/>
                </a:lnTo>
                <a:lnTo>
                  <a:pt x="16" y="128"/>
                </a:lnTo>
                <a:lnTo>
                  <a:pt x="8" y="120"/>
                </a:lnTo>
                <a:lnTo>
                  <a:pt x="0" y="112"/>
                </a:lnTo>
                <a:lnTo>
                  <a:pt x="0" y="10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02" name="Freeform 215"/>
          <p:cNvSpPr>
            <a:spLocks/>
          </p:cNvSpPr>
          <p:nvPr/>
        </p:nvSpPr>
        <p:spPr bwMode="ltGray">
          <a:xfrm>
            <a:off x="4260851" y="4364316"/>
            <a:ext cx="149225" cy="222250"/>
          </a:xfrm>
          <a:custGeom>
            <a:avLst/>
            <a:gdLst>
              <a:gd name="T0" fmla="*/ 0 w 97"/>
              <a:gd name="T1" fmla="*/ 2147483647 h 145"/>
              <a:gd name="T2" fmla="*/ 2147483647 w 97"/>
              <a:gd name="T3" fmla="*/ 2147483647 h 145"/>
              <a:gd name="T4" fmla="*/ 2147483647 w 97"/>
              <a:gd name="T5" fmla="*/ 2147483647 h 145"/>
              <a:gd name="T6" fmla="*/ 2147483647 w 97"/>
              <a:gd name="T7" fmla="*/ 2147483647 h 145"/>
              <a:gd name="T8" fmla="*/ 2147483647 w 97"/>
              <a:gd name="T9" fmla="*/ 2147483647 h 145"/>
              <a:gd name="T10" fmla="*/ 2147483647 w 97"/>
              <a:gd name="T11" fmla="*/ 2147483647 h 145"/>
              <a:gd name="T12" fmla="*/ 2147483647 w 97"/>
              <a:gd name="T13" fmla="*/ 2147483647 h 145"/>
              <a:gd name="T14" fmla="*/ 2147483647 w 97"/>
              <a:gd name="T15" fmla="*/ 2147483647 h 145"/>
              <a:gd name="T16" fmla="*/ 2147483647 w 97"/>
              <a:gd name="T17" fmla="*/ 2147483647 h 145"/>
              <a:gd name="T18" fmla="*/ 2147483647 w 97"/>
              <a:gd name="T19" fmla="*/ 0 h 145"/>
              <a:gd name="T20" fmla="*/ 2147483647 w 97"/>
              <a:gd name="T21" fmla="*/ 2147483647 h 145"/>
              <a:gd name="T22" fmla="*/ 2147483647 w 97"/>
              <a:gd name="T23" fmla="*/ 2147483647 h 145"/>
              <a:gd name="T24" fmla="*/ 2147483647 w 97"/>
              <a:gd name="T25" fmla="*/ 2147483647 h 145"/>
              <a:gd name="T26" fmla="*/ 2147483647 w 97"/>
              <a:gd name="T27" fmla="*/ 2147483647 h 145"/>
              <a:gd name="T28" fmla="*/ 2147483647 w 97"/>
              <a:gd name="T29" fmla="*/ 2147483647 h 145"/>
              <a:gd name="T30" fmla="*/ 2147483647 w 97"/>
              <a:gd name="T31" fmla="*/ 2147483647 h 145"/>
              <a:gd name="T32" fmla="*/ 2147483647 w 97"/>
              <a:gd name="T33" fmla="*/ 2147483647 h 145"/>
              <a:gd name="T34" fmla="*/ 2147483647 w 97"/>
              <a:gd name="T35" fmla="*/ 2147483647 h 145"/>
              <a:gd name="T36" fmla="*/ 2147483647 w 97"/>
              <a:gd name="T37" fmla="*/ 2147483647 h 145"/>
              <a:gd name="T38" fmla="*/ 2147483647 w 97"/>
              <a:gd name="T39" fmla="*/ 2147483647 h 145"/>
              <a:gd name="T40" fmla="*/ 2147483647 w 97"/>
              <a:gd name="T41" fmla="*/ 2147483647 h 145"/>
              <a:gd name="T42" fmla="*/ 2147483647 w 97"/>
              <a:gd name="T43" fmla="*/ 2147483647 h 145"/>
              <a:gd name="T44" fmla="*/ 2147483647 w 97"/>
              <a:gd name="T45" fmla="*/ 2147483647 h 145"/>
              <a:gd name="T46" fmla="*/ 2147483647 w 97"/>
              <a:gd name="T47" fmla="*/ 2147483647 h 145"/>
              <a:gd name="T48" fmla="*/ 2147483647 w 97"/>
              <a:gd name="T49" fmla="*/ 2147483647 h 145"/>
              <a:gd name="T50" fmla="*/ 0 w 97"/>
              <a:gd name="T51" fmla="*/ 2147483647 h 145"/>
              <a:gd name="T52" fmla="*/ 0 w 97"/>
              <a:gd name="T53" fmla="*/ 2147483647 h 1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7" h="145">
                <a:moveTo>
                  <a:pt x="0" y="104"/>
                </a:moveTo>
                <a:lnTo>
                  <a:pt x="16" y="80"/>
                </a:lnTo>
                <a:lnTo>
                  <a:pt x="24" y="80"/>
                </a:lnTo>
                <a:lnTo>
                  <a:pt x="32" y="88"/>
                </a:lnTo>
                <a:lnTo>
                  <a:pt x="40" y="80"/>
                </a:lnTo>
                <a:lnTo>
                  <a:pt x="56" y="56"/>
                </a:lnTo>
                <a:lnTo>
                  <a:pt x="64" y="32"/>
                </a:lnTo>
                <a:lnTo>
                  <a:pt x="72" y="16"/>
                </a:lnTo>
                <a:lnTo>
                  <a:pt x="72" y="8"/>
                </a:lnTo>
                <a:lnTo>
                  <a:pt x="72" y="0"/>
                </a:lnTo>
                <a:lnTo>
                  <a:pt x="72" y="8"/>
                </a:lnTo>
                <a:lnTo>
                  <a:pt x="88" y="40"/>
                </a:lnTo>
                <a:lnTo>
                  <a:pt x="72" y="40"/>
                </a:lnTo>
                <a:lnTo>
                  <a:pt x="72" y="48"/>
                </a:lnTo>
                <a:lnTo>
                  <a:pt x="80" y="56"/>
                </a:lnTo>
                <a:lnTo>
                  <a:pt x="88" y="72"/>
                </a:lnTo>
                <a:lnTo>
                  <a:pt x="72" y="96"/>
                </a:lnTo>
                <a:lnTo>
                  <a:pt x="80" y="104"/>
                </a:lnTo>
                <a:lnTo>
                  <a:pt x="96" y="128"/>
                </a:lnTo>
                <a:lnTo>
                  <a:pt x="96" y="144"/>
                </a:lnTo>
                <a:lnTo>
                  <a:pt x="56" y="136"/>
                </a:lnTo>
                <a:lnTo>
                  <a:pt x="32" y="136"/>
                </a:lnTo>
                <a:lnTo>
                  <a:pt x="16" y="136"/>
                </a:lnTo>
                <a:lnTo>
                  <a:pt x="16" y="128"/>
                </a:lnTo>
                <a:lnTo>
                  <a:pt x="8" y="120"/>
                </a:lnTo>
                <a:lnTo>
                  <a:pt x="0" y="112"/>
                </a:lnTo>
                <a:lnTo>
                  <a:pt x="0" y="10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03" name="Freeform 216"/>
          <p:cNvSpPr>
            <a:spLocks/>
          </p:cNvSpPr>
          <p:nvPr/>
        </p:nvSpPr>
        <p:spPr bwMode="ltGray">
          <a:xfrm>
            <a:off x="4275138" y="4573866"/>
            <a:ext cx="38100" cy="23813"/>
          </a:xfrm>
          <a:custGeom>
            <a:avLst/>
            <a:gdLst>
              <a:gd name="T0" fmla="*/ 2147483647 w 25"/>
              <a:gd name="T1" fmla="*/ 0 h 17"/>
              <a:gd name="T2" fmla="*/ 2147483647 w 25"/>
              <a:gd name="T3" fmla="*/ 0 h 17"/>
              <a:gd name="T4" fmla="*/ 2147483647 w 25"/>
              <a:gd name="T5" fmla="*/ 2147483647 h 17"/>
              <a:gd name="T6" fmla="*/ 2147483647 w 25"/>
              <a:gd name="T7" fmla="*/ 2147483647 h 17"/>
              <a:gd name="T8" fmla="*/ 0 w 25"/>
              <a:gd name="T9" fmla="*/ 2147483647 h 17"/>
              <a:gd name="T10" fmla="*/ 2147483647 w 25"/>
              <a:gd name="T11" fmla="*/ 0 h 17"/>
              <a:gd name="T12" fmla="*/ 2147483647 w 2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7">
                <a:moveTo>
                  <a:pt x="24" y="0"/>
                </a:moveTo>
                <a:lnTo>
                  <a:pt x="24" y="0"/>
                </a:lnTo>
                <a:lnTo>
                  <a:pt x="24" y="16"/>
                </a:lnTo>
                <a:lnTo>
                  <a:pt x="8" y="16"/>
                </a:lnTo>
                <a:lnTo>
                  <a:pt x="0" y="16"/>
                </a:lnTo>
                <a:lnTo>
                  <a:pt x="8" y="0"/>
                </a:lnTo>
                <a:lnTo>
                  <a:pt x="24"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04" name="Freeform 217"/>
          <p:cNvSpPr>
            <a:spLocks/>
          </p:cNvSpPr>
          <p:nvPr/>
        </p:nvSpPr>
        <p:spPr bwMode="ltGray">
          <a:xfrm>
            <a:off x="4275138" y="4573866"/>
            <a:ext cx="38100" cy="23813"/>
          </a:xfrm>
          <a:custGeom>
            <a:avLst/>
            <a:gdLst>
              <a:gd name="T0" fmla="*/ 2147483647 w 25"/>
              <a:gd name="T1" fmla="*/ 0 h 17"/>
              <a:gd name="T2" fmla="*/ 2147483647 w 25"/>
              <a:gd name="T3" fmla="*/ 2147483647 h 17"/>
              <a:gd name="T4" fmla="*/ 2147483647 w 25"/>
              <a:gd name="T5" fmla="*/ 2147483647 h 17"/>
              <a:gd name="T6" fmla="*/ 0 w 25"/>
              <a:gd name="T7" fmla="*/ 2147483647 h 17"/>
              <a:gd name="T8" fmla="*/ 2147483647 w 25"/>
              <a:gd name="T9" fmla="*/ 0 h 17"/>
              <a:gd name="T10" fmla="*/ 2147483647 w 25"/>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7">
                <a:moveTo>
                  <a:pt x="24" y="0"/>
                </a:moveTo>
                <a:lnTo>
                  <a:pt x="24" y="16"/>
                </a:lnTo>
                <a:lnTo>
                  <a:pt x="8" y="16"/>
                </a:lnTo>
                <a:lnTo>
                  <a:pt x="0" y="16"/>
                </a:lnTo>
                <a:lnTo>
                  <a:pt x="8" y="0"/>
                </a:lnTo>
                <a:lnTo>
                  <a:pt x="24"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05" name="Freeform 218"/>
          <p:cNvSpPr>
            <a:spLocks/>
          </p:cNvSpPr>
          <p:nvPr/>
        </p:nvSpPr>
        <p:spPr bwMode="ltGray">
          <a:xfrm>
            <a:off x="4260851" y="4573866"/>
            <a:ext cx="114300" cy="122238"/>
          </a:xfrm>
          <a:custGeom>
            <a:avLst/>
            <a:gdLst>
              <a:gd name="T0" fmla="*/ 2147483647 w 73"/>
              <a:gd name="T1" fmla="*/ 2147483647 h 81"/>
              <a:gd name="T2" fmla="*/ 2147483647 w 73"/>
              <a:gd name="T3" fmla="*/ 2147483647 h 81"/>
              <a:gd name="T4" fmla="*/ 2147483647 w 73"/>
              <a:gd name="T5" fmla="*/ 2147483647 h 81"/>
              <a:gd name="T6" fmla="*/ 2147483647 w 73"/>
              <a:gd name="T7" fmla="*/ 0 h 81"/>
              <a:gd name="T8" fmla="*/ 2147483647 w 73"/>
              <a:gd name="T9" fmla="*/ 0 h 81"/>
              <a:gd name="T10" fmla="*/ 2147483647 w 73"/>
              <a:gd name="T11" fmla="*/ 2147483647 h 81"/>
              <a:gd name="T12" fmla="*/ 2147483647 w 73"/>
              <a:gd name="T13" fmla="*/ 2147483647 h 81"/>
              <a:gd name="T14" fmla="*/ 2147483647 w 73"/>
              <a:gd name="T15" fmla="*/ 2147483647 h 81"/>
              <a:gd name="T16" fmla="*/ 2147483647 w 73"/>
              <a:gd name="T17" fmla="*/ 2147483647 h 81"/>
              <a:gd name="T18" fmla="*/ 2147483647 w 73"/>
              <a:gd name="T19" fmla="*/ 2147483647 h 81"/>
              <a:gd name="T20" fmla="*/ 2147483647 w 73"/>
              <a:gd name="T21" fmla="*/ 2147483647 h 81"/>
              <a:gd name="T22" fmla="*/ 2147483647 w 73"/>
              <a:gd name="T23" fmla="*/ 2147483647 h 81"/>
              <a:gd name="T24" fmla="*/ 2147483647 w 73"/>
              <a:gd name="T25" fmla="*/ 2147483647 h 81"/>
              <a:gd name="T26" fmla="*/ 2147483647 w 73"/>
              <a:gd name="T27" fmla="*/ 2147483647 h 81"/>
              <a:gd name="T28" fmla="*/ 2147483647 w 73"/>
              <a:gd name="T29" fmla="*/ 2147483647 h 81"/>
              <a:gd name="T30" fmla="*/ 2147483647 w 73"/>
              <a:gd name="T31" fmla="*/ 2147483647 h 81"/>
              <a:gd name="T32" fmla="*/ 0 w 73"/>
              <a:gd name="T33" fmla="*/ 2147483647 h 81"/>
              <a:gd name="T34" fmla="*/ 2147483647 w 73"/>
              <a:gd name="T35" fmla="*/ 2147483647 h 81"/>
              <a:gd name="T36" fmla="*/ 2147483647 w 73"/>
              <a:gd name="T37" fmla="*/ 2147483647 h 81"/>
              <a:gd name="T38" fmla="*/ 2147483647 w 73"/>
              <a:gd name="T39" fmla="*/ 2147483647 h 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3" h="81">
                <a:moveTo>
                  <a:pt x="16" y="16"/>
                </a:moveTo>
                <a:lnTo>
                  <a:pt x="16" y="16"/>
                </a:lnTo>
                <a:lnTo>
                  <a:pt x="32" y="16"/>
                </a:lnTo>
                <a:lnTo>
                  <a:pt x="32" y="0"/>
                </a:lnTo>
                <a:lnTo>
                  <a:pt x="56" y="0"/>
                </a:lnTo>
                <a:lnTo>
                  <a:pt x="56" y="16"/>
                </a:lnTo>
                <a:lnTo>
                  <a:pt x="64" y="8"/>
                </a:lnTo>
                <a:lnTo>
                  <a:pt x="72" y="16"/>
                </a:lnTo>
                <a:lnTo>
                  <a:pt x="72" y="24"/>
                </a:lnTo>
                <a:lnTo>
                  <a:pt x="72" y="56"/>
                </a:lnTo>
                <a:lnTo>
                  <a:pt x="48" y="56"/>
                </a:lnTo>
                <a:lnTo>
                  <a:pt x="40" y="64"/>
                </a:lnTo>
                <a:lnTo>
                  <a:pt x="40" y="72"/>
                </a:lnTo>
                <a:lnTo>
                  <a:pt x="32" y="72"/>
                </a:lnTo>
                <a:lnTo>
                  <a:pt x="32" y="80"/>
                </a:lnTo>
                <a:lnTo>
                  <a:pt x="16" y="64"/>
                </a:lnTo>
                <a:lnTo>
                  <a:pt x="0" y="40"/>
                </a:lnTo>
                <a:lnTo>
                  <a:pt x="8" y="32"/>
                </a:lnTo>
                <a:lnTo>
                  <a:pt x="8" y="24"/>
                </a:lnTo>
                <a:lnTo>
                  <a:pt x="16"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06" name="Freeform 219"/>
          <p:cNvSpPr>
            <a:spLocks/>
          </p:cNvSpPr>
          <p:nvPr/>
        </p:nvSpPr>
        <p:spPr bwMode="ltGray">
          <a:xfrm>
            <a:off x="4260851" y="4573866"/>
            <a:ext cx="114300" cy="122238"/>
          </a:xfrm>
          <a:custGeom>
            <a:avLst/>
            <a:gdLst>
              <a:gd name="T0" fmla="*/ 2147483647 w 73"/>
              <a:gd name="T1" fmla="*/ 2147483647 h 81"/>
              <a:gd name="T2" fmla="*/ 2147483647 w 73"/>
              <a:gd name="T3" fmla="*/ 2147483647 h 81"/>
              <a:gd name="T4" fmla="*/ 2147483647 w 73"/>
              <a:gd name="T5" fmla="*/ 0 h 81"/>
              <a:gd name="T6" fmla="*/ 2147483647 w 73"/>
              <a:gd name="T7" fmla="*/ 0 h 81"/>
              <a:gd name="T8" fmla="*/ 2147483647 w 73"/>
              <a:gd name="T9" fmla="*/ 2147483647 h 81"/>
              <a:gd name="T10" fmla="*/ 2147483647 w 73"/>
              <a:gd name="T11" fmla="*/ 2147483647 h 81"/>
              <a:gd name="T12" fmla="*/ 2147483647 w 73"/>
              <a:gd name="T13" fmla="*/ 2147483647 h 81"/>
              <a:gd name="T14" fmla="*/ 2147483647 w 73"/>
              <a:gd name="T15" fmla="*/ 2147483647 h 81"/>
              <a:gd name="T16" fmla="*/ 2147483647 w 73"/>
              <a:gd name="T17" fmla="*/ 2147483647 h 81"/>
              <a:gd name="T18" fmla="*/ 2147483647 w 73"/>
              <a:gd name="T19" fmla="*/ 2147483647 h 81"/>
              <a:gd name="T20" fmla="*/ 2147483647 w 73"/>
              <a:gd name="T21" fmla="*/ 2147483647 h 81"/>
              <a:gd name="T22" fmla="*/ 2147483647 w 73"/>
              <a:gd name="T23" fmla="*/ 2147483647 h 81"/>
              <a:gd name="T24" fmla="*/ 2147483647 w 73"/>
              <a:gd name="T25" fmla="*/ 2147483647 h 81"/>
              <a:gd name="T26" fmla="*/ 2147483647 w 73"/>
              <a:gd name="T27" fmla="*/ 2147483647 h 81"/>
              <a:gd name="T28" fmla="*/ 2147483647 w 73"/>
              <a:gd name="T29" fmla="*/ 2147483647 h 81"/>
              <a:gd name="T30" fmla="*/ 0 w 73"/>
              <a:gd name="T31" fmla="*/ 2147483647 h 81"/>
              <a:gd name="T32" fmla="*/ 2147483647 w 73"/>
              <a:gd name="T33" fmla="*/ 2147483647 h 81"/>
              <a:gd name="T34" fmla="*/ 2147483647 w 73"/>
              <a:gd name="T35" fmla="*/ 2147483647 h 81"/>
              <a:gd name="T36" fmla="*/ 2147483647 w 73"/>
              <a:gd name="T37" fmla="*/ 2147483647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81">
                <a:moveTo>
                  <a:pt x="16" y="16"/>
                </a:moveTo>
                <a:lnTo>
                  <a:pt x="32" y="16"/>
                </a:lnTo>
                <a:lnTo>
                  <a:pt x="32" y="0"/>
                </a:lnTo>
                <a:lnTo>
                  <a:pt x="56" y="0"/>
                </a:lnTo>
                <a:lnTo>
                  <a:pt x="56" y="16"/>
                </a:lnTo>
                <a:lnTo>
                  <a:pt x="64" y="8"/>
                </a:lnTo>
                <a:lnTo>
                  <a:pt x="72" y="16"/>
                </a:lnTo>
                <a:lnTo>
                  <a:pt x="72" y="24"/>
                </a:lnTo>
                <a:lnTo>
                  <a:pt x="72" y="56"/>
                </a:lnTo>
                <a:lnTo>
                  <a:pt x="48" y="56"/>
                </a:lnTo>
                <a:lnTo>
                  <a:pt x="40" y="64"/>
                </a:lnTo>
                <a:lnTo>
                  <a:pt x="40" y="72"/>
                </a:lnTo>
                <a:lnTo>
                  <a:pt x="32" y="72"/>
                </a:lnTo>
                <a:lnTo>
                  <a:pt x="32" y="80"/>
                </a:lnTo>
                <a:lnTo>
                  <a:pt x="16" y="64"/>
                </a:lnTo>
                <a:lnTo>
                  <a:pt x="0" y="40"/>
                </a:lnTo>
                <a:lnTo>
                  <a:pt x="8" y="32"/>
                </a:lnTo>
                <a:lnTo>
                  <a:pt x="8" y="24"/>
                </a:lnTo>
                <a:lnTo>
                  <a:pt x="16"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07" name="Freeform 220"/>
          <p:cNvSpPr>
            <a:spLocks/>
          </p:cNvSpPr>
          <p:nvPr/>
        </p:nvSpPr>
        <p:spPr bwMode="ltGray">
          <a:xfrm>
            <a:off x="4311651" y="4548466"/>
            <a:ext cx="146050" cy="171450"/>
          </a:xfrm>
          <a:custGeom>
            <a:avLst/>
            <a:gdLst>
              <a:gd name="T0" fmla="*/ 2147483647 w 97"/>
              <a:gd name="T1" fmla="*/ 2147483647 h 113"/>
              <a:gd name="T2" fmla="*/ 2147483647 w 97"/>
              <a:gd name="T3" fmla="*/ 2147483647 h 113"/>
              <a:gd name="T4" fmla="*/ 2147483647 w 97"/>
              <a:gd name="T5" fmla="*/ 2147483647 h 113"/>
              <a:gd name="T6" fmla="*/ 2147483647 w 97"/>
              <a:gd name="T7" fmla="*/ 2147483647 h 113"/>
              <a:gd name="T8" fmla="*/ 2147483647 w 97"/>
              <a:gd name="T9" fmla="*/ 2147483647 h 113"/>
              <a:gd name="T10" fmla="*/ 2147483647 w 97"/>
              <a:gd name="T11" fmla="*/ 2147483647 h 113"/>
              <a:gd name="T12" fmla="*/ 2147483647 w 97"/>
              <a:gd name="T13" fmla="*/ 2147483647 h 113"/>
              <a:gd name="T14" fmla="*/ 2147483647 w 97"/>
              <a:gd name="T15" fmla="*/ 2147483647 h 113"/>
              <a:gd name="T16" fmla="*/ 2147483647 w 97"/>
              <a:gd name="T17" fmla="*/ 2147483647 h 113"/>
              <a:gd name="T18" fmla="*/ 2147483647 w 97"/>
              <a:gd name="T19" fmla="*/ 2147483647 h 113"/>
              <a:gd name="T20" fmla="*/ 2147483647 w 97"/>
              <a:gd name="T21" fmla="*/ 2147483647 h 113"/>
              <a:gd name="T22" fmla="*/ 2147483647 w 97"/>
              <a:gd name="T23" fmla="*/ 2147483647 h 113"/>
              <a:gd name="T24" fmla="*/ 0 w 97"/>
              <a:gd name="T25" fmla="*/ 2147483647 h 113"/>
              <a:gd name="T26" fmla="*/ 0 w 97"/>
              <a:gd name="T27" fmla="*/ 2147483647 h 113"/>
              <a:gd name="T28" fmla="*/ 2147483647 w 97"/>
              <a:gd name="T29" fmla="*/ 2147483647 h 113"/>
              <a:gd name="T30" fmla="*/ 2147483647 w 97"/>
              <a:gd name="T31" fmla="*/ 2147483647 h 113"/>
              <a:gd name="T32" fmla="*/ 2147483647 w 97"/>
              <a:gd name="T33" fmla="*/ 2147483647 h 113"/>
              <a:gd name="T34" fmla="*/ 2147483647 w 97"/>
              <a:gd name="T35" fmla="*/ 2147483647 h 113"/>
              <a:gd name="T36" fmla="*/ 2147483647 w 97"/>
              <a:gd name="T37" fmla="*/ 2147483647 h 113"/>
              <a:gd name="T38" fmla="*/ 2147483647 w 97"/>
              <a:gd name="T39" fmla="*/ 2147483647 h 113"/>
              <a:gd name="T40" fmla="*/ 2147483647 w 97"/>
              <a:gd name="T41" fmla="*/ 2147483647 h 113"/>
              <a:gd name="T42" fmla="*/ 2147483647 w 97"/>
              <a:gd name="T43" fmla="*/ 0 h 113"/>
              <a:gd name="T44" fmla="*/ 2147483647 w 97"/>
              <a:gd name="T45" fmla="*/ 2147483647 h 113"/>
              <a:gd name="T46" fmla="*/ 2147483647 w 97"/>
              <a:gd name="T47" fmla="*/ 2147483647 h 1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7" h="113">
                <a:moveTo>
                  <a:pt x="64" y="8"/>
                </a:moveTo>
                <a:lnTo>
                  <a:pt x="64" y="8"/>
                </a:lnTo>
                <a:lnTo>
                  <a:pt x="64" y="24"/>
                </a:lnTo>
                <a:lnTo>
                  <a:pt x="24" y="16"/>
                </a:lnTo>
                <a:lnTo>
                  <a:pt x="24" y="32"/>
                </a:lnTo>
                <a:lnTo>
                  <a:pt x="32" y="24"/>
                </a:lnTo>
                <a:lnTo>
                  <a:pt x="40" y="32"/>
                </a:lnTo>
                <a:lnTo>
                  <a:pt x="40" y="40"/>
                </a:lnTo>
                <a:lnTo>
                  <a:pt x="40" y="72"/>
                </a:lnTo>
                <a:lnTo>
                  <a:pt x="16" y="72"/>
                </a:lnTo>
                <a:lnTo>
                  <a:pt x="8" y="80"/>
                </a:lnTo>
                <a:lnTo>
                  <a:pt x="8" y="88"/>
                </a:lnTo>
                <a:lnTo>
                  <a:pt x="0" y="88"/>
                </a:lnTo>
                <a:lnTo>
                  <a:pt x="0" y="96"/>
                </a:lnTo>
                <a:lnTo>
                  <a:pt x="16" y="112"/>
                </a:lnTo>
                <a:lnTo>
                  <a:pt x="16" y="104"/>
                </a:lnTo>
                <a:lnTo>
                  <a:pt x="24" y="104"/>
                </a:lnTo>
                <a:lnTo>
                  <a:pt x="40" y="104"/>
                </a:lnTo>
                <a:lnTo>
                  <a:pt x="56" y="96"/>
                </a:lnTo>
                <a:lnTo>
                  <a:pt x="64" y="72"/>
                </a:lnTo>
                <a:lnTo>
                  <a:pt x="80" y="56"/>
                </a:lnTo>
                <a:lnTo>
                  <a:pt x="96" y="0"/>
                </a:lnTo>
                <a:lnTo>
                  <a:pt x="72" y="8"/>
                </a:lnTo>
                <a:lnTo>
                  <a:pt x="64"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08" name="Freeform 221"/>
          <p:cNvSpPr>
            <a:spLocks/>
          </p:cNvSpPr>
          <p:nvPr/>
        </p:nvSpPr>
        <p:spPr bwMode="ltGray">
          <a:xfrm>
            <a:off x="4311651" y="4548466"/>
            <a:ext cx="146050" cy="171450"/>
          </a:xfrm>
          <a:custGeom>
            <a:avLst/>
            <a:gdLst>
              <a:gd name="T0" fmla="*/ 2147483647 w 97"/>
              <a:gd name="T1" fmla="*/ 2147483647 h 113"/>
              <a:gd name="T2" fmla="*/ 2147483647 w 97"/>
              <a:gd name="T3" fmla="*/ 2147483647 h 113"/>
              <a:gd name="T4" fmla="*/ 2147483647 w 97"/>
              <a:gd name="T5" fmla="*/ 2147483647 h 113"/>
              <a:gd name="T6" fmla="*/ 2147483647 w 97"/>
              <a:gd name="T7" fmla="*/ 2147483647 h 113"/>
              <a:gd name="T8" fmla="*/ 2147483647 w 97"/>
              <a:gd name="T9" fmla="*/ 2147483647 h 113"/>
              <a:gd name="T10" fmla="*/ 2147483647 w 97"/>
              <a:gd name="T11" fmla="*/ 2147483647 h 113"/>
              <a:gd name="T12" fmla="*/ 2147483647 w 97"/>
              <a:gd name="T13" fmla="*/ 2147483647 h 113"/>
              <a:gd name="T14" fmla="*/ 2147483647 w 97"/>
              <a:gd name="T15" fmla="*/ 2147483647 h 113"/>
              <a:gd name="T16" fmla="*/ 2147483647 w 97"/>
              <a:gd name="T17" fmla="*/ 2147483647 h 113"/>
              <a:gd name="T18" fmla="*/ 2147483647 w 97"/>
              <a:gd name="T19" fmla="*/ 2147483647 h 113"/>
              <a:gd name="T20" fmla="*/ 2147483647 w 97"/>
              <a:gd name="T21" fmla="*/ 2147483647 h 113"/>
              <a:gd name="T22" fmla="*/ 0 w 97"/>
              <a:gd name="T23" fmla="*/ 2147483647 h 113"/>
              <a:gd name="T24" fmla="*/ 0 w 97"/>
              <a:gd name="T25" fmla="*/ 2147483647 h 113"/>
              <a:gd name="T26" fmla="*/ 2147483647 w 97"/>
              <a:gd name="T27" fmla="*/ 2147483647 h 113"/>
              <a:gd name="T28" fmla="*/ 2147483647 w 97"/>
              <a:gd name="T29" fmla="*/ 2147483647 h 113"/>
              <a:gd name="T30" fmla="*/ 2147483647 w 97"/>
              <a:gd name="T31" fmla="*/ 2147483647 h 113"/>
              <a:gd name="T32" fmla="*/ 2147483647 w 97"/>
              <a:gd name="T33" fmla="*/ 2147483647 h 113"/>
              <a:gd name="T34" fmla="*/ 2147483647 w 97"/>
              <a:gd name="T35" fmla="*/ 2147483647 h 113"/>
              <a:gd name="T36" fmla="*/ 2147483647 w 97"/>
              <a:gd name="T37" fmla="*/ 2147483647 h 113"/>
              <a:gd name="T38" fmla="*/ 2147483647 w 97"/>
              <a:gd name="T39" fmla="*/ 2147483647 h 113"/>
              <a:gd name="T40" fmla="*/ 2147483647 w 97"/>
              <a:gd name="T41" fmla="*/ 0 h 113"/>
              <a:gd name="T42" fmla="*/ 2147483647 w 97"/>
              <a:gd name="T43" fmla="*/ 2147483647 h 113"/>
              <a:gd name="T44" fmla="*/ 2147483647 w 97"/>
              <a:gd name="T45" fmla="*/ 2147483647 h 1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7" h="113">
                <a:moveTo>
                  <a:pt x="64" y="8"/>
                </a:moveTo>
                <a:lnTo>
                  <a:pt x="64" y="24"/>
                </a:lnTo>
                <a:lnTo>
                  <a:pt x="24" y="16"/>
                </a:lnTo>
                <a:lnTo>
                  <a:pt x="24" y="32"/>
                </a:lnTo>
                <a:lnTo>
                  <a:pt x="32" y="24"/>
                </a:lnTo>
                <a:lnTo>
                  <a:pt x="40" y="32"/>
                </a:lnTo>
                <a:lnTo>
                  <a:pt x="40" y="40"/>
                </a:lnTo>
                <a:lnTo>
                  <a:pt x="40" y="72"/>
                </a:lnTo>
                <a:lnTo>
                  <a:pt x="16" y="72"/>
                </a:lnTo>
                <a:lnTo>
                  <a:pt x="8" y="80"/>
                </a:lnTo>
                <a:lnTo>
                  <a:pt x="8" y="88"/>
                </a:lnTo>
                <a:lnTo>
                  <a:pt x="0" y="88"/>
                </a:lnTo>
                <a:lnTo>
                  <a:pt x="0" y="96"/>
                </a:lnTo>
                <a:lnTo>
                  <a:pt x="16" y="112"/>
                </a:lnTo>
                <a:lnTo>
                  <a:pt x="16" y="104"/>
                </a:lnTo>
                <a:lnTo>
                  <a:pt x="24" y="104"/>
                </a:lnTo>
                <a:lnTo>
                  <a:pt x="40" y="104"/>
                </a:lnTo>
                <a:lnTo>
                  <a:pt x="56" y="96"/>
                </a:lnTo>
                <a:lnTo>
                  <a:pt x="64" y="72"/>
                </a:lnTo>
                <a:lnTo>
                  <a:pt x="80" y="56"/>
                </a:lnTo>
                <a:lnTo>
                  <a:pt x="96" y="0"/>
                </a:lnTo>
                <a:lnTo>
                  <a:pt x="72" y="8"/>
                </a:lnTo>
                <a:lnTo>
                  <a:pt x="64"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09" name="Freeform 222"/>
          <p:cNvSpPr>
            <a:spLocks/>
          </p:cNvSpPr>
          <p:nvPr/>
        </p:nvSpPr>
        <p:spPr bwMode="ltGray">
          <a:xfrm>
            <a:off x="4335463" y="4524654"/>
            <a:ext cx="365125" cy="355600"/>
          </a:xfrm>
          <a:custGeom>
            <a:avLst/>
            <a:gdLst>
              <a:gd name="T0" fmla="*/ 2147483647 w 241"/>
              <a:gd name="T1" fmla="*/ 0 h 233"/>
              <a:gd name="T2" fmla="*/ 2147483647 w 241"/>
              <a:gd name="T3" fmla="*/ 0 h 233"/>
              <a:gd name="T4" fmla="*/ 2147483647 w 241"/>
              <a:gd name="T5" fmla="*/ 0 h 233"/>
              <a:gd name="T6" fmla="*/ 2147483647 w 241"/>
              <a:gd name="T7" fmla="*/ 2147483647 h 233"/>
              <a:gd name="T8" fmla="*/ 2147483647 w 241"/>
              <a:gd name="T9" fmla="*/ 2147483647 h 233"/>
              <a:gd name="T10" fmla="*/ 2147483647 w 241"/>
              <a:gd name="T11" fmla="*/ 0 h 233"/>
              <a:gd name="T12" fmla="*/ 2147483647 w 241"/>
              <a:gd name="T13" fmla="*/ 0 h 233"/>
              <a:gd name="T14" fmla="*/ 2147483647 w 241"/>
              <a:gd name="T15" fmla="*/ 2147483647 h 233"/>
              <a:gd name="T16" fmla="*/ 2147483647 w 241"/>
              <a:gd name="T17" fmla="*/ 2147483647 h 233"/>
              <a:gd name="T18" fmla="*/ 2147483647 w 241"/>
              <a:gd name="T19" fmla="*/ 2147483647 h 233"/>
              <a:gd name="T20" fmla="*/ 2147483647 w 241"/>
              <a:gd name="T21" fmla="*/ 2147483647 h 233"/>
              <a:gd name="T22" fmla="*/ 2147483647 w 241"/>
              <a:gd name="T23" fmla="*/ 2147483647 h 233"/>
              <a:gd name="T24" fmla="*/ 2147483647 w 241"/>
              <a:gd name="T25" fmla="*/ 2147483647 h 233"/>
              <a:gd name="T26" fmla="*/ 0 w 241"/>
              <a:gd name="T27" fmla="*/ 2147483647 h 233"/>
              <a:gd name="T28" fmla="*/ 0 w 241"/>
              <a:gd name="T29" fmla="*/ 2147483647 h 233"/>
              <a:gd name="T30" fmla="*/ 2147483647 w 241"/>
              <a:gd name="T31" fmla="*/ 2147483647 h 233"/>
              <a:gd name="T32" fmla="*/ 2147483647 w 241"/>
              <a:gd name="T33" fmla="*/ 2147483647 h 233"/>
              <a:gd name="T34" fmla="*/ 2147483647 w 241"/>
              <a:gd name="T35" fmla="*/ 2147483647 h 233"/>
              <a:gd name="T36" fmla="*/ 2147483647 w 241"/>
              <a:gd name="T37" fmla="*/ 2147483647 h 233"/>
              <a:gd name="T38" fmla="*/ 2147483647 w 241"/>
              <a:gd name="T39" fmla="*/ 2147483647 h 233"/>
              <a:gd name="T40" fmla="*/ 2147483647 w 241"/>
              <a:gd name="T41" fmla="*/ 2147483647 h 233"/>
              <a:gd name="T42" fmla="*/ 2147483647 w 241"/>
              <a:gd name="T43" fmla="*/ 2147483647 h 233"/>
              <a:gd name="T44" fmla="*/ 2147483647 w 241"/>
              <a:gd name="T45" fmla="*/ 2147483647 h 233"/>
              <a:gd name="T46" fmla="*/ 2147483647 w 241"/>
              <a:gd name="T47" fmla="*/ 2147483647 h 233"/>
              <a:gd name="T48" fmla="*/ 2147483647 w 241"/>
              <a:gd name="T49" fmla="*/ 2147483647 h 233"/>
              <a:gd name="T50" fmla="*/ 2147483647 w 241"/>
              <a:gd name="T51" fmla="*/ 2147483647 h 233"/>
              <a:gd name="T52" fmla="*/ 2147483647 w 241"/>
              <a:gd name="T53" fmla="*/ 2147483647 h 233"/>
              <a:gd name="T54" fmla="*/ 2147483647 w 241"/>
              <a:gd name="T55" fmla="*/ 2147483647 h 233"/>
              <a:gd name="T56" fmla="*/ 2147483647 w 241"/>
              <a:gd name="T57" fmla="*/ 2147483647 h 233"/>
              <a:gd name="T58" fmla="*/ 2147483647 w 241"/>
              <a:gd name="T59" fmla="*/ 2147483647 h 233"/>
              <a:gd name="T60" fmla="*/ 2147483647 w 241"/>
              <a:gd name="T61" fmla="*/ 2147483647 h 233"/>
              <a:gd name="T62" fmla="*/ 2147483647 w 241"/>
              <a:gd name="T63" fmla="*/ 2147483647 h 233"/>
              <a:gd name="T64" fmla="*/ 2147483647 w 241"/>
              <a:gd name="T65" fmla="*/ 2147483647 h 233"/>
              <a:gd name="T66" fmla="*/ 2147483647 w 241"/>
              <a:gd name="T67" fmla="*/ 2147483647 h 233"/>
              <a:gd name="T68" fmla="*/ 2147483647 w 241"/>
              <a:gd name="T69" fmla="*/ 2147483647 h 233"/>
              <a:gd name="T70" fmla="*/ 2147483647 w 241"/>
              <a:gd name="T71" fmla="*/ 2147483647 h 233"/>
              <a:gd name="T72" fmla="*/ 2147483647 w 241"/>
              <a:gd name="T73" fmla="*/ 2147483647 h 233"/>
              <a:gd name="T74" fmla="*/ 2147483647 w 241"/>
              <a:gd name="T75" fmla="*/ 2147483647 h 233"/>
              <a:gd name="T76" fmla="*/ 2147483647 w 241"/>
              <a:gd name="T77" fmla="*/ 2147483647 h 233"/>
              <a:gd name="T78" fmla="*/ 2147483647 w 241"/>
              <a:gd name="T79" fmla="*/ 2147483647 h 233"/>
              <a:gd name="T80" fmla="*/ 2147483647 w 241"/>
              <a:gd name="T81" fmla="*/ 2147483647 h 233"/>
              <a:gd name="T82" fmla="*/ 2147483647 w 241"/>
              <a:gd name="T83" fmla="*/ 2147483647 h 233"/>
              <a:gd name="T84" fmla="*/ 2147483647 w 241"/>
              <a:gd name="T85" fmla="*/ 2147483647 h 233"/>
              <a:gd name="T86" fmla="*/ 2147483647 w 241"/>
              <a:gd name="T87" fmla="*/ 2147483647 h 233"/>
              <a:gd name="T88" fmla="*/ 2147483647 w 241"/>
              <a:gd name="T89" fmla="*/ 2147483647 h 233"/>
              <a:gd name="T90" fmla="*/ 2147483647 w 241"/>
              <a:gd name="T91" fmla="*/ 2147483647 h 233"/>
              <a:gd name="T92" fmla="*/ 2147483647 w 241"/>
              <a:gd name="T93" fmla="*/ 2147483647 h 233"/>
              <a:gd name="T94" fmla="*/ 2147483647 w 241"/>
              <a:gd name="T95" fmla="*/ 2147483647 h 233"/>
              <a:gd name="T96" fmla="*/ 2147483647 w 241"/>
              <a:gd name="T97" fmla="*/ 2147483647 h 233"/>
              <a:gd name="T98" fmla="*/ 2147483647 w 241"/>
              <a:gd name="T99" fmla="*/ 2147483647 h 233"/>
              <a:gd name="T100" fmla="*/ 2147483647 w 241"/>
              <a:gd name="T101" fmla="*/ 2147483647 h 233"/>
              <a:gd name="T102" fmla="*/ 2147483647 w 241"/>
              <a:gd name="T103" fmla="*/ 2147483647 h 233"/>
              <a:gd name="T104" fmla="*/ 2147483647 w 241"/>
              <a:gd name="T105" fmla="*/ 0 h 2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1" h="233">
                <a:moveTo>
                  <a:pt x="192" y="0"/>
                </a:moveTo>
                <a:lnTo>
                  <a:pt x="192" y="0"/>
                </a:lnTo>
                <a:lnTo>
                  <a:pt x="136" y="0"/>
                </a:lnTo>
                <a:lnTo>
                  <a:pt x="128" y="8"/>
                </a:lnTo>
                <a:lnTo>
                  <a:pt x="104" y="8"/>
                </a:lnTo>
                <a:lnTo>
                  <a:pt x="96" y="0"/>
                </a:lnTo>
                <a:lnTo>
                  <a:pt x="88" y="0"/>
                </a:lnTo>
                <a:lnTo>
                  <a:pt x="80" y="16"/>
                </a:lnTo>
                <a:lnTo>
                  <a:pt x="64" y="72"/>
                </a:lnTo>
                <a:lnTo>
                  <a:pt x="48" y="88"/>
                </a:lnTo>
                <a:lnTo>
                  <a:pt x="40" y="112"/>
                </a:lnTo>
                <a:lnTo>
                  <a:pt x="24" y="120"/>
                </a:lnTo>
                <a:lnTo>
                  <a:pt x="8" y="120"/>
                </a:lnTo>
                <a:lnTo>
                  <a:pt x="0" y="136"/>
                </a:lnTo>
                <a:lnTo>
                  <a:pt x="0" y="144"/>
                </a:lnTo>
                <a:lnTo>
                  <a:pt x="16" y="136"/>
                </a:lnTo>
                <a:lnTo>
                  <a:pt x="48" y="136"/>
                </a:lnTo>
                <a:lnTo>
                  <a:pt x="56" y="136"/>
                </a:lnTo>
                <a:lnTo>
                  <a:pt x="56" y="152"/>
                </a:lnTo>
                <a:lnTo>
                  <a:pt x="72" y="168"/>
                </a:lnTo>
                <a:lnTo>
                  <a:pt x="88" y="160"/>
                </a:lnTo>
                <a:lnTo>
                  <a:pt x="88" y="152"/>
                </a:lnTo>
                <a:lnTo>
                  <a:pt x="104" y="152"/>
                </a:lnTo>
                <a:lnTo>
                  <a:pt x="120" y="160"/>
                </a:lnTo>
                <a:lnTo>
                  <a:pt x="120" y="184"/>
                </a:lnTo>
                <a:lnTo>
                  <a:pt x="128" y="192"/>
                </a:lnTo>
                <a:lnTo>
                  <a:pt x="120" y="200"/>
                </a:lnTo>
                <a:lnTo>
                  <a:pt x="120" y="208"/>
                </a:lnTo>
                <a:lnTo>
                  <a:pt x="144" y="200"/>
                </a:lnTo>
                <a:lnTo>
                  <a:pt x="176" y="216"/>
                </a:lnTo>
                <a:lnTo>
                  <a:pt x="184" y="208"/>
                </a:lnTo>
                <a:lnTo>
                  <a:pt x="208" y="224"/>
                </a:lnTo>
                <a:lnTo>
                  <a:pt x="216" y="232"/>
                </a:lnTo>
                <a:lnTo>
                  <a:pt x="216" y="216"/>
                </a:lnTo>
                <a:lnTo>
                  <a:pt x="208" y="216"/>
                </a:lnTo>
                <a:lnTo>
                  <a:pt x="208" y="208"/>
                </a:lnTo>
                <a:lnTo>
                  <a:pt x="208" y="176"/>
                </a:lnTo>
                <a:lnTo>
                  <a:pt x="208" y="168"/>
                </a:lnTo>
                <a:lnTo>
                  <a:pt x="232" y="168"/>
                </a:lnTo>
                <a:lnTo>
                  <a:pt x="216" y="144"/>
                </a:lnTo>
                <a:lnTo>
                  <a:pt x="216" y="120"/>
                </a:lnTo>
                <a:lnTo>
                  <a:pt x="216" y="104"/>
                </a:lnTo>
                <a:lnTo>
                  <a:pt x="216" y="96"/>
                </a:lnTo>
                <a:lnTo>
                  <a:pt x="208" y="96"/>
                </a:lnTo>
                <a:lnTo>
                  <a:pt x="216" y="80"/>
                </a:lnTo>
                <a:lnTo>
                  <a:pt x="224" y="56"/>
                </a:lnTo>
                <a:lnTo>
                  <a:pt x="232" y="48"/>
                </a:lnTo>
                <a:lnTo>
                  <a:pt x="240" y="32"/>
                </a:lnTo>
                <a:lnTo>
                  <a:pt x="232" y="32"/>
                </a:lnTo>
                <a:lnTo>
                  <a:pt x="232" y="16"/>
                </a:lnTo>
                <a:lnTo>
                  <a:pt x="224" y="8"/>
                </a:lnTo>
                <a:lnTo>
                  <a:pt x="200" y="8"/>
                </a:lnTo>
                <a:lnTo>
                  <a:pt x="192"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10" name="Freeform 223"/>
          <p:cNvSpPr>
            <a:spLocks/>
          </p:cNvSpPr>
          <p:nvPr/>
        </p:nvSpPr>
        <p:spPr bwMode="ltGray">
          <a:xfrm>
            <a:off x="4335463" y="4524654"/>
            <a:ext cx="365125" cy="355600"/>
          </a:xfrm>
          <a:custGeom>
            <a:avLst/>
            <a:gdLst>
              <a:gd name="T0" fmla="*/ 2147483647 w 241"/>
              <a:gd name="T1" fmla="*/ 0 h 233"/>
              <a:gd name="T2" fmla="*/ 2147483647 w 241"/>
              <a:gd name="T3" fmla="*/ 0 h 233"/>
              <a:gd name="T4" fmla="*/ 2147483647 w 241"/>
              <a:gd name="T5" fmla="*/ 2147483647 h 233"/>
              <a:gd name="T6" fmla="*/ 2147483647 w 241"/>
              <a:gd name="T7" fmla="*/ 2147483647 h 233"/>
              <a:gd name="T8" fmla="*/ 2147483647 w 241"/>
              <a:gd name="T9" fmla="*/ 0 h 233"/>
              <a:gd name="T10" fmla="*/ 2147483647 w 241"/>
              <a:gd name="T11" fmla="*/ 0 h 233"/>
              <a:gd name="T12" fmla="*/ 2147483647 w 241"/>
              <a:gd name="T13" fmla="*/ 2147483647 h 233"/>
              <a:gd name="T14" fmla="*/ 2147483647 w 241"/>
              <a:gd name="T15" fmla="*/ 2147483647 h 233"/>
              <a:gd name="T16" fmla="*/ 2147483647 w 241"/>
              <a:gd name="T17" fmla="*/ 2147483647 h 233"/>
              <a:gd name="T18" fmla="*/ 2147483647 w 241"/>
              <a:gd name="T19" fmla="*/ 2147483647 h 233"/>
              <a:gd name="T20" fmla="*/ 2147483647 w 241"/>
              <a:gd name="T21" fmla="*/ 2147483647 h 233"/>
              <a:gd name="T22" fmla="*/ 2147483647 w 241"/>
              <a:gd name="T23" fmla="*/ 2147483647 h 233"/>
              <a:gd name="T24" fmla="*/ 0 w 241"/>
              <a:gd name="T25" fmla="*/ 2147483647 h 233"/>
              <a:gd name="T26" fmla="*/ 0 w 241"/>
              <a:gd name="T27" fmla="*/ 2147483647 h 233"/>
              <a:gd name="T28" fmla="*/ 2147483647 w 241"/>
              <a:gd name="T29" fmla="*/ 2147483647 h 233"/>
              <a:gd name="T30" fmla="*/ 2147483647 w 241"/>
              <a:gd name="T31" fmla="*/ 2147483647 h 233"/>
              <a:gd name="T32" fmla="*/ 2147483647 w 241"/>
              <a:gd name="T33" fmla="*/ 2147483647 h 233"/>
              <a:gd name="T34" fmla="*/ 2147483647 w 241"/>
              <a:gd name="T35" fmla="*/ 2147483647 h 233"/>
              <a:gd name="T36" fmla="*/ 2147483647 w 241"/>
              <a:gd name="T37" fmla="*/ 2147483647 h 233"/>
              <a:gd name="T38" fmla="*/ 2147483647 w 241"/>
              <a:gd name="T39" fmla="*/ 2147483647 h 233"/>
              <a:gd name="T40" fmla="*/ 2147483647 w 241"/>
              <a:gd name="T41" fmla="*/ 2147483647 h 233"/>
              <a:gd name="T42" fmla="*/ 2147483647 w 241"/>
              <a:gd name="T43" fmla="*/ 2147483647 h 233"/>
              <a:gd name="T44" fmla="*/ 2147483647 w 241"/>
              <a:gd name="T45" fmla="*/ 2147483647 h 233"/>
              <a:gd name="T46" fmla="*/ 2147483647 w 241"/>
              <a:gd name="T47" fmla="*/ 2147483647 h 233"/>
              <a:gd name="T48" fmla="*/ 2147483647 w 241"/>
              <a:gd name="T49" fmla="*/ 2147483647 h 233"/>
              <a:gd name="T50" fmla="*/ 2147483647 w 241"/>
              <a:gd name="T51" fmla="*/ 2147483647 h 233"/>
              <a:gd name="T52" fmla="*/ 2147483647 w 241"/>
              <a:gd name="T53" fmla="*/ 2147483647 h 233"/>
              <a:gd name="T54" fmla="*/ 2147483647 w 241"/>
              <a:gd name="T55" fmla="*/ 2147483647 h 233"/>
              <a:gd name="T56" fmla="*/ 2147483647 w 241"/>
              <a:gd name="T57" fmla="*/ 2147483647 h 233"/>
              <a:gd name="T58" fmla="*/ 2147483647 w 241"/>
              <a:gd name="T59" fmla="*/ 2147483647 h 233"/>
              <a:gd name="T60" fmla="*/ 2147483647 w 241"/>
              <a:gd name="T61" fmla="*/ 2147483647 h 233"/>
              <a:gd name="T62" fmla="*/ 2147483647 w 241"/>
              <a:gd name="T63" fmla="*/ 2147483647 h 233"/>
              <a:gd name="T64" fmla="*/ 2147483647 w 241"/>
              <a:gd name="T65" fmla="*/ 2147483647 h 233"/>
              <a:gd name="T66" fmla="*/ 2147483647 w 241"/>
              <a:gd name="T67" fmla="*/ 2147483647 h 233"/>
              <a:gd name="T68" fmla="*/ 2147483647 w 241"/>
              <a:gd name="T69" fmla="*/ 2147483647 h 233"/>
              <a:gd name="T70" fmla="*/ 2147483647 w 241"/>
              <a:gd name="T71" fmla="*/ 2147483647 h 233"/>
              <a:gd name="T72" fmla="*/ 2147483647 w 241"/>
              <a:gd name="T73" fmla="*/ 2147483647 h 233"/>
              <a:gd name="T74" fmla="*/ 2147483647 w 241"/>
              <a:gd name="T75" fmla="*/ 2147483647 h 233"/>
              <a:gd name="T76" fmla="*/ 2147483647 w 241"/>
              <a:gd name="T77" fmla="*/ 2147483647 h 233"/>
              <a:gd name="T78" fmla="*/ 2147483647 w 241"/>
              <a:gd name="T79" fmla="*/ 2147483647 h 233"/>
              <a:gd name="T80" fmla="*/ 2147483647 w 241"/>
              <a:gd name="T81" fmla="*/ 2147483647 h 233"/>
              <a:gd name="T82" fmla="*/ 2147483647 w 241"/>
              <a:gd name="T83" fmla="*/ 2147483647 h 233"/>
              <a:gd name="T84" fmla="*/ 2147483647 w 241"/>
              <a:gd name="T85" fmla="*/ 2147483647 h 233"/>
              <a:gd name="T86" fmla="*/ 2147483647 w 241"/>
              <a:gd name="T87" fmla="*/ 2147483647 h 233"/>
              <a:gd name="T88" fmla="*/ 2147483647 w 241"/>
              <a:gd name="T89" fmla="*/ 2147483647 h 233"/>
              <a:gd name="T90" fmla="*/ 2147483647 w 241"/>
              <a:gd name="T91" fmla="*/ 2147483647 h 233"/>
              <a:gd name="T92" fmla="*/ 2147483647 w 241"/>
              <a:gd name="T93" fmla="*/ 2147483647 h 233"/>
              <a:gd name="T94" fmla="*/ 2147483647 w 241"/>
              <a:gd name="T95" fmla="*/ 2147483647 h 233"/>
              <a:gd name="T96" fmla="*/ 2147483647 w 241"/>
              <a:gd name="T97" fmla="*/ 2147483647 h 233"/>
              <a:gd name="T98" fmla="*/ 2147483647 w 241"/>
              <a:gd name="T99" fmla="*/ 2147483647 h 233"/>
              <a:gd name="T100" fmla="*/ 2147483647 w 241"/>
              <a:gd name="T101" fmla="*/ 2147483647 h 233"/>
              <a:gd name="T102" fmla="*/ 2147483647 w 241"/>
              <a:gd name="T103" fmla="*/ 0 h 2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41" h="233">
                <a:moveTo>
                  <a:pt x="192" y="0"/>
                </a:moveTo>
                <a:lnTo>
                  <a:pt x="136" y="0"/>
                </a:lnTo>
                <a:lnTo>
                  <a:pt x="128" y="8"/>
                </a:lnTo>
                <a:lnTo>
                  <a:pt x="104" y="8"/>
                </a:lnTo>
                <a:lnTo>
                  <a:pt x="96" y="0"/>
                </a:lnTo>
                <a:lnTo>
                  <a:pt x="88" y="0"/>
                </a:lnTo>
                <a:lnTo>
                  <a:pt x="80" y="16"/>
                </a:lnTo>
                <a:lnTo>
                  <a:pt x="64" y="72"/>
                </a:lnTo>
                <a:lnTo>
                  <a:pt x="48" y="88"/>
                </a:lnTo>
                <a:lnTo>
                  <a:pt x="40" y="112"/>
                </a:lnTo>
                <a:lnTo>
                  <a:pt x="24" y="120"/>
                </a:lnTo>
                <a:lnTo>
                  <a:pt x="8" y="120"/>
                </a:lnTo>
                <a:lnTo>
                  <a:pt x="0" y="136"/>
                </a:lnTo>
                <a:lnTo>
                  <a:pt x="0" y="144"/>
                </a:lnTo>
                <a:lnTo>
                  <a:pt x="16" y="136"/>
                </a:lnTo>
                <a:lnTo>
                  <a:pt x="48" y="136"/>
                </a:lnTo>
                <a:lnTo>
                  <a:pt x="56" y="136"/>
                </a:lnTo>
                <a:lnTo>
                  <a:pt x="56" y="152"/>
                </a:lnTo>
                <a:lnTo>
                  <a:pt x="72" y="168"/>
                </a:lnTo>
                <a:lnTo>
                  <a:pt x="88" y="160"/>
                </a:lnTo>
                <a:lnTo>
                  <a:pt x="88" y="152"/>
                </a:lnTo>
                <a:lnTo>
                  <a:pt x="104" y="152"/>
                </a:lnTo>
                <a:lnTo>
                  <a:pt x="120" y="160"/>
                </a:lnTo>
                <a:lnTo>
                  <a:pt x="120" y="184"/>
                </a:lnTo>
                <a:lnTo>
                  <a:pt x="128" y="192"/>
                </a:lnTo>
                <a:lnTo>
                  <a:pt x="120" y="200"/>
                </a:lnTo>
                <a:lnTo>
                  <a:pt x="120" y="208"/>
                </a:lnTo>
                <a:lnTo>
                  <a:pt x="144" y="200"/>
                </a:lnTo>
                <a:lnTo>
                  <a:pt x="176" y="216"/>
                </a:lnTo>
                <a:lnTo>
                  <a:pt x="184" y="208"/>
                </a:lnTo>
                <a:lnTo>
                  <a:pt x="208" y="224"/>
                </a:lnTo>
                <a:lnTo>
                  <a:pt x="216" y="232"/>
                </a:lnTo>
                <a:lnTo>
                  <a:pt x="216" y="216"/>
                </a:lnTo>
                <a:lnTo>
                  <a:pt x="208" y="216"/>
                </a:lnTo>
                <a:lnTo>
                  <a:pt x="208" y="208"/>
                </a:lnTo>
                <a:lnTo>
                  <a:pt x="208" y="176"/>
                </a:lnTo>
                <a:lnTo>
                  <a:pt x="208" y="168"/>
                </a:lnTo>
                <a:lnTo>
                  <a:pt x="232" y="168"/>
                </a:lnTo>
                <a:lnTo>
                  <a:pt x="216" y="144"/>
                </a:lnTo>
                <a:lnTo>
                  <a:pt x="216" y="120"/>
                </a:lnTo>
                <a:lnTo>
                  <a:pt x="216" y="104"/>
                </a:lnTo>
                <a:lnTo>
                  <a:pt x="216" y="96"/>
                </a:lnTo>
                <a:lnTo>
                  <a:pt x="208" y="96"/>
                </a:lnTo>
                <a:lnTo>
                  <a:pt x="216" y="80"/>
                </a:lnTo>
                <a:lnTo>
                  <a:pt x="224" y="56"/>
                </a:lnTo>
                <a:lnTo>
                  <a:pt x="232" y="48"/>
                </a:lnTo>
                <a:lnTo>
                  <a:pt x="240" y="32"/>
                </a:lnTo>
                <a:lnTo>
                  <a:pt x="232" y="32"/>
                </a:lnTo>
                <a:lnTo>
                  <a:pt x="232" y="16"/>
                </a:lnTo>
                <a:lnTo>
                  <a:pt x="224" y="8"/>
                </a:lnTo>
                <a:lnTo>
                  <a:pt x="200" y="8"/>
                </a:lnTo>
                <a:lnTo>
                  <a:pt x="192"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11" name="Freeform 224"/>
          <p:cNvSpPr>
            <a:spLocks/>
          </p:cNvSpPr>
          <p:nvPr/>
        </p:nvSpPr>
        <p:spPr bwMode="ltGray">
          <a:xfrm>
            <a:off x="4651376" y="4634191"/>
            <a:ext cx="38100" cy="38100"/>
          </a:xfrm>
          <a:custGeom>
            <a:avLst/>
            <a:gdLst>
              <a:gd name="T0" fmla="*/ 2147483647 w 25"/>
              <a:gd name="T1" fmla="*/ 2147483647 h 25"/>
              <a:gd name="T2" fmla="*/ 2147483647 w 25"/>
              <a:gd name="T3" fmla="*/ 2147483647 h 25"/>
              <a:gd name="T4" fmla="*/ 2147483647 w 25"/>
              <a:gd name="T5" fmla="*/ 2147483647 h 25"/>
              <a:gd name="T6" fmla="*/ 0 w 25"/>
              <a:gd name="T7" fmla="*/ 2147483647 h 25"/>
              <a:gd name="T8" fmla="*/ 2147483647 w 25"/>
              <a:gd name="T9" fmla="*/ 2147483647 h 25"/>
              <a:gd name="T10" fmla="*/ 2147483647 w 25"/>
              <a:gd name="T11" fmla="*/ 0 h 25"/>
              <a:gd name="T12" fmla="*/ 2147483647 w 25"/>
              <a:gd name="T13" fmla="*/ 2147483647 h 25"/>
              <a:gd name="T14" fmla="*/ 2147483647 w 25"/>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25">
                <a:moveTo>
                  <a:pt x="24" y="24"/>
                </a:moveTo>
                <a:lnTo>
                  <a:pt x="24" y="24"/>
                </a:lnTo>
                <a:lnTo>
                  <a:pt x="8" y="24"/>
                </a:lnTo>
                <a:lnTo>
                  <a:pt x="0" y="24"/>
                </a:lnTo>
                <a:lnTo>
                  <a:pt x="8" y="8"/>
                </a:lnTo>
                <a:lnTo>
                  <a:pt x="24" y="0"/>
                </a:lnTo>
                <a:lnTo>
                  <a:pt x="24" y="16"/>
                </a:lnTo>
                <a:lnTo>
                  <a:pt x="24"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12" name="Freeform 225"/>
          <p:cNvSpPr>
            <a:spLocks/>
          </p:cNvSpPr>
          <p:nvPr/>
        </p:nvSpPr>
        <p:spPr bwMode="ltGray">
          <a:xfrm>
            <a:off x="4651376" y="4634191"/>
            <a:ext cx="38100" cy="38100"/>
          </a:xfrm>
          <a:custGeom>
            <a:avLst/>
            <a:gdLst>
              <a:gd name="T0" fmla="*/ 2147483647 w 25"/>
              <a:gd name="T1" fmla="*/ 2147483647 h 25"/>
              <a:gd name="T2" fmla="*/ 2147483647 w 25"/>
              <a:gd name="T3" fmla="*/ 2147483647 h 25"/>
              <a:gd name="T4" fmla="*/ 0 w 25"/>
              <a:gd name="T5" fmla="*/ 2147483647 h 25"/>
              <a:gd name="T6" fmla="*/ 2147483647 w 25"/>
              <a:gd name="T7" fmla="*/ 2147483647 h 25"/>
              <a:gd name="T8" fmla="*/ 2147483647 w 25"/>
              <a:gd name="T9" fmla="*/ 0 h 25"/>
              <a:gd name="T10" fmla="*/ 2147483647 w 25"/>
              <a:gd name="T11" fmla="*/ 2147483647 h 25"/>
              <a:gd name="T12" fmla="*/ 2147483647 w 25"/>
              <a:gd name="T13" fmla="*/ 2147483647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25">
                <a:moveTo>
                  <a:pt x="24" y="24"/>
                </a:moveTo>
                <a:lnTo>
                  <a:pt x="8" y="24"/>
                </a:lnTo>
                <a:lnTo>
                  <a:pt x="0" y="24"/>
                </a:lnTo>
                <a:lnTo>
                  <a:pt x="8" y="8"/>
                </a:lnTo>
                <a:lnTo>
                  <a:pt x="24" y="0"/>
                </a:lnTo>
                <a:lnTo>
                  <a:pt x="24" y="16"/>
                </a:lnTo>
                <a:lnTo>
                  <a:pt x="24"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13" name="Freeform 226"/>
          <p:cNvSpPr>
            <a:spLocks/>
          </p:cNvSpPr>
          <p:nvPr/>
        </p:nvSpPr>
        <p:spPr bwMode="ltGray">
          <a:xfrm>
            <a:off x="4662488" y="4670704"/>
            <a:ext cx="26988" cy="38100"/>
          </a:xfrm>
          <a:custGeom>
            <a:avLst/>
            <a:gdLst>
              <a:gd name="T0" fmla="*/ 2147483647 w 17"/>
              <a:gd name="T1" fmla="*/ 0 h 25"/>
              <a:gd name="T2" fmla="*/ 2147483647 w 17"/>
              <a:gd name="T3" fmla="*/ 0 h 25"/>
              <a:gd name="T4" fmla="*/ 2147483647 w 17"/>
              <a:gd name="T5" fmla="*/ 2147483647 h 25"/>
              <a:gd name="T6" fmla="*/ 0 w 17"/>
              <a:gd name="T7" fmla="*/ 2147483647 h 25"/>
              <a:gd name="T8" fmla="*/ 0 w 17"/>
              <a:gd name="T9" fmla="*/ 2147483647 h 25"/>
              <a:gd name="T10" fmla="*/ 0 w 17"/>
              <a:gd name="T11" fmla="*/ 0 h 25"/>
              <a:gd name="T12" fmla="*/ 2147483647 w 17"/>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5">
                <a:moveTo>
                  <a:pt x="16" y="0"/>
                </a:moveTo>
                <a:lnTo>
                  <a:pt x="16" y="0"/>
                </a:lnTo>
                <a:lnTo>
                  <a:pt x="16" y="8"/>
                </a:lnTo>
                <a:lnTo>
                  <a:pt x="0" y="24"/>
                </a:lnTo>
                <a:lnTo>
                  <a:pt x="0" y="8"/>
                </a:lnTo>
                <a:lnTo>
                  <a:pt x="0" y="0"/>
                </a:lnTo>
                <a:lnTo>
                  <a:pt x="16"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14" name="Freeform 227"/>
          <p:cNvSpPr>
            <a:spLocks/>
          </p:cNvSpPr>
          <p:nvPr/>
        </p:nvSpPr>
        <p:spPr bwMode="ltGray">
          <a:xfrm>
            <a:off x="4662488" y="4670704"/>
            <a:ext cx="26988" cy="38100"/>
          </a:xfrm>
          <a:custGeom>
            <a:avLst/>
            <a:gdLst>
              <a:gd name="T0" fmla="*/ 2147483647 w 17"/>
              <a:gd name="T1" fmla="*/ 0 h 25"/>
              <a:gd name="T2" fmla="*/ 2147483647 w 17"/>
              <a:gd name="T3" fmla="*/ 2147483647 h 25"/>
              <a:gd name="T4" fmla="*/ 0 w 17"/>
              <a:gd name="T5" fmla="*/ 2147483647 h 25"/>
              <a:gd name="T6" fmla="*/ 0 w 17"/>
              <a:gd name="T7" fmla="*/ 2147483647 h 25"/>
              <a:gd name="T8" fmla="*/ 0 w 17"/>
              <a:gd name="T9" fmla="*/ 0 h 25"/>
              <a:gd name="T10" fmla="*/ 2147483647 w 17"/>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
                <a:moveTo>
                  <a:pt x="16" y="0"/>
                </a:moveTo>
                <a:lnTo>
                  <a:pt x="16" y="8"/>
                </a:lnTo>
                <a:lnTo>
                  <a:pt x="0" y="24"/>
                </a:lnTo>
                <a:lnTo>
                  <a:pt x="0" y="8"/>
                </a:lnTo>
                <a:lnTo>
                  <a:pt x="0" y="0"/>
                </a:lnTo>
                <a:lnTo>
                  <a:pt x="16"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15" name="Freeform 228"/>
          <p:cNvSpPr>
            <a:spLocks/>
          </p:cNvSpPr>
          <p:nvPr/>
        </p:nvSpPr>
        <p:spPr bwMode="ltGray">
          <a:xfrm>
            <a:off x="4662488" y="4634191"/>
            <a:ext cx="209550" cy="209550"/>
          </a:xfrm>
          <a:custGeom>
            <a:avLst/>
            <a:gdLst>
              <a:gd name="T0" fmla="*/ 2147483647 w 137"/>
              <a:gd name="T1" fmla="*/ 2147483647 h 137"/>
              <a:gd name="T2" fmla="*/ 2147483647 w 137"/>
              <a:gd name="T3" fmla="*/ 2147483647 h 137"/>
              <a:gd name="T4" fmla="*/ 2147483647 w 137"/>
              <a:gd name="T5" fmla="*/ 2147483647 h 137"/>
              <a:gd name="T6" fmla="*/ 2147483647 w 137"/>
              <a:gd name="T7" fmla="*/ 2147483647 h 137"/>
              <a:gd name="T8" fmla="*/ 0 w 137"/>
              <a:gd name="T9" fmla="*/ 2147483647 h 137"/>
              <a:gd name="T10" fmla="*/ 0 w 137"/>
              <a:gd name="T11" fmla="*/ 2147483647 h 137"/>
              <a:gd name="T12" fmla="*/ 2147483647 w 137"/>
              <a:gd name="T13" fmla="*/ 2147483647 h 137"/>
              <a:gd name="T14" fmla="*/ 2147483647 w 137"/>
              <a:gd name="T15" fmla="*/ 2147483647 h 137"/>
              <a:gd name="T16" fmla="*/ 2147483647 w 137"/>
              <a:gd name="T17" fmla="*/ 2147483647 h 137"/>
              <a:gd name="T18" fmla="*/ 2147483647 w 137"/>
              <a:gd name="T19" fmla="*/ 0 h 137"/>
              <a:gd name="T20" fmla="*/ 2147483647 w 137"/>
              <a:gd name="T21" fmla="*/ 0 h 137"/>
              <a:gd name="T22" fmla="*/ 2147483647 w 137"/>
              <a:gd name="T23" fmla="*/ 0 h 137"/>
              <a:gd name="T24" fmla="*/ 2147483647 w 137"/>
              <a:gd name="T25" fmla="*/ 0 h 137"/>
              <a:gd name="T26" fmla="*/ 2147483647 w 137"/>
              <a:gd name="T27" fmla="*/ 2147483647 h 137"/>
              <a:gd name="T28" fmla="*/ 2147483647 w 137"/>
              <a:gd name="T29" fmla="*/ 2147483647 h 137"/>
              <a:gd name="T30" fmla="*/ 2147483647 w 137"/>
              <a:gd name="T31" fmla="*/ 2147483647 h 137"/>
              <a:gd name="T32" fmla="*/ 2147483647 w 137"/>
              <a:gd name="T33" fmla="*/ 2147483647 h 137"/>
              <a:gd name="T34" fmla="*/ 2147483647 w 137"/>
              <a:gd name="T35" fmla="*/ 2147483647 h 137"/>
              <a:gd name="T36" fmla="*/ 2147483647 w 137"/>
              <a:gd name="T37" fmla="*/ 2147483647 h 137"/>
              <a:gd name="T38" fmla="*/ 2147483647 w 137"/>
              <a:gd name="T39" fmla="*/ 2147483647 h 137"/>
              <a:gd name="T40" fmla="*/ 2147483647 w 137"/>
              <a:gd name="T41" fmla="*/ 2147483647 h 137"/>
              <a:gd name="T42" fmla="*/ 2147483647 w 137"/>
              <a:gd name="T43" fmla="*/ 2147483647 h 137"/>
              <a:gd name="T44" fmla="*/ 2147483647 w 137"/>
              <a:gd name="T45" fmla="*/ 2147483647 h 137"/>
              <a:gd name="T46" fmla="*/ 2147483647 w 137"/>
              <a:gd name="T47" fmla="*/ 2147483647 h 137"/>
              <a:gd name="T48" fmla="*/ 2147483647 w 137"/>
              <a:gd name="T49" fmla="*/ 2147483647 h 137"/>
              <a:gd name="T50" fmla="*/ 2147483647 w 137"/>
              <a:gd name="T51" fmla="*/ 2147483647 h 137"/>
              <a:gd name="T52" fmla="*/ 2147483647 w 137"/>
              <a:gd name="T53" fmla="*/ 2147483647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7" h="137">
                <a:moveTo>
                  <a:pt x="48" y="112"/>
                </a:moveTo>
                <a:lnTo>
                  <a:pt x="48" y="112"/>
                </a:lnTo>
                <a:lnTo>
                  <a:pt x="24" y="96"/>
                </a:lnTo>
                <a:lnTo>
                  <a:pt x="16" y="96"/>
                </a:lnTo>
                <a:lnTo>
                  <a:pt x="0" y="72"/>
                </a:lnTo>
                <a:lnTo>
                  <a:pt x="0" y="48"/>
                </a:lnTo>
                <a:lnTo>
                  <a:pt x="16" y="32"/>
                </a:lnTo>
                <a:lnTo>
                  <a:pt x="16" y="24"/>
                </a:lnTo>
                <a:lnTo>
                  <a:pt x="16" y="16"/>
                </a:lnTo>
                <a:lnTo>
                  <a:pt x="16" y="0"/>
                </a:lnTo>
                <a:lnTo>
                  <a:pt x="32" y="0"/>
                </a:lnTo>
                <a:lnTo>
                  <a:pt x="56" y="0"/>
                </a:lnTo>
                <a:lnTo>
                  <a:pt x="64" y="0"/>
                </a:lnTo>
                <a:lnTo>
                  <a:pt x="104" y="24"/>
                </a:lnTo>
                <a:lnTo>
                  <a:pt x="104" y="40"/>
                </a:lnTo>
                <a:lnTo>
                  <a:pt x="128" y="48"/>
                </a:lnTo>
                <a:lnTo>
                  <a:pt x="120" y="64"/>
                </a:lnTo>
                <a:lnTo>
                  <a:pt x="128" y="80"/>
                </a:lnTo>
                <a:lnTo>
                  <a:pt x="128" y="104"/>
                </a:lnTo>
                <a:lnTo>
                  <a:pt x="128" y="112"/>
                </a:lnTo>
                <a:lnTo>
                  <a:pt x="136" y="120"/>
                </a:lnTo>
                <a:lnTo>
                  <a:pt x="120" y="136"/>
                </a:lnTo>
                <a:lnTo>
                  <a:pt x="88" y="136"/>
                </a:lnTo>
                <a:lnTo>
                  <a:pt x="72" y="136"/>
                </a:lnTo>
                <a:lnTo>
                  <a:pt x="64" y="112"/>
                </a:lnTo>
                <a:lnTo>
                  <a:pt x="56" y="112"/>
                </a:lnTo>
                <a:lnTo>
                  <a:pt x="48" y="11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16" name="Freeform 229"/>
          <p:cNvSpPr>
            <a:spLocks/>
          </p:cNvSpPr>
          <p:nvPr/>
        </p:nvSpPr>
        <p:spPr bwMode="ltGray">
          <a:xfrm>
            <a:off x="4662488" y="4634191"/>
            <a:ext cx="209550" cy="209550"/>
          </a:xfrm>
          <a:custGeom>
            <a:avLst/>
            <a:gdLst>
              <a:gd name="T0" fmla="*/ 2147483647 w 137"/>
              <a:gd name="T1" fmla="*/ 2147483647 h 137"/>
              <a:gd name="T2" fmla="*/ 2147483647 w 137"/>
              <a:gd name="T3" fmla="*/ 2147483647 h 137"/>
              <a:gd name="T4" fmla="*/ 2147483647 w 137"/>
              <a:gd name="T5" fmla="*/ 2147483647 h 137"/>
              <a:gd name="T6" fmla="*/ 0 w 137"/>
              <a:gd name="T7" fmla="*/ 2147483647 h 137"/>
              <a:gd name="T8" fmla="*/ 0 w 137"/>
              <a:gd name="T9" fmla="*/ 2147483647 h 137"/>
              <a:gd name="T10" fmla="*/ 2147483647 w 137"/>
              <a:gd name="T11" fmla="*/ 2147483647 h 137"/>
              <a:gd name="T12" fmla="*/ 2147483647 w 137"/>
              <a:gd name="T13" fmla="*/ 2147483647 h 137"/>
              <a:gd name="T14" fmla="*/ 2147483647 w 137"/>
              <a:gd name="T15" fmla="*/ 2147483647 h 137"/>
              <a:gd name="T16" fmla="*/ 2147483647 w 137"/>
              <a:gd name="T17" fmla="*/ 0 h 137"/>
              <a:gd name="T18" fmla="*/ 2147483647 w 137"/>
              <a:gd name="T19" fmla="*/ 0 h 137"/>
              <a:gd name="T20" fmla="*/ 2147483647 w 137"/>
              <a:gd name="T21" fmla="*/ 0 h 137"/>
              <a:gd name="T22" fmla="*/ 2147483647 w 137"/>
              <a:gd name="T23" fmla="*/ 0 h 137"/>
              <a:gd name="T24" fmla="*/ 2147483647 w 137"/>
              <a:gd name="T25" fmla="*/ 2147483647 h 137"/>
              <a:gd name="T26" fmla="*/ 2147483647 w 137"/>
              <a:gd name="T27" fmla="*/ 2147483647 h 137"/>
              <a:gd name="T28" fmla="*/ 2147483647 w 137"/>
              <a:gd name="T29" fmla="*/ 2147483647 h 137"/>
              <a:gd name="T30" fmla="*/ 2147483647 w 137"/>
              <a:gd name="T31" fmla="*/ 2147483647 h 137"/>
              <a:gd name="T32" fmla="*/ 2147483647 w 137"/>
              <a:gd name="T33" fmla="*/ 2147483647 h 137"/>
              <a:gd name="T34" fmla="*/ 2147483647 w 137"/>
              <a:gd name="T35" fmla="*/ 2147483647 h 137"/>
              <a:gd name="T36" fmla="*/ 2147483647 w 137"/>
              <a:gd name="T37" fmla="*/ 2147483647 h 137"/>
              <a:gd name="T38" fmla="*/ 2147483647 w 137"/>
              <a:gd name="T39" fmla="*/ 2147483647 h 137"/>
              <a:gd name="T40" fmla="*/ 2147483647 w 137"/>
              <a:gd name="T41" fmla="*/ 2147483647 h 137"/>
              <a:gd name="T42" fmla="*/ 2147483647 w 137"/>
              <a:gd name="T43" fmla="*/ 2147483647 h 137"/>
              <a:gd name="T44" fmla="*/ 2147483647 w 137"/>
              <a:gd name="T45" fmla="*/ 2147483647 h 137"/>
              <a:gd name="T46" fmla="*/ 2147483647 w 137"/>
              <a:gd name="T47" fmla="*/ 2147483647 h 137"/>
              <a:gd name="T48" fmla="*/ 2147483647 w 137"/>
              <a:gd name="T49" fmla="*/ 2147483647 h 137"/>
              <a:gd name="T50" fmla="*/ 2147483647 w 137"/>
              <a:gd name="T51" fmla="*/ 2147483647 h 1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7" h="137">
                <a:moveTo>
                  <a:pt x="48" y="112"/>
                </a:moveTo>
                <a:lnTo>
                  <a:pt x="24" y="96"/>
                </a:lnTo>
                <a:lnTo>
                  <a:pt x="16" y="96"/>
                </a:lnTo>
                <a:lnTo>
                  <a:pt x="0" y="72"/>
                </a:lnTo>
                <a:lnTo>
                  <a:pt x="0" y="48"/>
                </a:lnTo>
                <a:lnTo>
                  <a:pt x="16" y="32"/>
                </a:lnTo>
                <a:lnTo>
                  <a:pt x="16" y="24"/>
                </a:lnTo>
                <a:lnTo>
                  <a:pt x="16" y="16"/>
                </a:lnTo>
                <a:lnTo>
                  <a:pt x="16" y="0"/>
                </a:lnTo>
                <a:lnTo>
                  <a:pt x="32" y="0"/>
                </a:lnTo>
                <a:lnTo>
                  <a:pt x="56" y="0"/>
                </a:lnTo>
                <a:lnTo>
                  <a:pt x="64" y="0"/>
                </a:lnTo>
                <a:lnTo>
                  <a:pt x="104" y="24"/>
                </a:lnTo>
                <a:lnTo>
                  <a:pt x="104" y="40"/>
                </a:lnTo>
                <a:lnTo>
                  <a:pt x="128" y="48"/>
                </a:lnTo>
                <a:lnTo>
                  <a:pt x="120" y="64"/>
                </a:lnTo>
                <a:lnTo>
                  <a:pt x="128" y="80"/>
                </a:lnTo>
                <a:lnTo>
                  <a:pt x="128" y="104"/>
                </a:lnTo>
                <a:lnTo>
                  <a:pt x="128" y="112"/>
                </a:lnTo>
                <a:lnTo>
                  <a:pt x="136" y="120"/>
                </a:lnTo>
                <a:lnTo>
                  <a:pt x="120" y="136"/>
                </a:lnTo>
                <a:lnTo>
                  <a:pt x="88" y="136"/>
                </a:lnTo>
                <a:lnTo>
                  <a:pt x="72" y="136"/>
                </a:lnTo>
                <a:lnTo>
                  <a:pt x="64" y="112"/>
                </a:lnTo>
                <a:lnTo>
                  <a:pt x="56" y="112"/>
                </a:lnTo>
                <a:lnTo>
                  <a:pt x="48" y="11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17" name="Freeform 230"/>
          <p:cNvSpPr>
            <a:spLocks/>
          </p:cNvSpPr>
          <p:nvPr/>
        </p:nvSpPr>
        <p:spPr bwMode="ltGray">
          <a:xfrm>
            <a:off x="4516438" y="4781829"/>
            <a:ext cx="233363" cy="184150"/>
          </a:xfrm>
          <a:custGeom>
            <a:avLst/>
            <a:gdLst>
              <a:gd name="T0" fmla="*/ 2147483647 w 153"/>
              <a:gd name="T1" fmla="*/ 2147483647 h 121"/>
              <a:gd name="T2" fmla="*/ 2147483647 w 153"/>
              <a:gd name="T3" fmla="*/ 2147483647 h 121"/>
              <a:gd name="T4" fmla="*/ 2147483647 w 153"/>
              <a:gd name="T5" fmla="*/ 2147483647 h 121"/>
              <a:gd name="T6" fmla="*/ 2147483647 w 153"/>
              <a:gd name="T7" fmla="*/ 2147483647 h 121"/>
              <a:gd name="T8" fmla="*/ 2147483647 w 153"/>
              <a:gd name="T9" fmla="*/ 2147483647 h 121"/>
              <a:gd name="T10" fmla="*/ 2147483647 w 153"/>
              <a:gd name="T11" fmla="*/ 2147483647 h 121"/>
              <a:gd name="T12" fmla="*/ 2147483647 w 153"/>
              <a:gd name="T13" fmla="*/ 2147483647 h 121"/>
              <a:gd name="T14" fmla="*/ 2147483647 w 153"/>
              <a:gd name="T15" fmla="*/ 2147483647 h 121"/>
              <a:gd name="T16" fmla="*/ 2147483647 w 153"/>
              <a:gd name="T17" fmla="*/ 2147483647 h 121"/>
              <a:gd name="T18" fmla="*/ 2147483647 w 153"/>
              <a:gd name="T19" fmla="*/ 2147483647 h 121"/>
              <a:gd name="T20" fmla="*/ 2147483647 w 153"/>
              <a:gd name="T21" fmla="*/ 0 h 121"/>
              <a:gd name="T22" fmla="*/ 2147483647 w 153"/>
              <a:gd name="T23" fmla="*/ 0 h 121"/>
              <a:gd name="T24" fmla="*/ 2147483647 w 153"/>
              <a:gd name="T25" fmla="*/ 0 h 121"/>
              <a:gd name="T26" fmla="*/ 2147483647 w 153"/>
              <a:gd name="T27" fmla="*/ 2147483647 h 121"/>
              <a:gd name="T28" fmla="*/ 2147483647 w 153"/>
              <a:gd name="T29" fmla="*/ 2147483647 h 121"/>
              <a:gd name="T30" fmla="*/ 2147483647 w 153"/>
              <a:gd name="T31" fmla="*/ 2147483647 h 121"/>
              <a:gd name="T32" fmla="*/ 2147483647 w 153"/>
              <a:gd name="T33" fmla="*/ 2147483647 h 121"/>
              <a:gd name="T34" fmla="*/ 2147483647 w 153"/>
              <a:gd name="T35" fmla="*/ 2147483647 h 121"/>
              <a:gd name="T36" fmla="*/ 2147483647 w 153"/>
              <a:gd name="T37" fmla="*/ 2147483647 h 121"/>
              <a:gd name="T38" fmla="*/ 2147483647 w 153"/>
              <a:gd name="T39" fmla="*/ 2147483647 h 121"/>
              <a:gd name="T40" fmla="*/ 2147483647 w 153"/>
              <a:gd name="T41" fmla="*/ 2147483647 h 121"/>
              <a:gd name="T42" fmla="*/ 2147483647 w 153"/>
              <a:gd name="T43" fmla="*/ 2147483647 h 121"/>
              <a:gd name="T44" fmla="*/ 2147483647 w 153"/>
              <a:gd name="T45" fmla="*/ 2147483647 h 121"/>
              <a:gd name="T46" fmla="*/ 2147483647 w 153"/>
              <a:gd name="T47" fmla="*/ 2147483647 h 121"/>
              <a:gd name="T48" fmla="*/ 2147483647 w 153"/>
              <a:gd name="T49" fmla="*/ 2147483647 h 121"/>
              <a:gd name="T50" fmla="*/ 2147483647 w 153"/>
              <a:gd name="T51" fmla="*/ 2147483647 h 121"/>
              <a:gd name="T52" fmla="*/ 2147483647 w 153"/>
              <a:gd name="T53" fmla="*/ 2147483647 h 121"/>
              <a:gd name="T54" fmla="*/ 0 w 153"/>
              <a:gd name="T55" fmla="*/ 2147483647 h 121"/>
              <a:gd name="T56" fmla="*/ 0 w 153"/>
              <a:gd name="T57" fmla="*/ 2147483647 h 121"/>
              <a:gd name="T58" fmla="*/ 2147483647 w 153"/>
              <a:gd name="T59" fmla="*/ 2147483647 h 121"/>
              <a:gd name="T60" fmla="*/ 2147483647 w 153"/>
              <a:gd name="T61" fmla="*/ 2147483647 h 1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3" h="121">
                <a:moveTo>
                  <a:pt x="24" y="32"/>
                </a:moveTo>
                <a:lnTo>
                  <a:pt x="24" y="32"/>
                </a:lnTo>
                <a:lnTo>
                  <a:pt x="56" y="48"/>
                </a:lnTo>
                <a:lnTo>
                  <a:pt x="64" y="40"/>
                </a:lnTo>
                <a:lnTo>
                  <a:pt x="88" y="56"/>
                </a:lnTo>
                <a:lnTo>
                  <a:pt x="96" y="64"/>
                </a:lnTo>
                <a:lnTo>
                  <a:pt x="96" y="48"/>
                </a:lnTo>
                <a:lnTo>
                  <a:pt x="88" y="48"/>
                </a:lnTo>
                <a:lnTo>
                  <a:pt x="88" y="40"/>
                </a:lnTo>
                <a:lnTo>
                  <a:pt x="88" y="8"/>
                </a:lnTo>
                <a:lnTo>
                  <a:pt x="88" y="0"/>
                </a:lnTo>
                <a:lnTo>
                  <a:pt x="112" y="0"/>
                </a:lnTo>
                <a:lnTo>
                  <a:pt x="120" y="0"/>
                </a:lnTo>
                <a:lnTo>
                  <a:pt x="144" y="16"/>
                </a:lnTo>
                <a:lnTo>
                  <a:pt x="152" y="32"/>
                </a:lnTo>
                <a:lnTo>
                  <a:pt x="144" y="40"/>
                </a:lnTo>
                <a:lnTo>
                  <a:pt x="144" y="48"/>
                </a:lnTo>
                <a:lnTo>
                  <a:pt x="136" y="64"/>
                </a:lnTo>
                <a:lnTo>
                  <a:pt x="144" y="72"/>
                </a:lnTo>
                <a:lnTo>
                  <a:pt x="104" y="88"/>
                </a:lnTo>
                <a:lnTo>
                  <a:pt x="104" y="96"/>
                </a:lnTo>
                <a:lnTo>
                  <a:pt x="88" y="96"/>
                </a:lnTo>
                <a:lnTo>
                  <a:pt x="88" y="104"/>
                </a:lnTo>
                <a:lnTo>
                  <a:pt x="64" y="120"/>
                </a:lnTo>
                <a:lnTo>
                  <a:pt x="40" y="120"/>
                </a:lnTo>
                <a:lnTo>
                  <a:pt x="24" y="112"/>
                </a:lnTo>
                <a:lnTo>
                  <a:pt x="16" y="120"/>
                </a:lnTo>
                <a:lnTo>
                  <a:pt x="0" y="104"/>
                </a:lnTo>
                <a:lnTo>
                  <a:pt x="0" y="64"/>
                </a:lnTo>
                <a:lnTo>
                  <a:pt x="32" y="56"/>
                </a:lnTo>
                <a:lnTo>
                  <a:pt x="24"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18" name="Freeform 231"/>
          <p:cNvSpPr>
            <a:spLocks/>
          </p:cNvSpPr>
          <p:nvPr/>
        </p:nvSpPr>
        <p:spPr bwMode="ltGray">
          <a:xfrm>
            <a:off x="4516438" y="4781829"/>
            <a:ext cx="233363" cy="184150"/>
          </a:xfrm>
          <a:custGeom>
            <a:avLst/>
            <a:gdLst>
              <a:gd name="T0" fmla="*/ 2147483647 w 153"/>
              <a:gd name="T1" fmla="*/ 2147483647 h 121"/>
              <a:gd name="T2" fmla="*/ 2147483647 w 153"/>
              <a:gd name="T3" fmla="*/ 2147483647 h 121"/>
              <a:gd name="T4" fmla="*/ 2147483647 w 153"/>
              <a:gd name="T5" fmla="*/ 2147483647 h 121"/>
              <a:gd name="T6" fmla="*/ 2147483647 w 153"/>
              <a:gd name="T7" fmla="*/ 2147483647 h 121"/>
              <a:gd name="T8" fmla="*/ 2147483647 w 153"/>
              <a:gd name="T9" fmla="*/ 2147483647 h 121"/>
              <a:gd name="T10" fmla="*/ 2147483647 w 153"/>
              <a:gd name="T11" fmla="*/ 2147483647 h 121"/>
              <a:gd name="T12" fmla="*/ 2147483647 w 153"/>
              <a:gd name="T13" fmla="*/ 2147483647 h 121"/>
              <a:gd name="T14" fmla="*/ 2147483647 w 153"/>
              <a:gd name="T15" fmla="*/ 2147483647 h 121"/>
              <a:gd name="T16" fmla="*/ 2147483647 w 153"/>
              <a:gd name="T17" fmla="*/ 2147483647 h 121"/>
              <a:gd name="T18" fmla="*/ 2147483647 w 153"/>
              <a:gd name="T19" fmla="*/ 0 h 121"/>
              <a:gd name="T20" fmla="*/ 2147483647 w 153"/>
              <a:gd name="T21" fmla="*/ 0 h 121"/>
              <a:gd name="T22" fmla="*/ 2147483647 w 153"/>
              <a:gd name="T23" fmla="*/ 0 h 121"/>
              <a:gd name="T24" fmla="*/ 2147483647 w 153"/>
              <a:gd name="T25" fmla="*/ 2147483647 h 121"/>
              <a:gd name="T26" fmla="*/ 2147483647 w 153"/>
              <a:gd name="T27" fmla="*/ 2147483647 h 121"/>
              <a:gd name="T28" fmla="*/ 2147483647 w 153"/>
              <a:gd name="T29" fmla="*/ 2147483647 h 121"/>
              <a:gd name="T30" fmla="*/ 2147483647 w 153"/>
              <a:gd name="T31" fmla="*/ 2147483647 h 121"/>
              <a:gd name="T32" fmla="*/ 2147483647 w 153"/>
              <a:gd name="T33" fmla="*/ 2147483647 h 121"/>
              <a:gd name="T34" fmla="*/ 2147483647 w 153"/>
              <a:gd name="T35" fmla="*/ 2147483647 h 121"/>
              <a:gd name="T36" fmla="*/ 2147483647 w 153"/>
              <a:gd name="T37" fmla="*/ 2147483647 h 121"/>
              <a:gd name="T38" fmla="*/ 2147483647 w 153"/>
              <a:gd name="T39" fmla="*/ 2147483647 h 121"/>
              <a:gd name="T40" fmla="*/ 2147483647 w 153"/>
              <a:gd name="T41" fmla="*/ 2147483647 h 121"/>
              <a:gd name="T42" fmla="*/ 2147483647 w 153"/>
              <a:gd name="T43" fmla="*/ 2147483647 h 121"/>
              <a:gd name="T44" fmla="*/ 2147483647 w 153"/>
              <a:gd name="T45" fmla="*/ 2147483647 h 121"/>
              <a:gd name="T46" fmla="*/ 2147483647 w 153"/>
              <a:gd name="T47" fmla="*/ 2147483647 h 121"/>
              <a:gd name="T48" fmla="*/ 2147483647 w 153"/>
              <a:gd name="T49" fmla="*/ 2147483647 h 121"/>
              <a:gd name="T50" fmla="*/ 2147483647 w 153"/>
              <a:gd name="T51" fmla="*/ 2147483647 h 121"/>
              <a:gd name="T52" fmla="*/ 0 w 153"/>
              <a:gd name="T53" fmla="*/ 2147483647 h 121"/>
              <a:gd name="T54" fmla="*/ 0 w 153"/>
              <a:gd name="T55" fmla="*/ 2147483647 h 121"/>
              <a:gd name="T56" fmla="*/ 2147483647 w 153"/>
              <a:gd name="T57" fmla="*/ 2147483647 h 121"/>
              <a:gd name="T58" fmla="*/ 2147483647 w 153"/>
              <a:gd name="T59" fmla="*/ 2147483647 h 1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3" h="121">
                <a:moveTo>
                  <a:pt x="24" y="32"/>
                </a:moveTo>
                <a:lnTo>
                  <a:pt x="56" y="48"/>
                </a:lnTo>
                <a:lnTo>
                  <a:pt x="64" y="40"/>
                </a:lnTo>
                <a:lnTo>
                  <a:pt x="88" y="56"/>
                </a:lnTo>
                <a:lnTo>
                  <a:pt x="96" y="64"/>
                </a:lnTo>
                <a:lnTo>
                  <a:pt x="96" y="48"/>
                </a:lnTo>
                <a:lnTo>
                  <a:pt x="88" y="48"/>
                </a:lnTo>
                <a:lnTo>
                  <a:pt x="88" y="40"/>
                </a:lnTo>
                <a:lnTo>
                  <a:pt x="88" y="8"/>
                </a:lnTo>
                <a:lnTo>
                  <a:pt x="88" y="0"/>
                </a:lnTo>
                <a:lnTo>
                  <a:pt x="112" y="0"/>
                </a:lnTo>
                <a:lnTo>
                  <a:pt x="120" y="0"/>
                </a:lnTo>
                <a:lnTo>
                  <a:pt x="144" y="16"/>
                </a:lnTo>
                <a:lnTo>
                  <a:pt x="152" y="32"/>
                </a:lnTo>
                <a:lnTo>
                  <a:pt x="144" y="40"/>
                </a:lnTo>
                <a:lnTo>
                  <a:pt x="144" y="48"/>
                </a:lnTo>
                <a:lnTo>
                  <a:pt x="136" y="64"/>
                </a:lnTo>
                <a:lnTo>
                  <a:pt x="144" y="72"/>
                </a:lnTo>
                <a:lnTo>
                  <a:pt x="104" y="88"/>
                </a:lnTo>
                <a:lnTo>
                  <a:pt x="104" y="96"/>
                </a:lnTo>
                <a:lnTo>
                  <a:pt x="88" y="96"/>
                </a:lnTo>
                <a:lnTo>
                  <a:pt x="88" y="104"/>
                </a:lnTo>
                <a:lnTo>
                  <a:pt x="64" y="120"/>
                </a:lnTo>
                <a:lnTo>
                  <a:pt x="40" y="120"/>
                </a:lnTo>
                <a:lnTo>
                  <a:pt x="24" y="112"/>
                </a:lnTo>
                <a:lnTo>
                  <a:pt x="16" y="120"/>
                </a:lnTo>
                <a:lnTo>
                  <a:pt x="0" y="104"/>
                </a:lnTo>
                <a:lnTo>
                  <a:pt x="0" y="64"/>
                </a:lnTo>
                <a:lnTo>
                  <a:pt x="32" y="56"/>
                </a:lnTo>
                <a:lnTo>
                  <a:pt x="24"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19" name="Freeform 232"/>
          <p:cNvSpPr>
            <a:spLocks/>
          </p:cNvSpPr>
          <p:nvPr/>
        </p:nvSpPr>
        <p:spPr bwMode="ltGray">
          <a:xfrm>
            <a:off x="4322763" y="4951691"/>
            <a:ext cx="257175" cy="246063"/>
          </a:xfrm>
          <a:custGeom>
            <a:avLst/>
            <a:gdLst>
              <a:gd name="T0" fmla="*/ 2147483647 w 169"/>
              <a:gd name="T1" fmla="*/ 2147483647 h 161"/>
              <a:gd name="T2" fmla="*/ 2147483647 w 169"/>
              <a:gd name="T3" fmla="*/ 2147483647 h 161"/>
              <a:gd name="T4" fmla="*/ 2147483647 w 169"/>
              <a:gd name="T5" fmla="*/ 2147483647 h 161"/>
              <a:gd name="T6" fmla="*/ 2147483647 w 169"/>
              <a:gd name="T7" fmla="*/ 2147483647 h 161"/>
              <a:gd name="T8" fmla="*/ 2147483647 w 169"/>
              <a:gd name="T9" fmla="*/ 2147483647 h 161"/>
              <a:gd name="T10" fmla="*/ 0 w 169"/>
              <a:gd name="T11" fmla="*/ 2147483647 h 161"/>
              <a:gd name="T12" fmla="*/ 0 w 169"/>
              <a:gd name="T13" fmla="*/ 0 h 161"/>
              <a:gd name="T14" fmla="*/ 2147483647 w 169"/>
              <a:gd name="T15" fmla="*/ 0 h 161"/>
              <a:gd name="T16" fmla="*/ 2147483647 w 169"/>
              <a:gd name="T17" fmla="*/ 0 h 161"/>
              <a:gd name="T18" fmla="*/ 2147483647 w 169"/>
              <a:gd name="T19" fmla="*/ 2147483647 h 161"/>
              <a:gd name="T20" fmla="*/ 2147483647 w 169"/>
              <a:gd name="T21" fmla="*/ 2147483647 h 161"/>
              <a:gd name="T22" fmla="*/ 2147483647 w 169"/>
              <a:gd name="T23" fmla="*/ 2147483647 h 161"/>
              <a:gd name="T24" fmla="*/ 2147483647 w 169"/>
              <a:gd name="T25" fmla="*/ 2147483647 h 161"/>
              <a:gd name="T26" fmla="*/ 2147483647 w 169"/>
              <a:gd name="T27" fmla="*/ 0 h 161"/>
              <a:gd name="T28" fmla="*/ 2147483647 w 169"/>
              <a:gd name="T29" fmla="*/ 2147483647 h 161"/>
              <a:gd name="T30" fmla="*/ 2147483647 w 169"/>
              <a:gd name="T31" fmla="*/ 2147483647 h 161"/>
              <a:gd name="T32" fmla="*/ 2147483647 w 169"/>
              <a:gd name="T33" fmla="*/ 2147483647 h 161"/>
              <a:gd name="T34" fmla="*/ 2147483647 w 169"/>
              <a:gd name="T35" fmla="*/ 2147483647 h 161"/>
              <a:gd name="T36" fmla="*/ 2147483647 w 169"/>
              <a:gd name="T37" fmla="*/ 2147483647 h 161"/>
              <a:gd name="T38" fmla="*/ 2147483647 w 169"/>
              <a:gd name="T39" fmla="*/ 2147483647 h 161"/>
              <a:gd name="T40" fmla="*/ 2147483647 w 169"/>
              <a:gd name="T41" fmla="*/ 2147483647 h 161"/>
              <a:gd name="T42" fmla="*/ 2147483647 w 169"/>
              <a:gd name="T43" fmla="*/ 2147483647 h 161"/>
              <a:gd name="T44" fmla="*/ 2147483647 w 169"/>
              <a:gd name="T45" fmla="*/ 2147483647 h 161"/>
              <a:gd name="T46" fmla="*/ 2147483647 w 169"/>
              <a:gd name="T47" fmla="*/ 2147483647 h 161"/>
              <a:gd name="T48" fmla="*/ 2147483647 w 169"/>
              <a:gd name="T49" fmla="*/ 2147483647 h 161"/>
              <a:gd name="T50" fmla="*/ 2147483647 w 169"/>
              <a:gd name="T51" fmla="*/ 2147483647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 h="161">
                <a:moveTo>
                  <a:pt x="56" y="160"/>
                </a:moveTo>
                <a:lnTo>
                  <a:pt x="56" y="160"/>
                </a:lnTo>
                <a:lnTo>
                  <a:pt x="48" y="144"/>
                </a:lnTo>
                <a:lnTo>
                  <a:pt x="32" y="96"/>
                </a:lnTo>
                <a:lnTo>
                  <a:pt x="32" y="72"/>
                </a:lnTo>
                <a:lnTo>
                  <a:pt x="0" y="8"/>
                </a:lnTo>
                <a:lnTo>
                  <a:pt x="0" y="0"/>
                </a:lnTo>
                <a:lnTo>
                  <a:pt x="16" y="0"/>
                </a:lnTo>
                <a:lnTo>
                  <a:pt x="32" y="0"/>
                </a:lnTo>
                <a:lnTo>
                  <a:pt x="80" y="8"/>
                </a:lnTo>
                <a:lnTo>
                  <a:pt x="96" y="8"/>
                </a:lnTo>
                <a:lnTo>
                  <a:pt x="128" y="16"/>
                </a:lnTo>
                <a:lnTo>
                  <a:pt x="144" y="8"/>
                </a:lnTo>
                <a:lnTo>
                  <a:pt x="152" y="0"/>
                </a:lnTo>
                <a:lnTo>
                  <a:pt x="168" y="8"/>
                </a:lnTo>
                <a:lnTo>
                  <a:pt x="152" y="24"/>
                </a:lnTo>
                <a:lnTo>
                  <a:pt x="144" y="16"/>
                </a:lnTo>
                <a:lnTo>
                  <a:pt x="120" y="16"/>
                </a:lnTo>
                <a:lnTo>
                  <a:pt x="112" y="64"/>
                </a:lnTo>
                <a:lnTo>
                  <a:pt x="104" y="72"/>
                </a:lnTo>
                <a:lnTo>
                  <a:pt x="104" y="104"/>
                </a:lnTo>
                <a:lnTo>
                  <a:pt x="104" y="152"/>
                </a:lnTo>
                <a:lnTo>
                  <a:pt x="88" y="160"/>
                </a:lnTo>
                <a:lnTo>
                  <a:pt x="72" y="160"/>
                </a:lnTo>
                <a:lnTo>
                  <a:pt x="64" y="152"/>
                </a:lnTo>
                <a:lnTo>
                  <a:pt x="56" y="16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20" name="Freeform 233"/>
          <p:cNvSpPr>
            <a:spLocks/>
          </p:cNvSpPr>
          <p:nvPr/>
        </p:nvSpPr>
        <p:spPr bwMode="ltGray">
          <a:xfrm>
            <a:off x="4322763" y="4951691"/>
            <a:ext cx="257175" cy="246063"/>
          </a:xfrm>
          <a:custGeom>
            <a:avLst/>
            <a:gdLst>
              <a:gd name="T0" fmla="*/ 2147483647 w 169"/>
              <a:gd name="T1" fmla="*/ 2147483647 h 161"/>
              <a:gd name="T2" fmla="*/ 2147483647 w 169"/>
              <a:gd name="T3" fmla="*/ 2147483647 h 161"/>
              <a:gd name="T4" fmla="*/ 2147483647 w 169"/>
              <a:gd name="T5" fmla="*/ 2147483647 h 161"/>
              <a:gd name="T6" fmla="*/ 2147483647 w 169"/>
              <a:gd name="T7" fmla="*/ 2147483647 h 161"/>
              <a:gd name="T8" fmla="*/ 0 w 169"/>
              <a:gd name="T9" fmla="*/ 2147483647 h 161"/>
              <a:gd name="T10" fmla="*/ 0 w 169"/>
              <a:gd name="T11" fmla="*/ 0 h 161"/>
              <a:gd name="T12" fmla="*/ 2147483647 w 169"/>
              <a:gd name="T13" fmla="*/ 0 h 161"/>
              <a:gd name="T14" fmla="*/ 2147483647 w 169"/>
              <a:gd name="T15" fmla="*/ 0 h 161"/>
              <a:gd name="T16" fmla="*/ 2147483647 w 169"/>
              <a:gd name="T17" fmla="*/ 2147483647 h 161"/>
              <a:gd name="T18" fmla="*/ 2147483647 w 169"/>
              <a:gd name="T19" fmla="*/ 2147483647 h 161"/>
              <a:gd name="T20" fmla="*/ 2147483647 w 169"/>
              <a:gd name="T21" fmla="*/ 2147483647 h 161"/>
              <a:gd name="T22" fmla="*/ 2147483647 w 169"/>
              <a:gd name="T23" fmla="*/ 2147483647 h 161"/>
              <a:gd name="T24" fmla="*/ 2147483647 w 169"/>
              <a:gd name="T25" fmla="*/ 0 h 161"/>
              <a:gd name="T26" fmla="*/ 2147483647 w 169"/>
              <a:gd name="T27" fmla="*/ 2147483647 h 161"/>
              <a:gd name="T28" fmla="*/ 2147483647 w 169"/>
              <a:gd name="T29" fmla="*/ 2147483647 h 161"/>
              <a:gd name="T30" fmla="*/ 2147483647 w 169"/>
              <a:gd name="T31" fmla="*/ 2147483647 h 161"/>
              <a:gd name="T32" fmla="*/ 2147483647 w 169"/>
              <a:gd name="T33" fmla="*/ 2147483647 h 161"/>
              <a:gd name="T34" fmla="*/ 2147483647 w 169"/>
              <a:gd name="T35" fmla="*/ 2147483647 h 161"/>
              <a:gd name="T36" fmla="*/ 2147483647 w 169"/>
              <a:gd name="T37" fmla="*/ 2147483647 h 161"/>
              <a:gd name="T38" fmla="*/ 2147483647 w 169"/>
              <a:gd name="T39" fmla="*/ 2147483647 h 161"/>
              <a:gd name="T40" fmla="*/ 2147483647 w 169"/>
              <a:gd name="T41" fmla="*/ 2147483647 h 161"/>
              <a:gd name="T42" fmla="*/ 2147483647 w 169"/>
              <a:gd name="T43" fmla="*/ 2147483647 h 161"/>
              <a:gd name="T44" fmla="*/ 2147483647 w 169"/>
              <a:gd name="T45" fmla="*/ 2147483647 h 161"/>
              <a:gd name="T46" fmla="*/ 2147483647 w 169"/>
              <a:gd name="T47" fmla="*/ 2147483647 h 161"/>
              <a:gd name="T48" fmla="*/ 2147483647 w 169"/>
              <a:gd name="T49" fmla="*/ 2147483647 h 1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9" h="161">
                <a:moveTo>
                  <a:pt x="56" y="160"/>
                </a:moveTo>
                <a:lnTo>
                  <a:pt x="48" y="144"/>
                </a:lnTo>
                <a:lnTo>
                  <a:pt x="32" y="96"/>
                </a:lnTo>
                <a:lnTo>
                  <a:pt x="32" y="72"/>
                </a:lnTo>
                <a:lnTo>
                  <a:pt x="0" y="8"/>
                </a:lnTo>
                <a:lnTo>
                  <a:pt x="0" y="0"/>
                </a:lnTo>
                <a:lnTo>
                  <a:pt x="16" y="0"/>
                </a:lnTo>
                <a:lnTo>
                  <a:pt x="32" y="0"/>
                </a:lnTo>
                <a:lnTo>
                  <a:pt x="80" y="8"/>
                </a:lnTo>
                <a:lnTo>
                  <a:pt x="96" y="8"/>
                </a:lnTo>
                <a:lnTo>
                  <a:pt x="128" y="16"/>
                </a:lnTo>
                <a:lnTo>
                  <a:pt x="144" y="8"/>
                </a:lnTo>
                <a:lnTo>
                  <a:pt x="152" y="0"/>
                </a:lnTo>
                <a:lnTo>
                  <a:pt x="168" y="8"/>
                </a:lnTo>
                <a:lnTo>
                  <a:pt x="152" y="24"/>
                </a:lnTo>
                <a:lnTo>
                  <a:pt x="144" y="16"/>
                </a:lnTo>
                <a:lnTo>
                  <a:pt x="120" y="16"/>
                </a:lnTo>
                <a:lnTo>
                  <a:pt x="112" y="64"/>
                </a:lnTo>
                <a:lnTo>
                  <a:pt x="104" y="72"/>
                </a:lnTo>
                <a:lnTo>
                  <a:pt x="104" y="104"/>
                </a:lnTo>
                <a:lnTo>
                  <a:pt x="104" y="152"/>
                </a:lnTo>
                <a:lnTo>
                  <a:pt x="88" y="160"/>
                </a:lnTo>
                <a:lnTo>
                  <a:pt x="72" y="160"/>
                </a:lnTo>
                <a:lnTo>
                  <a:pt x="64" y="152"/>
                </a:lnTo>
                <a:lnTo>
                  <a:pt x="56" y="16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21" name="Freeform 234"/>
          <p:cNvSpPr>
            <a:spLocks/>
          </p:cNvSpPr>
          <p:nvPr/>
        </p:nvSpPr>
        <p:spPr bwMode="ltGray">
          <a:xfrm>
            <a:off x="4322763" y="4731029"/>
            <a:ext cx="246063" cy="246062"/>
          </a:xfrm>
          <a:custGeom>
            <a:avLst/>
            <a:gdLst>
              <a:gd name="T0" fmla="*/ 0 w 161"/>
              <a:gd name="T1" fmla="*/ 2147483647 h 161"/>
              <a:gd name="T2" fmla="*/ 0 w 161"/>
              <a:gd name="T3" fmla="*/ 2147483647 h 161"/>
              <a:gd name="T4" fmla="*/ 2147483647 w 161"/>
              <a:gd name="T5" fmla="*/ 2147483647 h 161"/>
              <a:gd name="T6" fmla="*/ 2147483647 w 161"/>
              <a:gd name="T7" fmla="*/ 2147483647 h 161"/>
              <a:gd name="T8" fmla="*/ 2147483647 w 161"/>
              <a:gd name="T9" fmla="*/ 2147483647 h 161"/>
              <a:gd name="T10" fmla="*/ 2147483647 w 161"/>
              <a:gd name="T11" fmla="*/ 2147483647 h 161"/>
              <a:gd name="T12" fmla="*/ 2147483647 w 161"/>
              <a:gd name="T13" fmla="*/ 2147483647 h 161"/>
              <a:gd name="T14" fmla="*/ 2147483647 w 161"/>
              <a:gd name="T15" fmla="*/ 2147483647 h 161"/>
              <a:gd name="T16" fmla="*/ 2147483647 w 161"/>
              <a:gd name="T17" fmla="*/ 2147483647 h 161"/>
              <a:gd name="T18" fmla="*/ 2147483647 w 161"/>
              <a:gd name="T19" fmla="*/ 2147483647 h 161"/>
              <a:gd name="T20" fmla="*/ 2147483647 w 161"/>
              <a:gd name="T21" fmla="*/ 2147483647 h 161"/>
              <a:gd name="T22" fmla="*/ 2147483647 w 161"/>
              <a:gd name="T23" fmla="*/ 2147483647 h 161"/>
              <a:gd name="T24" fmla="*/ 2147483647 w 161"/>
              <a:gd name="T25" fmla="*/ 2147483647 h 161"/>
              <a:gd name="T26" fmla="*/ 2147483647 w 161"/>
              <a:gd name="T27" fmla="*/ 2147483647 h 161"/>
              <a:gd name="T28" fmla="*/ 2147483647 w 161"/>
              <a:gd name="T29" fmla="*/ 2147483647 h 161"/>
              <a:gd name="T30" fmla="*/ 2147483647 w 161"/>
              <a:gd name="T31" fmla="*/ 2147483647 h 161"/>
              <a:gd name="T32" fmla="*/ 2147483647 w 161"/>
              <a:gd name="T33" fmla="*/ 2147483647 h 161"/>
              <a:gd name="T34" fmla="*/ 2147483647 w 161"/>
              <a:gd name="T35" fmla="*/ 2147483647 h 161"/>
              <a:gd name="T36" fmla="*/ 2147483647 w 161"/>
              <a:gd name="T37" fmla="*/ 2147483647 h 161"/>
              <a:gd name="T38" fmla="*/ 2147483647 w 161"/>
              <a:gd name="T39" fmla="*/ 2147483647 h 161"/>
              <a:gd name="T40" fmla="*/ 2147483647 w 161"/>
              <a:gd name="T41" fmla="*/ 2147483647 h 161"/>
              <a:gd name="T42" fmla="*/ 2147483647 w 161"/>
              <a:gd name="T43" fmla="*/ 2147483647 h 161"/>
              <a:gd name="T44" fmla="*/ 2147483647 w 161"/>
              <a:gd name="T45" fmla="*/ 0 h 161"/>
              <a:gd name="T46" fmla="*/ 2147483647 w 161"/>
              <a:gd name="T47" fmla="*/ 0 h 161"/>
              <a:gd name="T48" fmla="*/ 2147483647 w 161"/>
              <a:gd name="T49" fmla="*/ 0 h 161"/>
              <a:gd name="T50" fmla="*/ 2147483647 w 161"/>
              <a:gd name="T51" fmla="*/ 2147483647 h 161"/>
              <a:gd name="T52" fmla="*/ 2147483647 w 161"/>
              <a:gd name="T53" fmla="*/ 2147483647 h 161"/>
              <a:gd name="T54" fmla="*/ 2147483647 w 161"/>
              <a:gd name="T55" fmla="*/ 2147483647 h 161"/>
              <a:gd name="T56" fmla="*/ 2147483647 w 161"/>
              <a:gd name="T57" fmla="*/ 2147483647 h 161"/>
              <a:gd name="T58" fmla="*/ 2147483647 w 161"/>
              <a:gd name="T59" fmla="*/ 2147483647 h 161"/>
              <a:gd name="T60" fmla="*/ 2147483647 w 161"/>
              <a:gd name="T61" fmla="*/ 2147483647 h 161"/>
              <a:gd name="T62" fmla="*/ 0 w 161"/>
              <a:gd name="T63" fmla="*/ 2147483647 h 161"/>
              <a:gd name="T64" fmla="*/ 0 w 161"/>
              <a:gd name="T65" fmla="*/ 2147483647 h 1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1" h="161">
                <a:moveTo>
                  <a:pt x="0" y="144"/>
                </a:moveTo>
                <a:lnTo>
                  <a:pt x="0" y="144"/>
                </a:lnTo>
                <a:lnTo>
                  <a:pt x="16" y="144"/>
                </a:lnTo>
                <a:lnTo>
                  <a:pt x="32" y="144"/>
                </a:lnTo>
                <a:lnTo>
                  <a:pt x="80" y="152"/>
                </a:lnTo>
                <a:lnTo>
                  <a:pt x="96" y="152"/>
                </a:lnTo>
                <a:lnTo>
                  <a:pt x="128" y="160"/>
                </a:lnTo>
                <a:lnTo>
                  <a:pt x="144" y="152"/>
                </a:lnTo>
                <a:lnTo>
                  <a:pt x="128" y="136"/>
                </a:lnTo>
                <a:lnTo>
                  <a:pt x="128" y="96"/>
                </a:lnTo>
                <a:lnTo>
                  <a:pt x="160" y="88"/>
                </a:lnTo>
                <a:lnTo>
                  <a:pt x="152" y="64"/>
                </a:lnTo>
                <a:lnTo>
                  <a:pt x="128" y="72"/>
                </a:lnTo>
                <a:lnTo>
                  <a:pt x="128" y="64"/>
                </a:lnTo>
                <a:lnTo>
                  <a:pt x="136" y="56"/>
                </a:lnTo>
                <a:lnTo>
                  <a:pt x="128" y="48"/>
                </a:lnTo>
                <a:lnTo>
                  <a:pt x="128" y="24"/>
                </a:lnTo>
                <a:lnTo>
                  <a:pt x="112" y="16"/>
                </a:lnTo>
                <a:lnTo>
                  <a:pt x="96" y="16"/>
                </a:lnTo>
                <a:lnTo>
                  <a:pt x="96" y="24"/>
                </a:lnTo>
                <a:lnTo>
                  <a:pt x="80" y="32"/>
                </a:lnTo>
                <a:lnTo>
                  <a:pt x="64" y="16"/>
                </a:lnTo>
                <a:lnTo>
                  <a:pt x="64" y="0"/>
                </a:lnTo>
                <a:lnTo>
                  <a:pt x="56" y="0"/>
                </a:lnTo>
                <a:lnTo>
                  <a:pt x="24" y="0"/>
                </a:lnTo>
                <a:lnTo>
                  <a:pt x="8" y="8"/>
                </a:lnTo>
                <a:lnTo>
                  <a:pt x="16" y="32"/>
                </a:lnTo>
                <a:lnTo>
                  <a:pt x="16" y="40"/>
                </a:lnTo>
                <a:lnTo>
                  <a:pt x="24" y="72"/>
                </a:lnTo>
                <a:lnTo>
                  <a:pt x="24" y="88"/>
                </a:lnTo>
                <a:lnTo>
                  <a:pt x="8" y="96"/>
                </a:lnTo>
                <a:lnTo>
                  <a:pt x="0" y="128"/>
                </a:lnTo>
                <a:lnTo>
                  <a:pt x="0" y="14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22" name="Freeform 235"/>
          <p:cNvSpPr>
            <a:spLocks/>
          </p:cNvSpPr>
          <p:nvPr/>
        </p:nvSpPr>
        <p:spPr bwMode="ltGray">
          <a:xfrm>
            <a:off x="4322763" y="4731029"/>
            <a:ext cx="246063" cy="246062"/>
          </a:xfrm>
          <a:custGeom>
            <a:avLst/>
            <a:gdLst>
              <a:gd name="T0" fmla="*/ 0 w 161"/>
              <a:gd name="T1" fmla="*/ 2147483647 h 161"/>
              <a:gd name="T2" fmla="*/ 2147483647 w 161"/>
              <a:gd name="T3" fmla="*/ 2147483647 h 161"/>
              <a:gd name="T4" fmla="*/ 2147483647 w 161"/>
              <a:gd name="T5" fmla="*/ 2147483647 h 161"/>
              <a:gd name="T6" fmla="*/ 2147483647 w 161"/>
              <a:gd name="T7" fmla="*/ 2147483647 h 161"/>
              <a:gd name="T8" fmla="*/ 2147483647 w 161"/>
              <a:gd name="T9" fmla="*/ 2147483647 h 161"/>
              <a:gd name="T10" fmla="*/ 2147483647 w 161"/>
              <a:gd name="T11" fmla="*/ 2147483647 h 161"/>
              <a:gd name="T12" fmla="*/ 2147483647 w 161"/>
              <a:gd name="T13" fmla="*/ 2147483647 h 161"/>
              <a:gd name="T14" fmla="*/ 2147483647 w 161"/>
              <a:gd name="T15" fmla="*/ 2147483647 h 161"/>
              <a:gd name="T16" fmla="*/ 2147483647 w 161"/>
              <a:gd name="T17" fmla="*/ 2147483647 h 161"/>
              <a:gd name="T18" fmla="*/ 2147483647 w 161"/>
              <a:gd name="T19" fmla="*/ 2147483647 h 161"/>
              <a:gd name="T20" fmla="*/ 2147483647 w 161"/>
              <a:gd name="T21" fmla="*/ 2147483647 h 161"/>
              <a:gd name="T22" fmla="*/ 2147483647 w 161"/>
              <a:gd name="T23" fmla="*/ 2147483647 h 161"/>
              <a:gd name="T24" fmla="*/ 2147483647 w 161"/>
              <a:gd name="T25" fmla="*/ 2147483647 h 161"/>
              <a:gd name="T26" fmla="*/ 2147483647 w 161"/>
              <a:gd name="T27" fmla="*/ 2147483647 h 161"/>
              <a:gd name="T28" fmla="*/ 2147483647 w 161"/>
              <a:gd name="T29" fmla="*/ 2147483647 h 161"/>
              <a:gd name="T30" fmla="*/ 2147483647 w 161"/>
              <a:gd name="T31" fmla="*/ 2147483647 h 161"/>
              <a:gd name="T32" fmla="*/ 2147483647 w 161"/>
              <a:gd name="T33" fmla="*/ 2147483647 h 161"/>
              <a:gd name="T34" fmla="*/ 2147483647 w 161"/>
              <a:gd name="T35" fmla="*/ 2147483647 h 161"/>
              <a:gd name="T36" fmla="*/ 2147483647 w 161"/>
              <a:gd name="T37" fmla="*/ 2147483647 h 161"/>
              <a:gd name="T38" fmla="*/ 2147483647 w 161"/>
              <a:gd name="T39" fmla="*/ 2147483647 h 161"/>
              <a:gd name="T40" fmla="*/ 2147483647 w 161"/>
              <a:gd name="T41" fmla="*/ 2147483647 h 161"/>
              <a:gd name="T42" fmla="*/ 2147483647 w 161"/>
              <a:gd name="T43" fmla="*/ 0 h 161"/>
              <a:gd name="T44" fmla="*/ 2147483647 w 161"/>
              <a:gd name="T45" fmla="*/ 0 h 161"/>
              <a:gd name="T46" fmla="*/ 2147483647 w 161"/>
              <a:gd name="T47" fmla="*/ 0 h 161"/>
              <a:gd name="T48" fmla="*/ 2147483647 w 161"/>
              <a:gd name="T49" fmla="*/ 2147483647 h 161"/>
              <a:gd name="T50" fmla="*/ 2147483647 w 161"/>
              <a:gd name="T51" fmla="*/ 2147483647 h 161"/>
              <a:gd name="T52" fmla="*/ 2147483647 w 161"/>
              <a:gd name="T53" fmla="*/ 2147483647 h 161"/>
              <a:gd name="T54" fmla="*/ 2147483647 w 161"/>
              <a:gd name="T55" fmla="*/ 2147483647 h 161"/>
              <a:gd name="T56" fmla="*/ 2147483647 w 161"/>
              <a:gd name="T57" fmla="*/ 2147483647 h 161"/>
              <a:gd name="T58" fmla="*/ 2147483647 w 161"/>
              <a:gd name="T59" fmla="*/ 2147483647 h 161"/>
              <a:gd name="T60" fmla="*/ 0 w 161"/>
              <a:gd name="T61" fmla="*/ 2147483647 h 161"/>
              <a:gd name="T62" fmla="*/ 0 w 161"/>
              <a:gd name="T63" fmla="*/ 2147483647 h 1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1" h="161">
                <a:moveTo>
                  <a:pt x="0" y="144"/>
                </a:moveTo>
                <a:lnTo>
                  <a:pt x="16" y="144"/>
                </a:lnTo>
                <a:lnTo>
                  <a:pt x="32" y="144"/>
                </a:lnTo>
                <a:lnTo>
                  <a:pt x="80" y="152"/>
                </a:lnTo>
                <a:lnTo>
                  <a:pt x="96" y="152"/>
                </a:lnTo>
                <a:lnTo>
                  <a:pt x="128" y="160"/>
                </a:lnTo>
                <a:lnTo>
                  <a:pt x="144" y="152"/>
                </a:lnTo>
                <a:lnTo>
                  <a:pt x="128" y="136"/>
                </a:lnTo>
                <a:lnTo>
                  <a:pt x="128" y="96"/>
                </a:lnTo>
                <a:lnTo>
                  <a:pt x="160" y="88"/>
                </a:lnTo>
                <a:lnTo>
                  <a:pt x="152" y="64"/>
                </a:lnTo>
                <a:lnTo>
                  <a:pt x="128" y="72"/>
                </a:lnTo>
                <a:lnTo>
                  <a:pt x="128" y="64"/>
                </a:lnTo>
                <a:lnTo>
                  <a:pt x="136" y="56"/>
                </a:lnTo>
                <a:lnTo>
                  <a:pt x="128" y="48"/>
                </a:lnTo>
                <a:lnTo>
                  <a:pt x="128" y="24"/>
                </a:lnTo>
                <a:lnTo>
                  <a:pt x="112" y="16"/>
                </a:lnTo>
                <a:lnTo>
                  <a:pt x="96" y="16"/>
                </a:lnTo>
                <a:lnTo>
                  <a:pt x="96" y="24"/>
                </a:lnTo>
                <a:lnTo>
                  <a:pt x="80" y="32"/>
                </a:lnTo>
                <a:lnTo>
                  <a:pt x="64" y="16"/>
                </a:lnTo>
                <a:lnTo>
                  <a:pt x="64" y="0"/>
                </a:lnTo>
                <a:lnTo>
                  <a:pt x="56" y="0"/>
                </a:lnTo>
                <a:lnTo>
                  <a:pt x="24" y="0"/>
                </a:lnTo>
                <a:lnTo>
                  <a:pt x="8" y="8"/>
                </a:lnTo>
                <a:lnTo>
                  <a:pt x="16" y="32"/>
                </a:lnTo>
                <a:lnTo>
                  <a:pt x="16" y="40"/>
                </a:lnTo>
                <a:lnTo>
                  <a:pt x="24" y="72"/>
                </a:lnTo>
                <a:lnTo>
                  <a:pt x="24" y="88"/>
                </a:lnTo>
                <a:lnTo>
                  <a:pt x="8" y="96"/>
                </a:lnTo>
                <a:lnTo>
                  <a:pt x="0" y="128"/>
                </a:lnTo>
                <a:lnTo>
                  <a:pt x="0" y="14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23" name="Freeform 236"/>
          <p:cNvSpPr>
            <a:spLocks/>
          </p:cNvSpPr>
          <p:nvPr/>
        </p:nvSpPr>
        <p:spPr bwMode="ltGray">
          <a:xfrm>
            <a:off x="4335463" y="4707216"/>
            <a:ext cx="14288" cy="25400"/>
          </a:xfrm>
          <a:custGeom>
            <a:avLst/>
            <a:gdLst>
              <a:gd name="T0" fmla="*/ 2147483647 w 9"/>
              <a:gd name="T1" fmla="*/ 0 h 17"/>
              <a:gd name="T2" fmla="*/ 2147483647 w 9"/>
              <a:gd name="T3" fmla="*/ 0 h 17"/>
              <a:gd name="T4" fmla="*/ 0 w 9"/>
              <a:gd name="T5" fmla="*/ 2147483647 h 17"/>
              <a:gd name="T6" fmla="*/ 0 w 9"/>
              <a:gd name="T7" fmla="*/ 2147483647 h 17"/>
              <a:gd name="T8" fmla="*/ 0 w 9"/>
              <a:gd name="T9" fmla="*/ 0 h 17"/>
              <a:gd name="T10" fmla="*/ 2147483647 w 9"/>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7">
                <a:moveTo>
                  <a:pt x="8" y="0"/>
                </a:moveTo>
                <a:lnTo>
                  <a:pt x="8" y="0"/>
                </a:lnTo>
                <a:lnTo>
                  <a:pt x="0" y="16"/>
                </a:lnTo>
                <a:lnTo>
                  <a:pt x="0" y="8"/>
                </a:lnTo>
                <a:lnTo>
                  <a:pt x="0" y="0"/>
                </a:lnTo>
                <a:lnTo>
                  <a:pt x="8"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24" name="Freeform 237"/>
          <p:cNvSpPr>
            <a:spLocks/>
          </p:cNvSpPr>
          <p:nvPr/>
        </p:nvSpPr>
        <p:spPr bwMode="ltGray">
          <a:xfrm>
            <a:off x="4335463" y="4707216"/>
            <a:ext cx="14288" cy="25400"/>
          </a:xfrm>
          <a:custGeom>
            <a:avLst/>
            <a:gdLst>
              <a:gd name="T0" fmla="*/ 2147483647 w 9"/>
              <a:gd name="T1" fmla="*/ 0 h 17"/>
              <a:gd name="T2" fmla="*/ 0 w 9"/>
              <a:gd name="T3" fmla="*/ 2147483647 h 17"/>
              <a:gd name="T4" fmla="*/ 0 w 9"/>
              <a:gd name="T5" fmla="*/ 2147483647 h 17"/>
              <a:gd name="T6" fmla="*/ 0 w 9"/>
              <a:gd name="T7" fmla="*/ 0 h 17"/>
              <a:gd name="T8" fmla="*/ 2147483647 w 9"/>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7">
                <a:moveTo>
                  <a:pt x="8" y="0"/>
                </a:moveTo>
                <a:lnTo>
                  <a:pt x="0" y="16"/>
                </a:lnTo>
                <a:lnTo>
                  <a:pt x="0" y="8"/>
                </a:lnTo>
                <a:lnTo>
                  <a:pt x="0" y="0"/>
                </a:lnTo>
                <a:lnTo>
                  <a:pt x="8"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25" name="Freeform 238"/>
          <p:cNvSpPr>
            <a:spLocks/>
          </p:cNvSpPr>
          <p:nvPr/>
        </p:nvSpPr>
        <p:spPr bwMode="ltGray">
          <a:xfrm>
            <a:off x="4408488" y="5050116"/>
            <a:ext cx="319088" cy="282575"/>
          </a:xfrm>
          <a:custGeom>
            <a:avLst/>
            <a:gdLst>
              <a:gd name="T0" fmla="*/ 2147483647 w 209"/>
              <a:gd name="T1" fmla="*/ 2147483647 h 185"/>
              <a:gd name="T2" fmla="*/ 2147483647 w 209"/>
              <a:gd name="T3" fmla="*/ 2147483647 h 185"/>
              <a:gd name="T4" fmla="*/ 2147483647 w 209"/>
              <a:gd name="T5" fmla="*/ 2147483647 h 185"/>
              <a:gd name="T6" fmla="*/ 2147483647 w 209"/>
              <a:gd name="T7" fmla="*/ 2147483647 h 185"/>
              <a:gd name="T8" fmla="*/ 2147483647 w 209"/>
              <a:gd name="T9" fmla="*/ 2147483647 h 185"/>
              <a:gd name="T10" fmla="*/ 2147483647 w 209"/>
              <a:gd name="T11" fmla="*/ 2147483647 h 185"/>
              <a:gd name="T12" fmla="*/ 2147483647 w 209"/>
              <a:gd name="T13" fmla="*/ 2147483647 h 185"/>
              <a:gd name="T14" fmla="*/ 2147483647 w 209"/>
              <a:gd name="T15" fmla="*/ 2147483647 h 185"/>
              <a:gd name="T16" fmla="*/ 2147483647 w 209"/>
              <a:gd name="T17" fmla="*/ 2147483647 h 185"/>
              <a:gd name="T18" fmla="*/ 2147483647 w 209"/>
              <a:gd name="T19" fmla="*/ 2147483647 h 185"/>
              <a:gd name="T20" fmla="*/ 2147483647 w 209"/>
              <a:gd name="T21" fmla="*/ 2147483647 h 185"/>
              <a:gd name="T22" fmla="*/ 2147483647 w 209"/>
              <a:gd name="T23" fmla="*/ 2147483647 h 185"/>
              <a:gd name="T24" fmla="*/ 2147483647 w 209"/>
              <a:gd name="T25" fmla="*/ 2147483647 h 185"/>
              <a:gd name="T26" fmla="*/ 2147483647 w 209"/>
              <a:gd name="T27" fmla="*/ 2147483647 h 185"/>
              <a:gd name="T28" fmla="*/ 2147483647 w 209"/>
              <a:gd name="T29" fmla="*/ 2147483647 h 185"/>
              <a:gd name="T30" fmla="*/ 2147483647 w 209"/>
              <a:gd name="T31" fmla="*/ 2147483647 h 185"/>
              <a:gd name="T32" fmla="*/ 2147483647 w 209"/>
              <a:gd name="T33" fmla="*/ 2147483647 h 185"/>
              <a:gd name="T34" fmla="*/ 2147483647 w 209"/>
              <a:gd name="T35" fmla="*/ 2147483647 h 185"/>
              <a:gd name="T36" fmla="*/ 2147483647 w 209"/>
              <a:gd name="T37" fmla="*/ 2147483647 h 185"/>
              <a:gd name="T38" fmla="*/ 2147483647 w 209"/>
              <a:gd name="T39" fmla="*/ 2147483647 h 185"/>
              <a:gd name="T40" fmla="*/ 2147483647 w 209"/>
              <a:gd name="T41" fmla="*/ 2147483647 h 185"/>
              <a:gd name="T42" fmla="*/ 2147483647 w 209"/>
              <a:gd name="T43" fmla="*/ 2147483647 h 185"/>
              <a:gd name="T44" fmla="*/ 2147483647 w 209"/>
              <a:gd name="T45" fmla="*/ 2147483647 h 185"/>
              <a:gd name="T46" fmla="*/ 0 w 209"/>
              <a:gd name="T47" fmla="*/ 2147483647 h 185"/>
              <a:gd name="T48" fmla="*/ 2147483647 w 209"/>
              <a:gd name="T49" fmla="*/ 2147483647 h 185"/>
              <a:gd name="T50" fmla="*/ 2147483647 w 209"/>
              <a:gd name="T51" fmla="*/ 2147483647 h 185"/>
              <a:gd name="T52" fmla="*/ 2147483647 w 209"/>
              <a:gd name="T53" fmla="*/ 2147483647 h 185"/>
              <a:gd name="T54" fmla="*/ 2147483647 w 209"/>
              <a:gd name="T55" fmla="*/ 2147483647 h 185"/>
              <a:gd name="T56" fmla="*/ 2147483647 w 209"/>
              <a:gd name="T57" fmla="*/ 2147483647 h 185"/>
              <a:gd name="T58" fmla="*/ 2147483647 w 209"/>
              <a:gd name="T59" fmla="*/ 2147483647 h 185"/>
              <a:gd name="T60" fmla="*/ 2147483647 w 209"/>
              <a:gd name="T61" fmla="*/ 2147483647 h 185"/>
              <a:gd name="T62" fmla="*/ 2147483647 w 209"/>
              <a:gd name="T63" fmla="*/ 2147483647 h 185"/>
              <a:gd name="T64" fmla="*/ 2147483647 w 209"/>
              <a:gd name="T65" fmla="*/ 2147483647 h 185"/>
              <a:gd name="T66" fmla="*/ 2147483647 w 209"/>
              <a:gd name="T67" fmla="*/ 2147483647 h 185"/>
              <a:gd name="T68" fmla="*/ 2147483647 w 209"/>
              <a:gd name="T69" fmla="*/ 2147483647 h 185"/>
              <a:gd name="T70" fmla="*/ 2147483647 w 209"/>
              <a:gd name="T71" fmla="*/ 2147483647 h 185"/>
              <a:gd name="T72" fmla="*/ 2147483647 w 209"/>
              <a:gd name="T73" fmla="*/ 0 h 185"/>
              <a:gd name="T74" fmla="*/ 2147483647 w 209"/>
              <a:gd name="T75" fmla="*/ 2147483647 h 185"/>
              <a:gd name="T76" fmla="*/ 2147483647 w 209"/>
              <a:gd name="T77" fmla="*/ 2147483647 h 1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09" h="185">
                <a:moveTo>
                  <a:pt x="192" y="8"/>
                </a:moveTo>
                <a:lnTo>
                  <a:pt x="192" y="8"/>
                </a:lnTo>
                <a:lnTo>
                  <a:pt x="200" y="56"/>
                </a:lnTo>
                <a:lnTo>
                  <a:pt x="192" y="56"/>
                </a:lnTo>
                <a:lnTo>
                  <a:pt x="184" y="64"/>
                </a:lnTo>
                <a:lnTo>
                  <a:pt x="192" y="72"/>
                </a:lnTo>
                <a:lnTo>
                  <a:pt x="200" y="64"/>
                </a:lnTo>
                <a:lnTo>
                  <a:pt x="208" y="64"/>
                </a:lnTo>
                <a:lnTo>
                  <a:pt x="208" y="72"/>
                </a:lnTo>
                <a:lnTo>
                  <a:pt x="208" y="96"/>
                </a:lnTo>
                <a:lnTo>
                  <a:pt x="192" y="104"/>
                </a:lnTo>
                <a:lnTo>
                  <a:pt x="176" y="128"/>
                </a:lnTo>
                <a:lnTo>
                  <a:pt x="152" y="152"/>
                </a:lnTo>
                <a:lnTo>
                  <a:pt x="136" y="168"/>
                </a:lnTo>
                <a:lnTo>
                  <a:pt x="112" y="176"/>
                </a:lnTo>
                <a:lnTo>
                  <a:pt x="96" y="176"/>
                </a:lnTo>
                <a:lnTo>
                  <a:pt x="72" y="176"/>
                </a:lnTo>
                <a:lnTo>
                  <a:pt x="48" y="184"/>
                </a:lnTo>
                <a:lnTo>
                  <a:pt x="40" y="184"/>
                </a:lnTo>
                <a:lnTo>
                  <a:pt x="32" y="176"/>
                </a:lnTo>
                <a:lnTo>
                  <a:pt x="24" y="152"/>
                </a:lnTo>
                <a:lnTo>
                  <a:pt x="24" y="144"/>
                </a:lnTo>
                <a:lnTo>
                  <a:pt x="8" y="96"/>
                </a:lnTo>
                <a:lnTo>
                  <a:pt x="0" y="96"/>
                </a:lnTo>
                <a:lnTo>
                  <a:pt x="8" y="88"/>
                </a:lnTo>
                <a:lnTo>
                  <a:pt x="16" y="96"/>
                </a:lnTo>
                <a:lnTo>
                  <a:pt x="32" y="96"/>
                </a:lnTo>
                <a:lnTo>
                  <a:pt x="48" y="88"/>
                </a:lnTo>
                <a:lnTo>
                  <a:pt x="48" y="40"/>
                </a:lnTo>
                <a:lnTo>
                  <a:pt x="56" y="48"/>
                </a:lnTo>
                <a:lnTo>
                  <a:pt x="56" y="64"/>
                </a:lnTo>
                <a:lnTo>
                  <a:pt x="72" y="64"/>
                </a:lnTo>
                <a:lnTo>
                  <a:pt x="96" y="48"/>
                </a:lnTo>
                <a:lnTo>
                  <a:pt x="104" y="56"/>
                </a:lnTo>
                <a:lnTo>
                  <a:pt x="112" y="48"/>
                </a:lnTo>
                <a:lnTo>
                  <a:pt x="144" y="16"/>
                </a:lnTo>
                <a:lnTo>
                  <a:pt x="168" y="0"/>
                </a:lnTo>
                <a:lnTo>
                  <a:pt x="184" y="8"/>
                </a:lnTo>
                <a:lnTo>
                  <a:pt x="192"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26" name="Freeform 239"/>
          <p:cNvSpPr>
            <a:spLocks/>
          </p:cNvSpPr>
          <p:nvPr/>
        </p:nvSpPr>
        <p:spPr bwMode="ltGray">
          <a:xfrm>
            <a:off x="4408488" y="5050116"/>
            <a:ext cx="319088" cy="282575"/>
          </a:xfrm>
          <a:custGeom>
            <a:avLst/>
            <a:gdLst>
              <a:gd name="T0" fmla="*/ 2147483647 w 209"/>
              <a:gd name="T1" fmla="*/ 2147483647 h 185"/>
              <a:gd name="T2" fmla="*/ 2147483647 w 209"/>
              <a:gd name="T3" fmla="*/ 2147483647 h 185"/>
              <a:gd name="T4" fmla="*/ 2147483647 w 209"/>
              <a:gd name="T5" fmla="*/ 2147483647 h 185"/>
              <a:gd name="T6" fmla="*/ 2147483647 w 209"/>
              <a:gd name="T7" fmla="*/ 2147483647 h 185"/>
              <a:gd name="T8" fmla="*/ 2147483647 w 209"/>
              <a:gd name="T9" fmla="*/ 2147483647 h 185"/>
              <a:gd name="T10" fmla="*/ 2147483647 w 209"/>
              <a:gd name="T11" fmla="*/ 2147483647 h 185"/>
              <a:gd name="T12" fmla="*/ 2147483647 w 209"/>
              <a:gd name="T13" fmla="*/ 2147483647 h 185"/>
              <a:gd name="T14" fmla="*/ 2147483647 w 209"/>
              <a:gd name="T15" fmla="*/ 2147483647 h 185"/>
              <a:gd name="T16" fmla="*/ 2147483647 w 209"/>
              <a:gd name="T17" fmla="*/ 2147483647 h 185"/>
              <a:gd name="T18" fmla="*/ 2147483647 w 209"/>
              <a:gd name="T19" fmla="*/ 2147483647 h 185"/>
              <a:gd name="T20" fmla="*/ 2147483647 w 209"/>
              <a:gd name="T21" fmla="*/ 2147483647 h 185"/>
              <a:gd name="T22" fmla="*/ 2147483647 w 209"/>
              <a:gd name="T23" fmla="*/ 2147483647 h 185"/>
              <a:gd name="T24" fmla="*/ 2147483647 w 209"/>
              <a:gd name="T25" fmla="*/ 2147483647 h 185"/>
              <a:gd name="T26" fmla="*/ 2147483647 w 209"/>
              <a:gd name="T27" fmla="*/ 2147483647 h 185"/>
              <a:gd name="T28" fmla="*/ 2147483647 w 209"/>
              <a:gd name="T29" fmla="*/ 2147483647 h 185"/>
              <a:gd name="T30" fmla="*/ 2147483647 w 209"/>
              <a:gd name="T31" fmla="*/ 2147483647 h 185"/>
              <a:gd name="T32" fmla="*/ 2147483647 w 209"/>
              <a:gd name="T33" fmla="*/ 2147483647 h 185"/>
              <a:gd name="T34" fmla="*/ 2147483647 w 209"/>
              <a:gd name="T35" fmla="*/ 2147483647 h 185"/>
              <a:gd name="T36" fmla="*/ 2147483647 w 209"/>
              <a:gd name="T37" fmla="*/ 2147483647 h 185"/>
              <a:gd name="T38" fmla="*/ 2147483647 w 209"/>
              <a:gd name="T39" fmla="*/ 2147483647 h 185"/>
              <a:gd name="T40" fmla="*/ 2147483647 w 209"/>
              <a:gd name="T41" fmla="*/ 2147483647 h 185"/>
              <a:gd name="T42" fmla="*/ 2147483647 w 209"/>
              <a:gd name="T43" fmla="*/ 2147483647 h 185"/>
              <a:gd name="T44" fmla="*/ 0 w 209"/>
              <a:gd name="T45" fmla="*/ 2147483647 h 185"/>
              <a:gd name="T46" fmla="*/ 2147483647 w 209"/>
              <a:gd name="T47" fmla="*/ 2147483647 h 185"/>
              <a:gd name="T48" fmla="*/ 2147483647 w 209"/>
              <a:gd name="T49" fmla="*/ 2147483647 h 185"/>
              <a:gd name="T50" fmla="*/ 2147483647 w 209"/>
              <a:gd name="T51" fmla="*/ 2147483647 h 185"/>
              <a:gd name="T52" fmla="*/ 2147483647 w 209"/>
              <a:gd name="T53" fmla="*/ 2147483647 h 185"/>
              <a:gd name="T54" fmla="*/ 2147483647 w 209"/>
              <a:gd name="T55" fmla="*/ 2147483647 h 185"/>
              <a:gd name="T56" fmla="*/ 2147483647 w 209"/>
              <a:gd name="T57" fmla="*/ 2147483647 h 185"/>
              <a:gd name="T58" fmla="*/ 2147483647 w 209"/>
              <a:gd name="T59" fmla="*/ 2147483647 h 185"/>
              <a:gd name="T60" fmla="*/ 2147483647 w 209"/>
              <a:gd name="T61" fmla="*/ 2147483647 h 185"/>
              <a:gd name="T62" fmla="*/ 2147483647 w 209"/>
              <a:gd name="T63" fmla="*/ 2147483647 h 185"/>
              <a:gd name="T64" fmla="*/ 2147483647 w 209"/>
              <a:gd name="T65" fmla="*/ 2147483647 h 185"/>
              <a:gd name="T66" fmla="*/ 2147483647 w 209"/>
              <a:gd name="T67" fmla="*/ 2147483647 h 185"/>
              <a:gd name="T68" fmla="*/ 2147483647 w 209"/>
              <a:gd name="T69" fmla="*/ 2147483647 h 185"/>
              <a:gd name="T70" fmla="*/ 2147483647 w 209"/>
              <a:gd name="T71" fmla="*/ 0 h 185"/>
              <a:gd name="T72" fmla="*/ 2147483647 w 209"/>
              <a:gd name="T73" fmla="*/ 2147483647 h 185"/>
              <a:gd name="T74" fmla="*/ 2147483647 w 209"/>
              <a:gd name="T75" fmla="*/ 2147483647 h 1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09" h="185">
                <a:moveTo>
                  <a:pt x="192" y="8"/>
                </a:moveTo>
                <a:lnTo>
                  <a:pt x="200" y="56"/>
                </a:lnTo>
                <a:lnTo>
                  <a:pt x="192" y="56"/>
                </a:lnTo>
                <a:lnTo>
                  <a:pt x="184" y="64"/>
                </a:lnTo>
                <a:lnTo>
                  <a:pt x="192" y="72"/>
                </a:lnTo>
                <a:lnTo>
                  <a:pt x="200" y="64"/>
                </a:lnTo>
                <a:lnTo>
                  <a:pt x="208" y="64"/>
                </a:lnTo>
                <a:lnTo>
                  <a:pt x="208" y="72"/>
                </a:lnTo>
                <a:lnTo>
                  <a:pt x="208" y="96"/>
                </a:lnTo>
                <a:lnTo>
                  <a:pt x="192" y="104"/>
                </a:lnTo>
                <a:lnTo>
                  <a:pt x="176" y="128"/>
                </a:lnTo>
                <a:lnTo>
                  <a:pt x="152" y="152"/>
                </a:lnTo>
                <a:lnTo>
                  <a:pt x="136" y="168"/>
                </a:lnTo>
                <a:lnTo>
                  <a:pt x="112" y="176"/>
                </a:lnTo>
                <a:lnTo>
                  <a:pt x="96" y="176"/>
                </a:lnTo>
                <a:lnTo>
                  <a:pt x="72" y="176"/>
                </a:lnTo>
                <a:lnTo>
                  <a:pt x="48" y="184"/>
                </a:lnTo>
                <a:lnTo>
                  <a:pt x="40" y="184"/>
                </a:lnTo>
                <a:lnTo>
                  <a:pt x="32" y="176"/>
                </a:lnTo>
                <a:lnTo>
                  <a:pt x="24" y="152"/>
                </a:lnTo>
                <a:lnTo>
                  <a:pt x="24" y="144"/>
                </a:lnTo>
                <a:lnTo>
                  <a:pt x="8" y="96"/>
                </a:lnTo>
                <a:lnTo>
                  <a:pt x="0" y="96"/>
                </a:lnTo>
                <a:lnTo>
                  <a:pt x="8" y="88"/>
                </a:lnTo>
                <a:lnTo>
                  <a:pt x="16" y="96"/>
                </a:lnTo>
                <a:lnTo>
                  <a:pt x="32" y="96"/>
                </a:lnTo>
                <a:lnTo>
                  <a:pt x="48" y="88"/>
                </a:lnTo>
                <a:lnTo>
                  <a:pt x="48" y="40"/>
                </a:lnTo>
                <a:lnTo>
                  <a:pt x="56" y="48"/>
                </a:lnTo>
                <a:lnTo>
                  <a:pt x="56" y="64"/>
                </a:lnTo>
                <a:lnTo>
                  <a:pt x="72" y="64"/>
                </a:lnTo>
                <a:lnTo>
                  <a:pt x="96" y="48"/>
                </a:lnTo>
                <a:lnTo>
                  <a:pt x="104" y="56"/>
                </a:lnTo>
                <a:lnTo>
                  <a:pt x="112" y="48"/>
                </a:lnTo>
                <a:lnTo>
                  <a:pt x="144" y="16"/>
                </a:lnTo>
                <a:lnTo>
                  <a:pt x="168" y="0"/>
                </a:lnTo>
                <a:lnTo>
                  <a:pt x="184" y="8"/>
                </a:lnTo>
                <a:lnTo>
                  <a:pt x="192"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27" name="Freeform 240"/>
          <p:cNvSpPr>
            <a:spLocks/>
          </p:cNvSpPr>
          <p:nvPr/>
        </p:nvSpPr>
        <p:spPr bwMode="ltGray">
          <a:xfrm>
            <a:off x="4479926" y="4964391"/>
            <a:ext cx="185737" cy="184150"/>
          </a:xfrm>
          <a:custGeom>
            <a:avLst/>
            <a:gdLst>
              <a:gd name="T0" fmla="*/ 0 w 121"/>
              <a:gd name="T1" fmla="*/ 2147483647 h 121"/>
              <a:gd name="T2" fmla="*/ 0 w 121"/>
              <a:gd name="T3" fmla="*/ 2147483647 h 121"/>
              <a:gd name="T4" fmla="*/ 2147483647 w 121"/>
              <a:gd name="T5" fmla="*/ 2147483647 h 121"/>
              <a:gd name="T6" fmla="*/ 2147483647 w 121"/>
              <a:gd name="T7" fmla="*/ 2147483647 h 121"/>
              <a:gd name="T8" fmla="*/ 2147483647 w 121"/>
              <a:gd name="T9" fmla="*/ 2147483647 h 121"/>
              <a:gd name="T10" fmla="*/ 2147483647 w 121"/>
              <a:gd name="T11" fmla="*/ 2147483647 h 121"/>
              <a:gd name="T12" fmla="*/ 2147483647 w 121"/>
              <a:gd name="T13" fmla="*/ 2147483647 h 121"/>
              <a:gd name="T14" fmla="*/ 2147483647 w 121"/>
              <a:gd name="T15" fmla="*/ 2147483647 h 121"/>
              <a:gd name="T16" fmla="*/ 2147483647 w 121"/>
              <a:gd name="T17" fmla="*/ 2147483647 h 121"/>
              <a:gd name="T18" fmla="*/ 2147483647 w 121"/>
              <a:gd name="T19" fmla="*/ 2147483647 h 121"/>
              <a:gd name="T20" fmla="*/ 2147483647 w 121"/>
              <a:gd name="T21" fmla="*/ 2147483647 h 121"/>
              <a:gd name="T22" fmla="*/ 2147483647 w 121"/>
              <a:gd name="T23" fmla="*/ 2147483647 h 121"/>
              <a:gd name="T24" fmla="*/ 2147483647 w 121"/>
              <a:gd name="T25" fmla="*/ 2147483647 h 121"/>
              <a:gd name="T26" fmla="*/ 2147483647 w 121"/>
              <a:gd name="T27" fmla="*/ 0 h 121"/>
              <a:gd name="T28" fmla="*/ 2147483647 w 121"/>
              <a:gd name="T29" fmla="*/ 2147483647 h 121"/>
              <a:gd name="T30" fmla="*/ 2147483647 w 121"/>
              <a:gd name="T31" fmla="*/ 2147483647 h 121"/>
              <a:gd name="T32" fmla="*/ 2147483647 w 121"/>
              <a:gd name="T33" fmla="*/ 2147483647 h 121"/>
              <a:gd name="T34" fmla="*/ 2147483647 w 121"/>
              <a:gd name="T35" fmla="*/ 2147483647 h 121"/>
              <a:gd name="T36" fmla="*/ 0 w 121"/>
              <a:gd name="T37" fmla="*/ 2147483647 h 121"/>
              <a:gd name="T38" fmla="*/ 0 w 121"/>
              <a:gd name="T39" fmla="*/ 2147483647 h 1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1" h="121">
                <a:moveTo>
                  <a:pt x="0" y="96"/>
                </a:moveTo>
                <a:lnTo>
                  <a:pt x="0" y="96"/>
                </a:lnTo>
                <a:lnTo>
                  <a:pt x="8" y="104"/>
                </a:lnTo>
                <a:lnTo>
                  <a:pt x="8" y="120"/>
                </a:lnTo>
                <a:lnTo>
                  <a:pt x="24" y="120"/>
                </a:lnTo>
                <a:lnTo>
                  <a:pt x="48" y="104"/>
                </a:lnTo>
                <a:lnTo>
                  <a:pt x="56" y="112"/>
                </a:lnTo>
                <a:lnTo>
                  <a:pt x="64" y="104"/>
                </a:lnTo>
                <a:lnTo>
                  <a:pt x="96" y="72"/>
                </a:lnTo>
                <a:lnTo>
                  <a:pt x="120" y="56"/>
                </a:lnTo>
                <a:lnTo>
                  <a:pt x="104" y="56"/>
                </a:lnTo>
                <a:lnTo>
                  <a:pt x="96" y="40"/>
                </a:lnTo>
                <a:lnTo>
                  <a:pt x="80" y="24"/>
                </a:lnTo>
                <a:lnTo>
                  <a:pt x="64" y="0"/>
                </a:lnTo>
                <a:lnTo>
                  <a:pt x="48" y="16"/>
                </a:lnTo>
                <a:lnTo>
                  <a:pt x="40" y="8"/>
                </a:lnTo>
                <a:lnTo>
                  <a:pt x="16" y="8"/>
                </a:lnTo>
                <a:lnTo>
                  <a:pt x="8" y="56"/>
                </a:lnTo>
                <a:lnTo>
                  <a:pt x="0" y="64"/>
                </a:lnTo>
                <a:lnTo>
                  <a:pt x="0" y="9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28" name="Freeform 241"/>
          <p:cNvSpPr>
            <a:spLocks/>
          </p:cNvSpPr>
          <p:nvPr/>
        </p:nvSpPr>
        <p:spPr bwMode="ltGray">
          <a:xfrm>
            <a:off x="4479926" y="4964391"/>
            <a:ext cx="185737" cy="184150"/>
          </a:xfrm>
          <a:custGeom>
            <a:avLst/>
            <a:gdLst>
              <a:gd name="T0" fmla="*/ 0 w 121"/>
              <a:gd name="T1" fmla="*/ 2147483647 h 121"/>
              <a:gd name="T2" fmla="*/ 2147483647 w 121"/>
              <a:gd name="T3" fmla="*/ 2147483647 h 121"/>
              <a:gd name="T4" fmla="*/ 2147483647 w 121"/>
              <a:gd name="T5" fmla="*/ 2147483647 h 121"/>
              <a:gd name="T6" fmla="*/ 2147483647 w 121"/>
              <a:gd name="T7" fmla="*/ 2147483647 h 121"/>
              <a:gd name="T8" fmla="*/ 2147483647 w 121"/>
              <a:gd name="T9" fmla="*/ 2147483647 h 121"/>
              <a:gd name="T10" fmla="*/ 2147483647 w 121"/>
              <a:gd name="T11" fmla="*/ 2147483647 h 121"/>
              <a:gd name="T12" fmla="*/ 2147483647 w 121"/>
              <a:gd name="T13" fmla="*/ 2147483647 h 121"/>
              <a:gd name="T14" fmla="*/ 2147483647 w 121"/>
              <a:gd name="T15" fmla="*/ 2147483647 h 121"/>
              <a:gd name="T16" fmla="*/ 2147483647 w 121"/>
              <a:gd name="T17" fmla="*/ 2147483647 h 121"/>
              <a:gd name="T18" fmla="*/ 2147483647 w 121"/>
              <a:gd name="T19" fmla="*/ 2147483647 h 121"/>
              <a:gd name="T20" fmla="*/ 2147483647 w 121"/>
              <a:gd name="T21" fmla="*/ 2147483647 h 121"/>
              <a:gd name="T22" fmla="*/ 2147483647 w 121"/>
              <a:gd name="T23" fmla="*/ 2147483647 h 121"/>
              <a:gd name="T24" fmla="*/ 2147483647 w 121"/>
              <a:gd name="T25" fmla="*/ 0 h 121"/>
              <a:gd name="T26" fmla="*/ 2147483647 w 121"/>
              <a:gd name="T27" fmla="*/ 2147483647 h 121"/>
              <a:gd name="T28" fmla="*/ 2147483647 w 121"/>
              <a:gd name="T29" fmla="*/ 2147483647 h 121"/>
              <a:gd name="T30" fmla="*/ 2147483647 w 121"/>
              <a:gd name="T31" fmla="*/ 2147483647 h 121"/>
              <a:gd name="T32" fmla="*/ 2147483647 w 121"/>
              <a:gd name="T33" fmla="*/ 2147483647 h 121"/>
              <a:gd name="T34" fmla="*/ 0 w 121"/>
              <a:gd name="T35" fmla="*/ 2147483647 h 121"/>
              <a:gd name="T36" fmla="*/ 0 w 121"/>
              <a:gd name="T37" fmla="*/ 2147483647 h 1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1" h="121">
                <a:moveTo>
                  <a:pt x="0" y="96"/>
                </a:moveTo>
                <a:lnTo>
                  <a:pt x="8" y="104"/>
                </a:lnTo>
                <a:lnTo>
                  <a:pt x="8" y="120"/>
                </a:lnTo>
                <a:lnTo>
                  <a:pt x="24" y="120"/>
                </a:lnTo>
                <a:lnTo>
                  <a:pt x="48" y="104"/>
                </a:lnTo>
                <a:lnTo>
                  <a:pt x="56" y="112"/>
                </a:lnTo>
                <a:lnTo>
                  <a:pt x="64" y="104"/>
                </a:lnTo>
                <a:lnTo>
                  <a:pt x="96" y="72"/>
                </a:lnTo>
                <a:lnTo>
                  <a:pt x="120" y="56"/>
                </a:lnTo>
                <a:lnTo>
                  <a:pt x="104" y="56"/>
                </a:lnTo>
                <a:lnTo>
                  <a:pt x="96" y="40"/>
                </a:lnTo>
                <a:lnTo>
                  <a:pt x="80" y="24"/>
                </a:lnTo>
                <a:lnTo>
                  <a:pt x="64" y="0"/>
                </a:lnTo>
                <a:lnTo>
                  <a:pt x="48" y="16"/>
                </a:lnTo>
                <a:lnTo>
                  <a:pt x="40" y="8"/>
                </a:lnTo>
                <a:lnTo>
                  <a:pt x="16" y="8"/>
                </a:lnTo>
                <a:lnTo>
                  <a:pt x="8" y="56"/>
                </a:lnTo>
                <a:lnTo>
                  <a:pt x="0" y="64"/>
                </a:lnTo>
                <a:lnTo>
                  <a:pt x="0" y="9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29" name="Freeform 242"/>
          <p:cNvSpPr>
            <a:spLocks/>
          </p:cNvSpPr>
          <p:nvPr/>
        </p:nvSpPr>
        <p:spPr bwMode="ltGray">
          <a:xfrm>
            <a:off x="4578351" y="4927879"/>
            <a:ext cx="158750" cy="134937"/>
          </a:xfrm>
          <a:custGeom>
            <a:avLst/>
            <a:gdLst>
              <a:gd name="T0" fmla="*/ 2147483647 w 105"/>
              <a:gd name="T1" fmla="*/ 0 h 89"/>
              <a:gd name="T2" fmla="*/ 2147483647 w 105"/>
              <a:gd name="T3" fmla="*/ 0 h 89"/>
              <a:gd name="T4" fmla="*/ 2147483647 w 105"/>
              <a:gd name="T5" fmla="*/ 0 h 89"/>
              <a:gd name="T6" fmla="*/ 2147483647 w 105"/>
              <a:gd name="T7" fmla="*/ 2147483647 h 89"/>
              <a:gd name="T8" fmla="*/ 2147483647 w 105"/>
              <a:gd name="T9" fmla="*/ 2147483647 h 89"/>
              <a:gd name="T10" fmla="*/ 0 w 105"/>
              <a:gd name="T11" fmla="*/ 2147483647 h 89"/>
              <a:gd name="T12" fmla="*/ 2147483647 w 105"/>
              <a:gd name="T13" fmla="*/ 2147483647 h 89"/>
              <a:gd name="T14" fmla="*/ 2147483647 w 105"/>
              <a:gd name="T15" fmla="*/ 2147483647 h 89"/>
              <a:gd name="T16" fmla="*/ 2147483647 w 105"/>
              <a:gd name="T17" fmla="*/ 2147483647 h 89"/>
              <a:gd name="T18" fmla="*/ 2147483647 w 105"/>
              <a:gd name="T19" fmla="*/ 2147483647 h 89"/>
              <a:gd name="T20" fmla="*/ 2147483647 w 105"/>
              <a:gd name="T21" fmla="*/ 2147483647 h 89"/>
              <a:gd name="T22" fmla="*/ 2147483647 w 105"/>
              <a:gd name="T23" fmla="*/ 2147483647 h 89"/>
              <a:gd name="T24" fmla="*/ 2147483647 w 105"/>
              <a:gd name="T25" fmla="*/ 2147483647 h 89"/>
              <a:gd name="T26" fmla="*/ 2147483647 w 105"/>
              <a:gd name="T27" fmla="*/ 2147483647 h 89"/>
              <a:gd name="T28" fmla="*/ 2147483647 w 105"/>
              <a:gd name="T29" fmla="*/ 2147483647 h 89"/>
              <a:gd name="T30" fmla="*/ 2147483647 w 105"/>
              <a:gd name="T31" fmla="*/ 0 h 89"/>
              <a:gd name="T32" fmla="*/ 2147483647 w 105"/>
              <a:gd name="T33" fmla="*/ 0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5" h="89">
                <a:moveTo>
                  <a:pt x="64" y="0"/>
                </a:moveTo>
                <a:lnTo>
                  <a:pt x="64" y="0"/>
                </a:lnTo>
                <a:lnTo>
                  <a:pt x="48" y="0"/>
                </a:lnTo>
                <a:lnTo>
                  <a:pt x="48" y="8"/>
                </a:lnTo>
                <a:lnTo>
                  <a:pt x="24" y="24"/>
                </a:lnTo>
                <a:lnTo>
                  <a:pt x="0" y="24"/>
                </a:lnTo>
                <a:lnTo>
                  <a:pt x="16" y="48"/>
                </a:lnTo>
                <a:lnTo>
                  <a:pt x="32" y="64"/>
                </a:lnTo>
                <a:lnTo>
                  <a:pt x="40" y="80"/>
                </a:lnTo>
                <a:lnTo>
                  <a:pt x="56" y="80"/>
                </a:lnTo>
                <a:lnTo>
                  <a:pt x="72" y="88"/>
                </a:lnTo>
                <a:lnTo>
                  <a:pt x="80" y="88"/>
                </a:lnTo>
                <a:lnTo>
                  <a:pt x="96" y="56"/>
                </a:lnTo>
                <a:lnTo>
                  <a:pt x="104" y="24"/>
                </a:lnTo>
                <a:lnTo>
                  <a:pt x="96" y="8"/>
                </a:lnTo>
                <a:lnTo>
                  <a:pt x="80" y="0"/>
                </a:lnTo>
                <a:lnTo>
                  <a:pt x="64"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30" name="Freeform 243"/>
          <p:cNvSpPr>
            <a:spLocks/>
          </p:cNvSpPr>
          <p:nvPr/>
        </p:nvSpPr>
        <p:spPr bwMode="ltGray">
          <a:xfrm>
            <a:off x="4578351" y="4927879"/>
            <a:ext cx="158750" cy="134937"/>
          </a:xfrm>
          <a:custGeom>
            <a:avLst/>
            <a:gdLst>
              <a:gd name="T0" fmla="*/ 2147483647 w 105"/>
              <a:gd name="T1" fmla="*/ 0 h 89"/>
              <a:gd name="T2" fmla="*/ 2147483647 w 105"/>
              <a:gd name="T3" fmla="*/ 0 h 89"/>
              <a:gd name="T4" fmla="*/ 2147483647 w 105"/>
              <a:gd name="T5" fmla="*/ 2147483647 h 89"/>
              <a:gd name="T6" fmla="*/ 2147483647 w 105"/>
              <a:gd name="T7" fmla="*/ 2147483647 h 89"/>
              <a:gd name="T8" fmla="*/ 0 w 105"/>
              <a:gd name="T9" fmla="*/ 2147483647 h 89"/>
              <a:gd name="T10" fmla="*/ 2147483647 w 105"/>
              <a:gd name="T11" fmla="*/ 2147483647 h 89"/>
              <a:gd name="T12" fmla="*/ 2147483647 w 105"/>
              <a:gd name="T13" fmla="*/ 2147483647 h 89"/>
              <a:gd name="T14" fmla="*/ 2147483647 w 105"/>
              <a:gd name="T15" fmla="*/ 2147483647 h 89"/>
              <a:gd name="T16" fmla="*/ 2147483647 w 105"/>
              <a:gd name="T17" fmla="*/ 2147483647 h 89"/>
              <a:gd name="T18" fmla="*/ 2147483647 w 105"/>
              <a:gd name="T19" fmla="*/ 2147483647 h 89"/>
              <a:gd name="T20" fmla="*/ 2147483647 w 105"/>
              <a:gd name="T21" fmla="*/ 2147483647 h 89"/>
              <a:gd name="T22" fmla="*/ 2147483647 w 105"/>
              <a:gd name="T23" fmla="*/ 2147483647 h 89"/>
              <a:gd name="T24" fmla="*/ 2147483647 w 105"/>
              <a:gd name="T25" fmla="*/ 2147483647 h 89"/>
              <a:gd name="T26" fmla="*/ 2147483647 w 105"/>
              <a:gd name="T27" fmla="*/ 2147483647 h 89"/>
              <a:gd name="T28" fmla="*/ 2147483647 w 105"/>
              <a:gd name="T29" fmla="*/ 0 h 89"/>
              <a:gd name="T30" fmla="*/ 2147483647 w 105"/>
              <a:gd name="T31" fmla="*/ 0 h 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5" h="89">
                <a:moveTo>
                  <a:pt x="64" y="0"/>
                </a:moveTo>
                <a:lnTo>
                  <a:pt x="48" y="0"/>
                </a:lnTo>
                <a:lnTo>
                  <a:pt x="48" y="8"/>
                </a:lnTo>
                <a:lnTo>
                  <a:pt x="24" y="24"/>
                </a:lnTo>
                <a:lnTo>
                  <a:pt x="0" y="24"/>
                </a:lnTo>
                <a:lnTo>
                  <a:pt x="16" y="48"/>
                </a:lnTo>
                <a:lnTo>
                  <a:pt x="32" y="64"/>
                </a:lnTo>
                <a:lnTo>
                  <a:pt x="40" y="80"/>
                </a:lnTo>
                <a:lnTo>
                  <a:pt x="56" y="80"/>
                </a:lnTo>
                <a:lnTo>
                  <a:pt x="72" y="88"/>
                </a:lnTo>
                <a:lnTo>
                  <a:pt x="80" y="88"/>
                </a:lnTo>
                <a:lnTo>
                  <a:pt x="96" y="56"/>
                </a:lnTo>
                <a:lnTo>
                  <a:pt x="104" y="24"/>
                </a:lnTo>
                <a:lnTo>
                  <a:pt x="96" y="8"/>
                </a:lnTo>
                <a:lnTo>
                  <a:pt x="80" y="0"/>
                </a:lnTo>
                <a:lnTo>
                  <a:pt x="64"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31" name="Freeform 244"/>
          <p:cNvSpPr>
            <a:spLocks/>
          </p:cNvSpPr>
          <p:nvPr/>
        </p:nvSpPr>
        <p:spPr bwMode="ltGray">
          <a:xfrm>
            <a:off x="4675188" y="4816754"/>
            <a:ext cx="207963" cy="331787"/>
          </a:xfrm>
          <a:custGeom>
            <a:avLst/>
            <a:gdLst>
              <a:gd name="T0" fmla="*/ 2147483647 w 137"/>
              <a:gd name="T1" fmla="*/ 2147483647 h 217"/>
              <a:gd name="T2" fmla="*/ 2147483647 w 137"/>
              <a:gd name="T3" fmla="*/ 2147483647 h 217"/>
              <a:gd name="T4" fmla="*/ 2147483647 w 137"/>
              <a:gd name="T5" fmla="*/ 2147483647 h 217"/>
              <a:gd name="T6" fmla="*/ 2147483647 w 137"/>
              <a:gd name="T7" fmla="*/ 2147483647 h 217"/>
              <a:gd name="T8" fmla="*/ 2147483647 w 137"/>
              <a:gd name="T9" fmla="*/ 2147483647 h 217"/>
              <a:gd name="T10" fmla="*/ 2147483647 w 137"/>
              <a:gd name="T11" fmla="*/ 2147483647 h 217"/>
              <a:gd name="T12" fmla="*/ 2147483647 w 137"/>
              <a:gd name="T13" fmla="*/ 2147483647 h 217"/>
              <a:gd name="T14" fmla="*/ 2147483647 w 137"/>
              <a:gd name="T15" fmla="*/ 2147483647 h 217"/>
              <a:gd name="T16" fmla="*/ 2147483647 w 137"/>
              <a:gd name="T17" fmla="*/ 2147483647 h 217"/>
              <a:gd name="T18" fmla="*/ 2147483647 w 137"/>
              <a:gd name="T19" fmla="*/ 2147483647 h 217"/>
              <a:gd name="T20" fmla="*/ 2147483647 w 137"/>
              <a:gd name="T21" fmla="*/ 2147483647 h 217"/>
              <a:gd name="T22" fmla="*/ 2147483647 w 137"/>
              <a:gd name="T23" fmla="*/ 0 h 217"/>
              <a:gd name="T24" fmla="*/ 2147483647 w 137"/>
              <a:gd name="T25" fmla="*/ 2147483647 h 217"/>
              <a:gd name="T26" fmla="*/ 2147483647 w 137"/>
              <a:gd name="T27" fmla="*/ 2147483647 h 217"/>
              <a:gd name="T28" fmla="*/ 2147483647 w 137"/>
              <a:gd name="T29" fmla="*/ 2147483647 h 217"/>
              <a:gd name="T30" fmla="*/ 2147483647 w 137"/>
              <a:gd name="T31" fmla="*/ 2147483647 h 217"/>
              <a:gd name="T32" fmla="*/ 2147483647 w 137"/>
              <a:gd name="T33" fmla="*/ 2147483647 h 217"/>
              <a:gd name="T34" fmla="*/ 2147483647 w 137"/>
              <a:gd name="T35" fmla="*/ 2147483647 h 217"/>
              <a:gd name="T36" fmla="*/ 2147483647 w 137"/>
              <a:gd name="T37" fmla="*/ 2147483647 h 217"/>
              <a:gd name="T38" fmla="*/ 2147483647 w 137"/>
              <a:gd name="T39" fmla="*/ 2147483647 h 217"/>
              <a:gd name="T40" fmla="*/ 2147483647 w 137"/>
              <a:gd name="T41" fmla="*/ 2147483647 h 217"/>
              <a:gd name="T42" fmla="*/ 2147483647 w 137"/>
              <a:gd name="T43" fmla="*/ 2147483647 h 217"/>
              <a:gd name="T44" fmla="*/ 2147483647 w 137"/>
              <a:gd name="T45" fmla="*/ 2147483647 h 217"/>
              <a:gd name="T46" fmla="*/ 2147483647 w 137"/>
              <a:gd name="T47" fmla="*/ 2147483647 h 217"/>
              <a:gd name="T48" fmla="*/ 0 w 137"/>
              <a:gd name="T49" fmla="*/ 2147483647 h 217"/>
              <a:gd name="T50" fmla="*/ 0 w 137"/>
              <a:gd name="T51" fmla="*/ 2147483647 h 217"/>
              <a:gd name="T52" fmla="*/ 2147483647 w 137"/>
              <a:gd name="T53" fmla="*/ 2147483647 h 217"/>
              <a:gd name="T54" fmla="*/ 2147483647 w 137"/>
              <a:gd name="T55" fmla="*/ 2147483647 h 217"/>
              <a:gd name="T56" fmla="*/ 2147483647 w 137"/>
              <a:gd name="T57" fmla="*/ 2147483647 h 217"/>
              <a:gd name="T58" fmla="*/ 2147483647 w 137"/>
              <a:gd name="T59" fmla="*/ 2147483647 h 217"/>
              <a:gd name="T60" fmla="*/ 2147483647 w 137"/>
              <a:gd name="T61" fmla="*/ 2147483647 h 217"/>
              <a:gd name="T62" fmla="*/ 2147483647 w 137"/>
              <a:gd name="T63" fmla="*/ 2147483647 h 217"/>
              <a:gd name="T64" fmla="*/ 2147483647 w 137"/>
              <a:gd name="T65" fmla="*/ 2147483647 h 217"/>
              <a:gd name="T66" fmla="*/ 2147483647 w 137"/>
              <a:gd name="T67" fmla="*/ 2147483647 h 2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7" h="217">
                <a:moveTo>
                  <a:pt x="32" y="216"/>
                </a:moveTo>
                <a:lnTo>
                  <a:pt x="32" y="216"/>
                </a:lnTo>
                <a:lnTo>
                  <a:pt x="32" y="208"/>
                </a:lnTo>
                <a:lnTo>
                  <a:pt x="32" y="200"/>
                </a:lnTo>
                <a:lnTo>
                  <a:pt x="64" y="192"/>
                </a:lnTo>
                <a:lnTo>
                  <a:pt x="72" y="184"/>
                </a:lnTo>
                <a:lnTo>
                  <a:pt x="72" y="160"/>
                </a:lnTo>
                <a:lnTo>
                  <a:pt x="56" y="128"/>
                </a:lnTo>
                <a:lnTo>
                  <a:pt x="88" y="96"/>
                </a:lnTo>
                <a:lnTo>
                  <a:pt x="112" y="88"/>
                </a:lnTo>
                <a:lnTo>
                  <a:pt x="136" y="64"/>
                </a:lnTo>
                <a:lnTo>
                  <a:pt x="128" y="0"/>
                </a:lnTo>
                <a:lnTo>
                  <a:pt x="112" y="16"/>
                </a:lnTo>
                <a:lnTo>
                  <a:pt x="80" y="16"/>
                </a:lnTo>
                <a:lnTo>
                  <a:pt x="64" y="16"/>
                </a:lnTo>
                <a:lnTo>
                  <a:pt x="56" y="24"/>
                </a:lnTo>
                <a:lnTo>
                  <a:pt x="64" y="40"/>
                </a:lnTo>
                <a:lnTo>
                  <a:pt x="72" y="56"/>
                </a:lnTo>
                <a:lnTo>
                  <a:pt x="72" y="72"/>
                </a:lnTo>
                <a:lnTo>
                  <a:pt x="64" y="88"/>
                </a:lnTo>
                <a:lnTo>
                  <a:pt x="56" y="72"/>
                </a:lnTo>
                <a:lnTo>
                  <a:pt x="56" y="56"/>
                </a:lnTo>
                <a:lnTo>
                  <a:pt x="48" y="56"/>
                </a:lnTo>
                <a:lnTo>
                  <a:pt x="40" y="48"/>
                </a:lnTo>
                <a:lnTo>
                  <a:pt x="0" y="64"/>
                </a:lnTo>
                <a:lnTo>
                  <a:pt x="0" y="72"/>
                </a:lnTo>
                <a:lnTo>
                  <a:pt x="16" y="72"/>
                </a:lnTo>
                <a:lnTo>
                  <a:pt x="32" y="80"/>
                </a:lnTo>
                <a:lnTo>
                  <a:pt x="40" y="96"/>
                </a:lnTo>
                <a:lnTo>
                  <a:pt x="32" y="128"/>
                </a:lnTo>
                <a:lnTo>
                  <a:pt x="16" y="160"/>
                </a:lnTo>
                <a:lnTo>
                  <a:pt x="24" y="208"/>
                </a:lnTo>
                <a:lnTo>
                  <a:pt x="24" y="216"/>
                </a:lnTo>
                <a:lnTo>
                  <a:pt x="32" y="2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32" name="Freeform 245"/>
          <p:cNvSpPr>
            <a:spLocks/>
          </p:cNvSpPr>
          <p:nvPr/>
        </p:nvSpPr>
        <p:spPr bwMode="ltGray">
          <a:xfrm>
            <a:off x="4675188" y="4816754"/>
            <a:ext cx="207963" cy="331787"/>
          </a:xfrm>
          <a:custGeom>
            <a:avLst/>
            <a:gdLst>
              <a:gd name="T0" fmla="*/ 2147483647 w 137"/>
              <a:gd name="T1" fmla="*/ 2147483647 h 217"/>
              <a:gd name="T2" fmla="*/ 2147483647 w 137"/>
              <a:gd name="T3" fmla="*/ 2147483647 h 217"/>
              <a:gd name="T4" fmla="*/ 2147483647 w 137"/>
              <a:gd name="T5" fmla="*/ 2147483647 h 217"/>
              <a:gd name="T6" fmla="*/ 2147483647 w 137"/>
              <a:gd name="T7" fmla="*/ 2147483647 h 217"/>
              <a:gd name="T8" fmla="*/ 2147483647 w 137"/>
              <a:gd name="T9" fmla="*/ 2147483647 h 217"/>
              <a:gd name="T10" fmla="*/ 2147483647 w 137"/>
              <a:gd name="T11" fmla="*/ 2147483647 h 217"/>
              <a:gd name="T12" fmla="*/ 2147483647 w 137"/>
              <a:gd name="T13" fmla="*/ 2147483647 h 217"/>
              <a:gd name="T14" fmla="*/ 2147483647 w 137"/>
              <a:gd name="T15" fmla="*/ 2147483647 h 217"/>
              <a:gd name="T16" fmla="*/ 2147483647 w 137"/>
              <a:gd name="T17" fmla="*/ 2147483647 h 217"/>
              <a:gd name="T18" fmla="*/ 2147483647 w 137"/>
              <a:gd name="T19" fmla="*/ 2147483647 h 217"/>
              <a:gd name="T20" fmla="*/ 2147483647 w 137"/>
              <a:gd name="T21" fmla="*/ 0 h 217"/>
              <a:gd name="T22" fmla="*/ 2147483647 w 137"/>
              <a:gd name="T23" fmla="*/ 2147483647 h 217"/>
              <a:gd name="T24" fmla="*/ 2147483647 w 137"/>
              <a:gd name="T25" fmla="*/ 2147483647 h 217"/>
              <a:gd name="T26" fmla="*/ 2147483647 w 137"/>
              <a:gd name="T27" fmla="*/ 2147483647 h 217"/>
              <a:gd name="T28" fmla="*/ 2147483647 w 137"/>
              <a:gd name="T29" fmla="*/ 2147483647 h 217"/>
              <a:gd name="T30" fmla="*/ 2147483647 w 137"/>
              <a:gd name="T31" fmla="*/ 2147483647 h 217"/>
              <a:gd name="T32" fmla="*/ 2147483647 w 137"/>
              <a:gd name="T33" fmla="*/ 2147483647 h 217"/>
              <a:gd name="T34" fmla="*/ 2147483647 w 137"/>
              <a:gd name="T35" fmla="*/ 2147483647 h 217"/>
              <a:gd name="T36" fmla="*/ 2147483647 w 137"/>
              <a:gd name="T37" fmla="*/ 2147483647 h 217"/>
              <a:gd name="T38" fmla="*/ 2147483647 w 137"/>
              <a:gd name="T39" fmla="*/ 2147483647 h 217"/>
              <a:gd name="T40" fmla="*/ 2147483647 w 137"/>
              <a:gd name="T41" fmla="*/ 2147483647 h 217"/>
              <a:gd name="T42" fmla="*/ 2147483647 w 137"/>
              <a:gd name="T43" fmla="*/ 2147483647 h 217"/>
              <a:gd name="T44" fmla="*/ 2147483647 w 137"/>
              <a:gd name="T45" fmla="*/ 2147483647 h 217"/>
              <a:gd name="T46" fmla="*/ 0 w 137"/>
              <a:gd name="T47" fmla="*/ 2147483647 h 217"/>
              <a:gd name="T48" fmla="*/ 0 w 137"/>
              <a:gd name="T49" fmla="*/ 2147483647 h 217"/>
              <a:gd name="T50" fmla="*/ 2147483647 w 137"/>
              <a:gd name="T51" fmla="*/ 2147483647 h 217"/>
              <a:gd name="T52" fmla="*/ 2147483647 w 137"/>
              <a:gd name="T53" fmla="*/ 2147483647 h 217"/>
              <a:gd name="T54" fmla="*/ 2147483647 w 137"/>
              <a:gd name="T55" fmla="*/ 2147483647 h 217"/>
              <a:gd name="T56" fmla="*/ 2147483647 w 137"/>
              <a:gd name="T57" fmla="*/ 2147483647 h 217"/>
              <a:gd name="T58" fmla="*/ 2147483647 w 137"/>
              <a:gd name="T59" fmla="*/ 2147483647 h 217"/>
              <a:gd name="T60" fmla="*/ 2147483647 w 137"/>
              <a:gd name="T61" fmla="*/ 2147483647 h 217"/>
              <a:gd name="T62" fmla="*/ 2147483647 w 137"/>
              <a:gd name="T63" fmla="*/ 2147483647 h 217"/>
              <a:gd name="T64" fmla="*/ 2147483647 w 137"/>
              <a:gd name="T65" fmla="*/ 2147483647 h 2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7" h="217">
                <a:moveTo>
                  <a:pt x="32" y="216"/>
                </a:moveTo>
                <a:lnTo>
                  <a:pt x="32" y="208"/>
                </a:lnTo>
                <a:lnTo>
                  <a:pt x="32" y="200"/>
                </a:lnTo>
                <a:lnTo>
                  <a:pt x="64" y="192"/>
                </a:lnTo>
                <a:lnTo>
                  <a:pt x="72" y="184"/>
                </a:lnTo>
                <a:lnTo>
                  <a:pt x="72" y="160"/>
                </a:lnTo>
                <a:lnTo>
                  <a:pt x="56" y="128"/>
                </a:lnTo>
                <a:lnTo>
                  <a:pt x="88" y="96"/>
                </a:lnTo>
                <a:lnTo>
                  <a:pt x="112" y="88"/>
                </a:lnTo>
                <a:lnTo>
                  <a:pt x="136" y="64"/>
                </a:lnTo>
                <a:lnTo>
                  <a:pt x="128" y="0"/>
                </a:lnTo>
                <a:lnTo>
                  <a:pt x="112" y="16"/>
                </a:lnTo>
                <a:lnTo>
                  <a:pt x="80" y="16"/>
                </a:lnTo>
                <a:lnTo>
                  <a:pt x="64" y="16"/>
                </a:lnTo>
                <a:lnTo>
                  <a:pt x="56" y="24"/>
                </a:lnTo>
                <a:lnTo>
                  <a:pt x="64" y="40"/>
                </a:lnTo>
                <a:lnTo>
                  <a:pt x="72" y="56"/>
                </a:lnTo>
                <a:lnTo>
                  <a:pt x="72" y="72"/>
                </a:lnTo>
                <a:lnTo>
                  <a:pt x="64" y="88"/>
                </a:lnTo>
                <a:lnTo>
                  <a:pt x="56" y="72"/>
                </a:lnTo>
                <a:lnTo>
                  <a:pt x="56" y="56"/>
                </a:lnTo>
                <a:lnTo>
                  <a:pt x="48" y="56"/>
                </a:lnTo>
                <a:lnTo>
                  <a:pt x="40" y="48"/>
                </a:lnTo>
                <a:lnTo>
                  <a:pt x="0" y="64"/>
                </a:lnTo>
                <a:lnTo>
                  <a:pt x="0" y="72"/>
                </a:lnTo>
                <a:lnTo>
                  <a:pt x="16" y="72"/>
                </a:lnTo>
                <a:lnTo>
                  <a:pt x="32" y="80"/>
                </a:lnTo>
                <a:lnTo>
                  <a:pt x="40" y="96"/>
                </a:lnTo>
                <a:lnTo>
                  <a:pt x="32" y="128"/>
                </a:lnTo>
                <a:lnTo>
                  <a:pt x="16" y="160"/>
                </a:lnTo>
                <a:lnTo>
                  <a:pt x="24" y="208"/>
                </a:lnTo>
                <a:lnTo>
                  <a:pt x="24" y="216"/>
                </a:lnTo>
                <a:lnTo>
                  <a:pt x="32" y="2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33" name="Freeform 246"/>
          <p:cNvSpPr>
            <a:spLocks/>
          </p:cNvSpPr>
          <p:nvPr/>
        </p:nvSpPr>
        <p:spPr bwMode="ltGray">
          <a:xfrm>
            <a:off x="4725988" y="4805641"/>
            <a:ext cx="61913" cy="147638"/>
          </a:xfrm>
          <a:custGeom>
            <a:avLst/>
            <a:gdLst>
              <a:gd name="T0" fmla="*/ 2147483647 w 41"/>
              <a:gd name="T1" fmla="*/ 2147483647 h 97"/>
              <a:gd name="T2" fmla="*/ 2147483647 w 41"/>
              <a:gd name="T3" fmla="*/ 2147483647 h 97"/>
              <a:gd name="T4" fmla="*/ 0 w 41"/>
              <a:gd name="T5" fmla="*/ 2147483647 h 97"/>
              <a:gd name="T6" fmla="*/ 2147483647 w 41"/>
              <a:gd name="T7" fmla="*/ 2147483647 h 97"/>
              <a:gd name="T8" fmla="*/ 2147483647 w 41"/>
              <a:gd name="T9" fmla="*/ 2147483647 h 97"/>
              <a:gd name="T10" fmla="*/ 2147483647 w 41"/>
              <a:gd name="T11" fmla="*/ 2147483647 h 97"/>
              <a:gd name="T12" fmla="*/ 2147483647 w 41"/>
              <a:gd name="T13" fmla="*/ 0 h 97"/>
              <a:gd name="T14" fmla="*/ 2147483647 w 41"/>
              <a:gd name="T15" fmla="*/ 0 h 97"/>
              <a:gd name="T16" fmla="*/ 2147483647 w 41"/>
              <a:gd name="T17" fmla="*/ 0 h 97"/>
              <a:gd name="T18" fmla="*/ 2147483647 w 41"/>
              <a:gd name="T19" fmla="*/ 2147483647 h 97"/>
              <a:gd name="T20" fmla="*/ 2147483647 w 41"/>
              <a:gd name="T21" fmla="*/ 2147483647 h 97"/>
              <a:gd name="T22" fmla="*/ 2147483647 w 41"/>
              <a:gd name="T23" fmla="*/ 2147483647 h 97"/>
              <a:gd name="T24" fmla="*/ 2147483647 w 41"/>
              <a:gd name="T25" fmla="*/ 2147483647 h 97"/>
              <a:gd name="T26" fmla="*/ 2147483647 w 41"/>
              <a:gd name="T27" fmla="*/ 2147483647 h 97"/>
              <a:gd name="T28" fmla="*/ 2147483647 w 41"/>
              <a:gd name="T29" fmla="*/ 2147483647 h 97"/>
              <a:gd name="T30" fmla="*/ 2147483647 w 41"/>
              <a:gd name="T31" fmla="*/ 2147483647 h 97"/>
              <a:gd name="T32" fmla="*/ 2147483647 w 41"/>
              <a:gd name="T33" fmla="*/ 2147483647 h 97"/>
              <a:gd name="T34" fmla="*/ 2147483647 w 41"/>
              <a:gd name="T35" fmla="*/ 2147483647 h 97"/>
              <a:gd name="T36" fmla="*/ 2147483647 w 41"/>
              <a:gd name="T37" fmla="*/ 2147483647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1" h="97">
                <a:moveTo>
                  <a:pt x="8" y="56"/>
                </a:moveTo>
                <a:lnTo>
                  <a:pt x="8" y="56"/>
                </a:lnTo>
                <a:lnTo>
                  <a:pt x="0" y="48"/>
                </a:lnTo>
                <a:lnTo>
                  <a:pt x="8" y="32"/>
                </a:lnTo>
                <a:lnTo>
                  <a:pt x="8" y="24"/>
                </a:lnTo>
                <a:lnTo>
                  <a:pt x="16" y="16"/>
                </a:lnTo>
                <a:lnTo>
                  <a:pt x="8" y="0"/>
                </a:lnTo>
                <a:lnTo>
                  <a:pt x="16" y="0"/>
                </a:lnTo>
                <a:lnTo>
                  <a:pt x="24" y="0"/>
                </a:lnTo>
                <a:lnTo>
                  <a:pt x="32" y="24"/>
                </a:lnTo>
                <a:lnTo>
                  <a:pt x="24" y="32"/>
                </a:lnTo>
                <a:lnTo>
                  <a:pt x="32" y="48"/>
                </a:lnTo>
                <a:lnTo>
                  <a:pt x="40" y="64"/>
                </a:lnTo>
                <a:lnTo>
                  <a:pt x="40" y="80"/>
                </a:lnTo>
                <a:lnTo>
                  <a:pt x="32" y="96"/>
                </a:lnTo>
                <a:lnTo>
                  <a:pt x="24" y="80"/>
                </a:lnTo>
                <a:lnTo>
                  <a:pt x="24" y="64"/>
                </a:lnTo>
                <a:lnTo>
                  <a:pt x="16" y="64"/>
                </a:lnTo>
                <a:lnTo>
                  <a:pt x="8" y="5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34" name="Freeform 247"/>
          <p:cNvSpPr>
            <a:spLocks/>
          </p:cNvSpPr>
          <p:nvPr/>
        </p:nvSpPr>
        <p:spPr bwMode="ltGray">
          <a:xfrm>
            <a:off x="4725988" y="4805641"/>
            <a:ext cx="61913" cy="147638"/>
          </a:xfrm>
          <a:custGeom>
            <a:avLst/>
            <a:gdLst>
              <a:gd name="T0" fmla="*/ 2147483647 w 41"/>
              <a:gd name="T1" fmla="*/ 2147483647 h 97"/>
              <a:gd name="T2" fmla="*/ 0 w 41"/>
              <a:gd name="T3" fmla="*/ 2147483647 h 97"/>
              <a:gd name="T4" fmla="*/ 2147483647 w 41"/>
              <a:gd name="T5" fmla="*/ 2147483647 h 97"/>
              <a:gd name="T6" fmla="*/ 2147483647 w 41"/>
              <a:gd name="T7" fmla="*/ 2147483647 h 97"/>
              <a:gd name="T8" fmla="*/ 2147483647 w 41"/>
              <a:gd name="T9" fmla="*/ 2147483647 h 97"/>
              <a:gd name="T10" fmla="*/ 2147483647 w 41"/>
              <a:gd name="T11" fmla="*/ 0 h 97"/>
              <a:gd name="T12" fmla="*/ 2147483647 w 41"/>
              <a:gd name="T13" fmla="*/ 0 h 97"/>
              <a:gd name="T14" fmla="*/ 2147483647 w 41"/>
              <a:gd name="T15" fmla="*/ 0 h 97"/>
              <a:gd name="T16" fmla="*/ 2147483647 w 41"/>
              <a:gd name="T17" fmla="*/ 2147483647 h 97"/>
              <a:gd name="T18" fmla="*/ 2147483647 w 41"/>
              <a:gd name="T19" fmla="*/ 2147483647 h 97"/>
              <a:gd name="T20" fmla="*/ 2147483647 w 41"/>
              <a:gd name="T21" fmla="*/ 2147483647 h 97"/>
              <a:gd name="T22" fmla="*/ 2147483647 w 41"/>
              <a:gd name="T23" fmla="*/ 2147483647 h 97"/>
              <a:gd name="T24" fmla="*/ 2147483647 w 41"/>
              <a:gd name="T25" fmla="*/ 2147483647 h 97"/>
              <a:gd name="T26" fmla="*/ 2147483647 w 41"/>
              <a:gd name="T27" fmla="*/ 2147483647 h 97"/>
              <a:gd name="T28" fmla="*/ 2147483647 w 41"/>
              <a:gd name="T29" fmla="*/ 2147483647 h 97"/>
              <a:gd name="T30" fmla="*/ 2147483647 w 41"/>
              <a:gd name="T31" fmla="*/ 2147483647 h 97"/>
              <a:gd name="T32" fmla="*/ 2147483647 w 41"/>
              <a:gd name="T33" fmla="*/ 2147483647 h 97"/>
              <a:gd name="T34" fmla="*/ 2147483647 w 41"/>
              <a:gd name="T35" fmla="*/ 2147483647 h 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1" h="97">
                <a:moveTo>
                  <a:pt x="8" y="56"/>
                </a:moveTo>
                <a:lnTo>
                  <a:pt x="0" y="48"/>
                </a:lnTo>
                <a:lnTo>
                  <a:pt x="8" y="32"/>
                </a:lnTo>
                <a:lnTo>
                  <a:pt x="8" y="24"/>
                </a:lnTo>
                <a:lnTo>
                  <a:pt x="16" y="16"/>
                </a:lnTo>
                <a:lnTo>
                  <a:pt x="8" y="0"/>
                </a:lnTo>
                <a:lnTo>
                  <a:pt x="16" y="0"/>
                </a:lnTo>
                <a:lnTo>
                  <a:pt x="24" y="0"/>
                </a:lnTo>
                <a:lnTo>
                  <a:pt x="32" y="24"/>
                </a:lnTo>
                <a:lnTo>
                  <a:pt x="24" y="32"/>
                </a:lnTo>
                <a:lnTo>
                  <a:pt x="32" y="48"/>
                </a:lnTo>
                <a:lnTo>
                  <a:pt x="40" y="64"/>
                </a:lnTo>
                <a:lnTo>
                  <a:pt x="40" y="80"/>
                </a:lnTo>
                <a:lnTo>
                  <a:pt x="32" y="96"/>
                </a:lnTo>
                <a:lnTo>
                  <a:pt x="24" y="80"/>
                </a:lnTo>
                <a:lnTo>
                  <a:pt x="24" y="64"/>
                </a:lnTo>
                <a:lnTo>
                  <a:pt x="16" y="64"/>
                </a:lnTo>
                <a:lnTo>
                  <a:pt x="8" y="5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35" name="Freeform 248"/>
          <p:cNvSpPr>
            <a:spLocks/>
          </p:cNvSpPr>
          <p:nvPr/>
        </p:nvSpPr>
        <p:spPr bwMode="ltGray">
          <a:xfrm>
            <a:off x="4687888" y="5134254"/>
            <a:ext cx="25400" cy="26987"/>
          </a:xfrm>
          <a:custGeom>
            <a:avLst/>
            <a:gdLst>
              <a:gd name="T0" fmla="*/ 2147483647 w 17"/>
              <a:gd name="T1" fmla="*/ 2147483647 h 17"/>
              <a:gd name="T2" fmla="*/ 2147483647 w 17"/>
              <a:gd name="T3" fmla="*/ 2147483647 h 17"/>
              <a:gd name="T4" fmla="*/ 2147483647 w 17"/>
              <a:gd name="T5" fmla="*/ 0 h 17"/>
              <a:gd name="T6" fmla="*/ 2147483647 w 17"/>
              <a:gd name="T7" fmla="*/ 0 h 17"/>
              <a:gd name="T8" fmla="*/ 0 w 17"/>
              <a:gd name="T9" fmla="*/ 2147483647 h 17"/>
              <a:gd name="T10" fmla="*/ 2147483647 w 17"/>
              <a:gd name="T11" fmla="*/ 2147483647 h 17"/>
              <a:gd name="T12" fmla="*/ 2147483647 w 17"/>
              <a:gd name="T13" fmla="*/ 214748364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16" y="8"/>
                </a:moveTo>
                <a:lnTo>
                  <a:pt x="16" y="8"/>
                </a:lnTo>
                <a:lnTo>
                  <a:pt x="16" y="0"/>
                </a:lnTo>
                <a:lnTo>
                  <a:pt x="8" y="0"/>
                </a:lnTo>
                <a:lnTo>
                  <a:pt x="0" y="8"/>
                </a:lnTo>
                <a:lnTo>
                  <a:pt x="8" y="16"/>
                </a:lnTo>
                <a:lnTo>
                  <a:pt x="16"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36" name="Freeform 249"/>
          <p:cNvSpPr>
            <a:spLocks/>
          </p:cNvSpPr>
          <p:nvPr/>
        </p:nvSpPr>
        <p:spPr bwMode="ltGray">
          <a:xfrm>
            <a:off x="4687888" y="5134254"/>
            <a:ext cx="25400" cy="26987"/>
          </a:xfrm>
          <a:custGeom>
            <a:avLst/>
            <a:gdLst>
              <a:gd name="T0" fmla="*/ 2147483647 w 17"/>
              <a:gd name="T1" fmla="*/ 2147483647 h 17"/>
              <a:gd name="T2" fmla="*/ 2147483647 w 17"/>
              <a:gd name="T3" fmla="*/ 0 h 17"/>
              <a:gd name="T4" fmla="*/ 2147483647 w 17"/>
              <a:gd name="T5" fmla="*/ 0 h 17"/>
              <a:gd name="T6" fmla="*/ 0 w 17"/>
              <a:gd name="T7" fmla="*/ 2147483647 h 17"/>
              <a:gd name="T8" fmla="*/ 2147483647 w 17"/>
              <a:gd name="T9" fmla="*/ 2147483647 h 17"/>
              <a:gd name="T10" fmla="*/ 2147483647 w 17"/>
              <a:gd name="T11" fmla="*/ 214748364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16" y="8"/>
                </a:moveTo>
                <a:lnTo>
                  <a:pt x="16" y="0"/>
                </a:lnTo>
                <a:lnTo>
                  <a:pt x="8" y="0"/>
                </a:lnTo>
                <a:lnTo>
                  <a:pt x="0" y="8"/>
                </a:lnTo>
                <a:lnTo>
                  <a:pt x="8" y="16"/>
                </a:lnTo>
                <a:lnTo>
                  <a:pt x="16"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37" name="Freeform 250"/>
          <p:cNvSpPr>
            <a:spLocks/>
          </p:cNvSpPr>
          <p:nvPr/>
        </p:nvSpPr>
        <p:spPr bwMode="ltGray">
          <a:xfrm>
            <a:off x="4930776" y="4853266"/>
            <a:ext cx="134937" cy="269875"/>
          </a:xfrm>
          <a:custGeom>
            <a:avLst/>
            <a:gdLst>
              <a:gd name="T0" fmla="*/ 0 w 89"/>
              <a:gd name="T1" fmla="*/ 2147483647 h 177"/>
              <a:gd name="T2" fmla="*/ 0 w 89"/>
              <a:gd name="T3" fmla="*/ 2147483647 h 177"/>
              <a:gd name="T4" fmla="*/ 2147483647 w 89"/>
              <a:gd name="T5" fmla="*/ 2147483647 h 177"/>
              <a:gd name="T6" fmla="*/ 2147483647 w 89"/>
              <a:gd name="T7" fmla="*/ 2147483647 h 177"/>
              <a:gd name="T8" fmla="*/ 2147483647 w 89"/>
              <a:gd name="T9" fmla="*/ 2147483647 h 177"/>
              <a:gd name="T10" fmla="*/ 2147483647 w 89"/>
              <a:gd name="T11" fmla="*/ 2147483647 h 177"/>
              <a:gd name="T12" fmla="*/ 2147483647 w 89"/>
              <a:gd name="T13" fmla="*/ 2147483647 h 177"/>
              <a:gd name="T14" fmla="*/ 2147483647 w 89"/>
              <a:gd name="T15" fmla="*/ 2147483647 h 177"/>
              <a:gd name="T16" fmla="*/ 2147483647 w 89"/>
              <a:gd name="T17" fmla="*/ 2147483647 h 177"/>
              <a:gd name="T18" fmla="*/ 2147483647 w 89"/>
              <a:gd name="T19" fmla="*/ 2147483647 h 177"/>
              <a:gd name="T20" fmla="*/ 2147483647 w 89"/>
              <a:gd name="T21" fmla="*/ 2147483647 h 177"/>
              <a:gd name="T22" fmla="*/ 2147483647 w 89"/>
              <a:gd name="T23" fmla="*/ 0 h 177"/>
              <a:gd name="T24" fmla="*/ 2147483647 w 89"/>
              <a:gd name="T25" fmla="*/ 2147483647 h 177"/>
              <a:gd name="T26" fmla="*/ 2147483647 w 89"/>
              <a:gd name="T27" fmla="*/ 2147483647 h 177"/>
              <a:gd name="T28" fmla="*/ 2147483647 w 89"/>
              <a:gd name="T29" fmla="*/ 2147483647 h 177"/>
              <a:gd name="T30" fmla="*/ 2147483647 w 89"/>
              <a:gd name="T31" fmla="*/ 2147483647 h 177"/>
              <a:gd name="T32" fmla="*/ 2147483647 w 89"/>
              <a:gd name="T33" fmla="*/ 2147483647 h 177"/>
              <a:gd name="T34" fmla="*/ 2147483647 w 89"/>
              <a:gd name="T35" fmla="*/ 2147483647 h 177"/>
              <a:gd name="T36" fmla="*/ 0 w 89"/>
              <a:gd name="T37" fmla="*/ 2147483647 h 1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9" h="177">
                <a:moveTo>
                  <a:pt x="0" y="128"/>
                </a:moveTo>
                <a:lnTo>
                  <a:pt x="0" y="128"/>
                </a:lnTo>
                <a:lnTo>
                  <a:pt x="8" y="160"/>
                </a:lnTo>
                <a:lnTo>
                  <a:pt x="16" y="176"/>
                </a:lnTo>
                <a:lnTo>
                  <a:pt x="40" y="176"/>
                </a:lnTo>
                <a:lnTo>
                  <a:pt x="48" y="168"/>
                </a:lnTo>
                <a:lnTo>
                  <a:pt x="72" y="80"/>
                </a:lnTo>
                <a:lnTo>
                  <a:pt x="80" y="40"/>
                </a:lnTo>
                <a:lnTo>
                  <a:pt x="88" y="48"/>
                </a:lnTo>
                <a:lnTo>
                  <a:pt x="88" y="40"/>
                </a:lnTo>
                <a:lnTo>
                  <a:pt x="80" y="8"/>
                </a:lnTo>
                <a:lnTo>
                  <a:pt x="72" y="0"/>
                </a:lnTo>
                <a:lnTo>
                  <a:pt x="64" y="16"/>
                </a:lnTo>
                <a:lnTo>
                  <a:pt x="56" y="16"/>
                </a:lnTo>
                <a:lnTo>
                  <a:pt x="56" y="32"/>
                </a:lnTo>
                <a:lnTo>
                  <a:pt x="16" y="56"/>
                </a:lnTo>
                <a:lnTo>
                  <a:pt x="8" y="72"/>
                </a:lnTo>
                <a:lnTo>
                  <a:pt x="16" y="104"/>
                </a:lnTo>
                <a:lnTo>
                  <a:pt x="0" y="12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38" name="Freeform 251"/>
          <p:cNvSpPr>
            <a:spLocks/>
          </p:cNvSpPr>
          <p:nvPr/>
        </p:nvSpPr>
        <p:spPr bwMode="ltGray">
          <a:xfrm>
            <a:off x="4930776" y="4853266"/>
            <a:ext cx="134937" cy="269875"/>
          </a:xfrm>
          <a:custGeom>
            <a:avLst/>
            <a:gdLst>
              <a:gd name="T0" fmla="*/ 0 w 89"/>
              <a:gd name="T1" fmla="*/ 2147483647 h 177"/>
              <a:gd name="T2" fmla="*/ 2147483647 w 89"/>
              <a:gd name="T3" fmla="*/ 2147483647 h 177"/>
              <a:gd name="T4" fmla="*/ 2147483647 w 89"/>
              <a:gd name="T5" fmla="*/ 2147483647 h 177"/>
              <a:gd name="T6" fmla="*/ 2147483647 w 89"/>
              <a:gd name="T7" fmla="*/ 2147483647 h 177"/>
              <a:gd name="T8" fmla="*/ 2147483647 w 89"/>
              <a:gd name="T9" fmla="*/ 2147483647 h 177"/>
              <a:gd name="T10" fmla="*/ 2147483647 w 89"/>
              <a:gd name="T11" fmla="*/ 2147483647 h 177"/>
              <a:gd name="T12" fmla="*/ 2147483647 w 89"/>
              <a:gd name="T13" fmla="*/ 2147483647 h 177"/>
              <a:gd name="T14" fmla="*/ 2147483647 w 89"/>
              <a:gd name="T15" fmla="*/ 2147483647 h 177"/>
              <a:gd name="T16" fmla="*/ 2147483647 w 89"/>
              <a:gd name="T17" fmla="*/ 2147483647 h 177"/>
              <a:gd name="T18" fmla="*/ 2147483647 w 89"/>
              <a:gd name="T19" fmla="*/ 2147483647 h 177"/>
              <a:gd name="T20" fmla="*/ 2147483647 w 89"/>
              <a:gd name="T21" fmla="*/ 0 h 177"/>
              <a:gd name="T22" fmla="*/ 2147483647 w 89"/>
              <a:gd name="T23" fmla="*/ 2147483647 h 177"/>
              <a:gd name="T24" fmla="*/ 2147483647 w 89"/>
              <a:gd name="T25" fmla="*/ 2147483647 h 177"/>
              <a:gd name="T26" fmla="*/ 2147483647 w 89"/>
              <a:gd name="T27" fmla="*/ 2147483647 h 177"/>
              <a:gd name="T28" fmla="*/ 2147483647 w 89"/>
              <a:gd name="T29" fmla="*/ 2147483647 h 177"/>
              <a:gd name="T30" fmla="*/ 2147483647 w 89"/>
              <a:gd name="T31" fmla="*/ 2147483647 h 177"/>
              <a:gd name="T32" fmla="*/ 2147483647 w 89"/>
              <a:gd name="T33" fmla="*/ 2147483647 h 177"/>
              <a:gd name="T34" fmla="*/ 0 w 89"/>
              <a:gd name="T35" fmla="*/ 2147483647 h 1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 h="177">
                <a:moveTo>
                  <a:pt x="0" y="128"/>
                </a:moveTo>
                <a:lnTo>
                  <a:pt x="8" y="160"/>
                </a:lnTo>
                <a:lnTo>
                  <a:pt x="16" y="176"/>
                </a:lnTo>
                <a:lnTo>
                  <a:pt x="40" y="176"/>
                </a:lnTo>
                <a:lnTo>
                  <a:pt x="48" y="168"/>
                </a:lnTo>
                <a:lnTo>
                  <a:pt x="72" y="80"/>
                </a:lnTo>
                <a:lnTo>
                  <a:pt x="80" y="40"/>
                </a:lnTo>
                <a:lnTo>
                  <a:pt x="88" y="48"/>
                </a:lnTo>
                <a:lnTo>
                  <a:pt x="88" y="40"/>
                </a:lnTo>
                <a:lnTo>
                  <a:pt x="80" y="8"/>
                </a:lnTo>
                <a:lnTo>
                  <a:pt x="72" y="0"/>
                </a:lnTo>
                <a:lnTo>
                  <a:pt x="64" y="16"/>
                </a:lnTo>
                <a:lnTo>
                  <a:pt x="56" y="16"/>
                </a:lnTo>
                <a:lnTo>
                  <a:pt x="56" y="32"/>
                </a:lnTo>
                <a:lnTo>
                  <a:pt x="16" y="56"/>
                </a:lnTo>
                <a:lnTo>
                  <a:pt x="8" y="72"/>
                </a:lnTo>
                <a:lnTo>
                  <a:pt x="16" y="104"/>
                </a:lnTo>
                <a:lnTo>
                  <a:pt x="0" y="12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39" name="Line 252"/>
          <p:cNvSpPr>
            <a:spLocks noChangeShapeType="1"/>
          </p:cNvSpPr>
          <p:nvPr/>
        </p:nvSpPr>
        <p:spPr bwMode="ltGray">
          <a:xfrm>
            <a:off x="5168901" y="5054879"/>
            <a:ext cx="0" cy="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latin typeface="+mn-lt"/>
            </a:endParaRPr>
          </a:p>
        </p:txBody>
      </p:sp>
      <p:sp>
        <p:nvSpPr>
          <p:cNvPr id="8440" name="Freeform 253"/>
          <p:cNvSpPr>
            <a:spLocks/>
          </p:cNvSpPr>
          <p:nvPr/>
        </p:nvSpPr>
        <p:spPr bwMode="ltGray">
          <a:xfrm>
            <a:off x="5200651" y="5012016"/>
            <a:ext cx="11112" cy="14288"/>
          </a:xfrm>
          <a:custGeom>
            <a:avLst/>
            <a:gdLst>
              <a:gd name="T0" fmla="*/ 0 w 9"/>
              <a:gd name="T1" fmla="*/ 2147483647 h 9"/>
              <a:gd name="T2" fmla="*/ 0 w 9"/>
              <a:gd name="T3" fmla="*/ 2147483647 h 9"/>
              <a:gd name="T4" fmla="*/ 2147483647 w 9"/>
              <a:gd name="T5" fmla="*/ 2147483647 h 9"/>
              <a:gd name="T6" fmla="*/ 0 w 9"/>
              <a:gd name="T7" fmla="*/ 0 h 9"/>
              <a:gd name="T8" fmla="*/ 0 w 9"/>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0" y="8"/>
                </a:moveTo>
                <a:lnTo>
                  <a:pt x="0" y="8"/>
                </a:lnTo>
                <a:lnTo>
                  <a:pt x="8" y="8"/>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41" name="Freeform 254"/>
          <p:cNvSpPr>
            <a:spLocks/>
          </p:cNvSpPr>
          <p:nvPr/>
        </p:nvSpPr>
        <p:spPr bwMode="ltGray">
          <a:xfrm>
            <a:off x="5200651" y="5012016"/>
            <a:ext cx="11112" cy="14288"/>
          </a:xfrm>
          <a:custGeom>
            <a:avLst/>
            <a:gdLst>
              <a:gd name="T0" fmla="*/ 0 w 9"/>
              <a:gd name="T1" fmla="*/ 2147483647 h 9"/>
              <a:gd name="T2" fmla="*/ 2147483647 w 9"/>
              <a:gd name="T3" fmla="*/ 2147483647 h 9"/>
              <a:gd name="T4" fmla="*/ 0 w 9"/>
              <a:gd name="T5" fmla="*/ 0 h 9"/>
              <a:gd name="T6" fmla="*/ 0 w 9"/>
              <a:gd name="T7" fmla="*/ 214748364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9">
                <a:moveTo>
                  <a:pt x="0" y="8"/>
                </a:moveTo>
                <a:lnTo>
                  <a:pt x="8" y="8"/>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42" name="Line 255"/>
          <p:cNvSpPr>
            <a:spLocks noChangeShapeType="1"/>
          </p:cNvSpPr>
          <p:nvPr/>
        </p:nvSpPr>
        <p:spPr bwMode="ltGray">
          <a:xfrm>
            <a:off x="5132388" y="4396066"/>
            <a:ext cx="14288" cy="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latin typeface="+mn-lt"/>
            </a:endParaRPr>
          </a:p>
        </p:txBody>
      </p:sp>
      <p:sp>
        <p:nvSpPr>
          <p:cNvPr id="8443" name="Freeform 256"/>
          <p:cNvSpPr>
            <a:spLocks/>
          </p:cNvSpPr>
          <p:nvPr/>
        </p:nvSpPr>
        <p:spPr bwMode="ltGray">
          <a:xfrm>
            <a:off x="5965826" y="4584979"/>
            <a:ext cx="14287" cy="25400"/>
          </a:xfrm>
          <a:custGeom>
            <a:avLst/>
            <a:gdLst>
              <a:gd name="T0" fmla="*/ 0 w 9"/>
              <a:gd name="T1" fmla="*/ 2147483647 h 17"/>
              <a:gd name="T2" fmla="*/ 0 w 9"/>
              <a:gd name="T3" fmla="*/ 2147483647 h 17"/>
              <a:gd name="T4" fmla="*/ 2147483647 w 9"/>
              <a:gd name="T5" fmla="*/ 2147483647 h 17"/>
              <a:gd name="T6" fmla="*/ 0 w 9"/>
              <a:gd name="T7" fmla="*/ 0 h 17"/>
              <a:gd name="T8" fmla="*/ 0 w 9"/>
              <a:gd name="T9" fmla="*/ 214748364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7">
                <a:moveTo>
                  <a:pt x="0" y="8"/>
                </a:moveTo>
                <a:lnTo>
                  <a:pt x="0" y="8"/>
                </a:lnTo>
                <a:lnTo>
                  <a:pt x="8" y="16"/>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44" name="Freeform 257"/>
          <p:cNvSpPr>
            <a:spLocks/>
          </p:cNvSpPr>
          <p:nvPr/>
        </p:nvSpPr>
        <p:spPr bwMode="ltGray">
          <a:xfrm>
            <a:off x="5965826" y="4584979"/>
            <a:ext cx="14287" cy="25400"/>
          </a:xfrm>
          <a:custGeom>
            <a:avLst/>
            <a:gdLst>
              <a:gd name="T0" fmla="*/ 0 w 9"/>
              <a:gd name="T1" fmla="*/ 2147483647 h 17"/>
              <a:gd name="T2" fmla="*/ 2147483647 w 9"/>
              <a:gd name="T3" fmla="*/ 2147483647 h 17"/>
              <a:gd name="T4" fmla="*/ 0 w 9"/>
              <a:gd name="T5" fmla="*/ 0 h 17"/>
              <a:gd name="T6" fmla="*/ 0 w 9"/>
              <a:gd name="T7" fmla="*/ 2147483647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7">
                <a:moveTo>
                  <a:pt x="0" y="8"/>
                </a:moveTo>
                <a:lnTo>
                  <a:pt x="8" y="16"/>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45" name="Freeform 258"/>
          <p:cNvSpPr>
            <a:spLocks/>
          </p:cNvSpPr>
          <p:nvPr/>
        </p:nvSpPr>
        <p:spPr bwMode="ltGray">
          <a:xfrm>
            <a:off x="5991226" y="4634191"/>
            <a:ext cx="11112" cy="25400"/>
          </a:xfrm>
          <a:custGeom>
            <a:avLst/>
            <a:gdLst>
              <a:gd name="T0" fmla="*/ 0 w 9"/>
              <a:gd name="T1" fmla="*/ 0 h 17"/>
              <a:gd name="T2" fmla="*/ 0 w 9"/>
              <a:gd name="T3" fmla="*/ 0 h 17"/>
              <a:gd name="T4" fmla="*/ 2147483647 w 9"/>
              <a:gd name="T5" fmla="*/ 2147483647 h 17"/>
              <a:gd name="T6" fmla="*/ 2147483647 w 9"/>
              <a:gd name="T7" fmla="*/ 2147483647 h 17"/>
              <a:gd name="T8" fmla="*/ 2147483647 w 9"/>
              <a:gd name="T9" fmla="*/ 0 h 17"/>
              <a:gd name="T10" fmla="*/ 0 w 9"/>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7">
                <a:moveTo>
                  <a:pt x="0" y="0"/>
                </a:moveTo>
                <a:lnTo>
                  <a:pt x="0" y="0"/>
                </a:lnTo>
                <a:lnTo>
                  <a:pt x="8" y="16"/>
                </a:lnTo>
                <a:lnTo>
                  <a:pt x="8" y="8"/>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46" name="Freeform 259"/>
          <p:cNvSpPr>
            <a:spLocks/>
          </p:cNvSpPr>
          <p:nvPr/>
        </p:nvSpPr>
        <p:spPr bwMode="ltGray">
          <a:xfrm>
            <a:off x="5991226" y="4634191"/>
            <a:ext cx="11112" cy="25400"/>
          </a:xfrm>
          <a:custGeom>
            <a:avLst/>
            <a:gdLst>
              <a:gd name="T0" fmla="*/ 0 w 9"/>
              <a:gd name="T1" fmla="*/ 0 h 17"/>
              <a:gd name="T2" fmla="*/ 2147483647 w 9"/>
              <a:gd name="T3" fmla="*/ 2147483647 h 17"/>
              <a:gd name="T4" fmla="*/ 2147483647 w 9"/>
              <a:gd name="T5" fmla="*/ 2147483647 h 17"/>
              <a:gd name="T6" fmla="*/ 2147483647 w 9"/>
              <a:gd name="T7" fmla="*/ 0 h 17"/>
              <a:gd name="T8" fmla="*/ 0 w 9"/>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7">
                <a:moveTo>
                  <a:pt x="0" y="0"/>
                </a:moveTo>
                <a:lnTo>
                  <a:pt x="8" y="16"/>
                </a:lnTo>
                <a:lnTo>
                  <a:pt x="8" y="8"/>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47" name="Freeform 260"/>
          <p:cNvSpPr>
            <a:spLocks/>
          </p:cNvSpPr>
          <p:nvPr/>
        </p:nvSpPr>
        <p:spPr bwMode="ltGray">
          <a:xfrm>
            <a:off x="5624513" y="4426229"/>
            <a:ext cx="50800" cy="74612"/>
          </a:xfrm>
          <a:custGeom>
            <a:avLst/>
            <a:gdLst>
              <a:gd name="T0" fmla="*/ 0 w 33"/>
              <a:gd name="T1" fmla="*/ 2147483647 h 49"/>
              <a:gd name="T2" fmla="*/ 0 w 33"/>
              <a:gd name="T3" fmla="*/ 2147483647 h 49"/>
              <a:gd name="T4" fmla="*/ 2147483647 w 33"/>
              <a:gd name="T5" fmla="*/ 2147483647 h 49"/>
              <a:gd name="T6" fmla="*/ 2147483647 w 33"/>
              <a:gd name="T7" fmla="*/ 2147483647 h 49"/>
              <a:gd name="T8" fmla="*/ 2147483647 w 33"/>
              <a:gd name="T9" fmla="*/ 2147483647 h 49"/>
              <a:gd name="T10" fmla="*/ 2147483647 w 33"/>
              <a:gd name="T11" fmla="*/ 2147483647 h 49"/>
              <a:gd name="T12" fmla="*/ 2147483647 w 33"/>
              <a:gd name="T13" fmla="*/ 0 h 49"/>
              <a:gd name="T14" fmla="*/ 0 w 33"/>
              <a:gd name="T15" fmla="*/ 2147483647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49">
                <a:moveTo>
                  <a:pt x="0" y="24"/>
                </a:moveTo>
                <a:lnTo>
                  <a:pt x="0" y="24"/>
                </a:lnTo>
                <a:lnTo>
                  <a:pt x="8" y="48"/>
                </a:lnTo>
                <a:lnTo>
                  <a:pt x="24" y="48"/>
                </a:lnTo>
                <a:lnTo>
                  <a:pt x="32" y="32"/>
                </a:lnTo>
                <a:lnTo>
                  <a:pt x="16" y="8"/>
                </a:lnTo>
                <a:lnTo>
                  <a:pt x="8" y="0"/>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48" name="Freeform 261"/>
          <p:cNvSpPr>
            <a:spLocks/>
          </p:cNvSpPr>
          <p:nvPr/>
        </p:nvSpPr>
        <p:spPr bwMode="ltGray">
          <a:xfrm>
            <a:off x="5624513" y="4426229"/>
            <a:ext cx="50800" cy="74612"/>
          </a:xfrm>
          <a:custGeom>
            <a:avLst/>
            <a:gdLst>
              <a:gd name="T0" fmla="*/ 0 w 33"/>
              <a:gd name="T1" fmla="*/ 2147483647 h 49"/>
              <a:gd name="T2" fmla="*/ 2147483647 w 33"/>
              <a:gd name="T3" fmla="*/ 2147483647 h 49"/>
              <a:gd name="T4" fmla="*/ 2147483647 w 33"/>
              <a:gd name="T5" fmla="*/ 2147483647 h 49"/>
              <a:gd name="T6" fmla="*/ 2147483647 w 33"/>
              <a:gd name="T7" fmla="*/ 2147483647 h 49"/>
              <a:gd name="T8" fmla="*/ 2147483647 w 33"/>
              <a:gd name="T9" fmla="*/ 2147483647 h 49"/>
              <a:gd name="T10" fmla="*/ 2147483647 w 33"/>
              <a:gd name="T11" fmla="*/ 0 h 49"/>
              <a:gd name="T12" fmla="*/ 0 w 33"/>
              <a:gd name="T13" fmla="*/ 2147483647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49">
                <a:moveTo>
                  <a:pt x="0" y="24"/>
                </a:moveTo>
                <a:lnTo>
                  <a:pt x="8" y="48"/>
                </a:lnTo>
                <a:lnTo>
                  <a:pt x="24" y="48"/>
                </a:lnTo>
                <a:lnTo>
                  <a:pt x="32" y="32"/>
                </a:lnTo>
                <a:lnTo>
                  <a:pt x="16" y="8"/>
                </a:lnTo>
                <a:lnTo>
                  <a:pt x="8" y="0"/>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49" name="Freeform 262"/>
          <p:cNvSpPr>
            <a:spLocks/>
          </p:cNvSpPr>
          <p:nvPr/>
        </p:nvSpPr>
        <p:spPr bwMode="ltGray">
          <a:xfrm>
            <a:off x="6183313" y="4230966"/>
            <a:ext cx="52388" cy="38100"/>
          </a:xfrm>
          <a:custGeom>
            <a:avLst/>
            <a:gdLst>
              <a:gd name="T0" fmla="*/ 0 w 33"/>
              <a:gd name="T1" fmla="*/ 2147483647 h 25"/>
              <a:gd name="T2" fmla="*/ 0 w 33"/>
              <a:gd name="T3" fmla="*/ 2147483647 h 25"/>
              <a:gd name="T4" fmla="*/ 0 w 33"/>
              <a:gd name="T5" fmla="*/ 2147483647 h 25"/>
              <a:gd name="T6" fmla="*/ 2147483647 w 33"/>
              <a:gd name="T7" fmla="*/ 2147483647 h 25"/>
              <a:gd name="T8" fmla="*/ 2147483647 w 33"/>
              <a:gd name="T9" fmla="*/ 2147483647 h 25"/>
              <a:gd name="T10" fmla="*/ 2147483647 w 33"/>
              <a:gd name="T11" fmla="*/ 0 h 25"/>
              <a:gd name="T12" fmla="*/ 2147483647 w 33"/>
              <a:gd name="T13" fmla="*/ 0 h 25"/>
              <a:gd name="T14" fmla="*/ 0 w 33"/>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25">
                <a:moveTo>
                  <a:pt x="0" y="8"/>
                </a:moveTo>
                <a:lnTo>
                  <a:pt x="0" y="8"/>
                </a:lnTo>
                <a:lnTo>
                  <a:pt x="0" y="16"/>
                </a:lnTo>
                <a:lnTo>
                  <a:pt x="16" y="24"/>
                </a:lnTo>
                <a:lnTo>
                  <a:pt x="24" y="16"/>
                </a:lnTo>
                <a:lnTo>
                  <a:pt x="32" y="0"/>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50" name="Freeform 263"/>
          <p:cNvSpPr>
            <a:spLocks/>
          </p:cNvSpPr>
          <p:nvPr/>
        </p:nvSpPr>
        <p:spPr bwMode="ltGray">
          <a:xfrm>
            <a:off x="6183313" y="4230966"/>
            <a:ext cx="52388" cy="38100"/>
          </a:xfrm>
          <a:custGeom>
            <a:avLst/>
            <a:gdLst>
              <a:gd name="T0" fmla="*/ 0 w 33"/>
              <a:gd name="T1" fmla="*/ 2147483647 h 25"/>
              <a:gd name="T2" fmla="*/ 0 w 33"/>
              <a:gd name="T3" fmla="*/ 2147483647 h 25"/>
              <a:gd name="T4" fmla="*/ 2147483647 w 33"/>
              <a:gd name="T5" fmla="*/ 2147483647 h 25"/>
              <a:gd name="T6" fmla="*/ 2147483647 w 33"/>
              <a:gd name="T7" fmla="*/ 2147483647 h 25"/>
              <a:gd name="T8" fmla="*/ 2147483647 w 33"/>
              <a:gd name="T9" fmla="*/ 0 h 25"/>
              <a:gd name="T10" fmla="*/ 2147483647 w 33"/>
              <a:gd name="T11" fmla="*/ 0 h 25"/>
              <a:gd name="T12" fmla="*/ 0 w 33"/>
              <a:gd name="T13" fmla="*/ 2147483647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5">
                <a:moveTo>
                  <a:pt x="0" y="8"/>
                </a:moveTo>
                <a:lnTo>
                  <a:pt x="0" y="16"/>
                </a:lnTo>
                <a:lnTo>
                  <a:pt x="16" y="24"/>
                </a:lnTo>
                <a:lnTo>
                  <a:pt x="24" y="16"/>
                </a:lnTo>
                <a:lnTo>
                  <a:pt x="32" y="0"/>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51" name="Freeform 264"/>
          <p:cNvSpPr>
            <a:spLocks/>
          </p:cNvSpPr>
          <p:nvPr/>
        </p:nvSpPr>
        <p:spPr bwMode="ltGray">
          <a:xfrm>
            <a:off x="6403976" y="4121429"/>
            <a:ext cx="36512" cy="61912"/>
          </a:xfrm>
          <a:custGeom>
            <a:avLst/>
            <a:gdLst>
              <a:gd name="T0" fmla="*/ 0 w 25"/>
              <a:gd name="T1" fmla="*/ 2147483647 h 41"/>
              <a:gd name="T2" fmla="*/ 0 w 25"/>
              <a:gd name="T3" fmla="*/ 2147483647 h 41"/>
              <a:gd name="T4" fmla="*/ 0 w 25"/>
              <a:gd name="T5" fmla="*/ 2147483647 h 41"/>
              <a:gd name="T6" fmla="*/ 2147483647 w 25"/>
              <a:gd name="T7" fmla="*/ 2147483647 h 41"/>
              <a:gd name="T8" fmla="*/ 2147483647 w 25"/>
              <a:gd name="T9" fmla="*/ 0 h 41"/>
              <a:gd name="T10" fmla="*/ 2147483647 w 25"/>
              <a:gd name="T11" fmla="*/ 0 h 41"/>
              <a:gd name="T12" fmla="*/ 0 w 25"/>
              <a:gd name="T13" fmla="*/ 2147483647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41">
                <a:moveTo>
                  <a:pt x="0" y="24"/>
                </a:moveTo>
                <a:lnTo>
                  <a:pt x="0" y="24"/>
                </a:lnTo>
                <a:lnTo>
                  <a:pt x="0" y="32"/>
                </a:lnTo>
                <a:lnTo>
                  <a:pt x="8" y="40"/>
                </a:lnTo>
                <a:lnTo>
                  <a:pt x="24" y="0"/>
                </a:lnTo>
                <a:lnTo>
                  <a:pt x="16" y="0"/>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52" name="Freeform 265"/>
          <p:cNvSpPr>
            <a:spLocks/>
          </p:cNvSpPr>
          <p:nvPr/>
        </p:nvSpPr>
        <p:spPr bwMode="ltGray">
          <a:xfrm>
            <a:off x="6403976" y="4121429"/>
            <a:ext cx="36512" cy="61912"/>
          </a:xfrm>
          <a:custGeom>
            <a:avLst/>
            <a:gdLst>
              <a:gd name="T0" fmla="*/ 0 w 25"/>
              <a:gd name="T1" fmla="*/ 2147483647 h 41"/>
              <a:gd name="T2" fmla="*/ 0 w 25"/>
              <a:gd name="T3" fmla="*/ 2147483647 h 41"/>
              <a:gd name="T4" fmla="*/ 2147483647 w 25"/>
              <a:gd name="T5" fmla="*/ 2147483647 h 41"/>
              <a:gd name="T6" fmla="*/ 2147483647 w 25"/>
              <a:gd name="T7" fmla="*/ 0 h 41"/>
              <a:gd name="T8" fmla="*/ 2147483647 w 25"/>
              <a:gd name="T9" fmla="*/ 0 h 41"/>
              <a:gd name="T10" fmla="*/ 0 w 25"/>
              <a:gd name="T11" fmla="*/ 2147483647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41">
                <a:moveTo>
                  <a:pt x="0" y="24"/>
                </a:moveTo>
                <a:lnTo>
                  <a:pt x="0" y="32"/>
                </a:lnTo>
                <a:lnTo>
                  <a:pt x="8" y="40"/>
                </a:lnTo>
                <a:lnTo>
                  <a:pt x="24" y="0"/>
                </a:lnTo>
                <a:lnTo>
                  <a:pt x="16" y="0"/>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53" name="Freeform 266"/>
          <p:cNvSpPr>
            <a:spLocks/>
          </p:cNvSpPr>
          <p:nvPr/>
        </p:nvSpPr>
        <p:spPr bwMode="ltGray">
          <a:xfrm>
            <a:off x="6586538" y="3926166"/>
            <a:ext cx="49213" cy="74613"/>
          </a:xfrm>
          <a:custGeom>
            <a:avLst/>
            <a:gdLst>
              <a:gd name="T0" fmla="*/ 0 w 33"/>
              <a:gd name="T1" fmla="*/ 2147483647 h 49"/>
              <a:gd name="T2" fmla="*/ 0 w 33"/>
              <a:gd name="T3" fmla="*/ 2147483647 h 49"/>
              <a:gd name="T4" fmla="*/ 0 w 33"/>
              <a:gd name="T5" fmla="*/ 2147483647 h 49"/>
              <a:gd name="T6" fmla="*/ 2147483647 w 33"/>
              <a:gd name="T7" fmla="*/ 2147483647 h 49"/>
              <a:gd name="T8" fmla="*/ 2147483647 w 33"/>
              <a:gd name="T9" fmla="*/ 2147483647 h 49"/>
              <a:gd name="T10" fmla="*/ 2147483647 w 33"/>
              <a:gd name="T11" fmla="*/ 2147483647 h 49"/>
              <a:gd name="T12" fmla="*/ 2147483647 w 33"/>
              <a:gd name="T13" fmla="*/ 2147483647 h 49"/>
              <a:gd name="T14" fmla="*/ 2147483647 w 33"/>
              <a:gd name="T15" fmla="*/ 2147483647 h 49"/>
              <a:gd name="T16" fmla="*/ 2147483647 w 33"/>
              <a:gd name="T17" fmla="*/ 2147483647 h 49"/>
              <a:gd name="T18" fmla="*/ 2147483647 w 33"/>
              <a:gd name="T19" fmla="*/ 0 h 49"/>
              <a:gd name="T20" fmla="*/ 0 w 33"/>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49">
                <a:moveTo>
                  <a:pt x="0" y="8"/>
                </a:moveTo>
                <a:lnTo>
                  <a:pt x="0" y="8"/>
                </a:lnTo>
                <a:lnTo>
                  <a:pt x="0" y="16"/>
                </a:lnTo>
                <a:lnTo>
                  <a:pt x="8" y="16"/>
                </a:lnTo>
                <a:lnTo>
                  <a:pt x="8" y="40"/>
                </a:lnTo>
                <a:lnTo>
                  <a:pt x="16" y="48"/>
                </a:lnTo>
                <a:lnTo>
                  <a:pt x="24" y="40"/>
                </a:lnTo>
                <a:lnTo>
                  <a:pt x="32" y="16"/>
                </a:lnTo>
                <a:lnTo>
                  <a:pt x="24" y="8"/>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54" name="Freeform 267"/>
          <p:cNvSpPr>
            <a:spLocks/>
          </p:cNvSpPr>
          <p:nvPr/>
        </p:nvSpPr>
        <p:spPr bwMode="ltGray">
          <a:xfrm>
            <a:off x="6586538" y="3926166"/>
            <a:ext cx="49213" cy="74613"/>
          </a:xfrm>
          <a:custGeom>
            <a:avLst/>
            <a:gdLst>
              <a:gd name="T0" fmla="*/ 0 w 33"/>
              <a:gd name="T1" fmla="*/ 2147483647 h 49"/>
              <a:gd name="T2" fmla="*/ 0 w 33"/>
              <a:gd name="T3" fmla="*/ 2147483647 h 49"/>
              <a:gd name="T4" fmla="*/ 2147483647 w 33"/>
              <a:gd name="T5" fmla="*/ 2147483647 h 49"/>
              <a:gd name="T6" fmla="*/ 2147483647 w 33"/>
              <a:gd name="T7" fmla="*/ 2147483647 h 49"/>
              <a:gd name="T8" fmla="*/ 2147483647 w 33"/>
              <a:gd name="T9" fmla="*/ 2147483647 h 49"/>
              <a:gd name="T10" fmla="*/ 2147483647 w 33"/>
              <a:gd name="T11" fmla="*/ 2147483647 h 49"/>
              <a:gd name="T12" fmla="*/ 2147483647 w 33"/>
              <a:gd name="T13" fmla="*/ 2147483647 h 49"/>
              <a:gd name="T14" fmla="*/ 2147483647 w 33"/>
              <a:gd name="T15" fmla="*/ 2147483647 h 49"/>
              <a:gd name="T16" fmla="*/ 2147483647 w 33"/>
              <a:gd name="T17" fmla="*/ 0 h 49"/>
              <a:gd name="T18" fmla="*/ 0 w 33"/>
              <a:gd name="T19" fmla="*/ 2147483647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49">
                <a:moveTo>
                  <a:pt x="0" y="8"/>
                </a:moveTo>
                <a:lnTo>
                  <a:pt x="0" y="16"/>
                </a:lnTo>
                <a:lnTo>
                  <a:pt x="8" y="16"/>
                </a:lnTo>
                <a:lnTo>
                  <a:pt x="8" y="40"/>
                </a:lnTo>
                <a:lnTo>
                  <a:pt x="16" y="48"/>
                </a:lnTo>
                <a:lnTo>
                  <a:pt x="24" y="40"/>
                </a:lnTo>
                <a:lnTo>
                  <a:pt x="32" y="16"/>
                </a:lnTo>
                <a:lnTo>
                  <a:pt x="24" y="8"/>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55" name="Freeform 268"/>
          <p:cNvSpPr>
            <a:spLocks/>
          </p:cNvSpPr>
          <p:nvPr/>
        </p:nvSpPr>
        <p:spPr bwMode="ltGray">
          <a:xfrm>
            <a:off x="6634163" y="3926166"/>
            <a:ext cx="52388" cy="25400"/>
          </a:xfrm>
          <a:custGeom>
            <a:avLst/>
            <a:gdLst>
              <a:gd name="T0" fmla="*/ 0 w 33"/>
              <a:gd name="T1" fmla="*/ 2147483647 h 17"/>
              <a:gd name="T2" fmla="*/ 0 w 33"/>
              <a:gd name="T3" fmla="*/ 2147483647 h 17"/>
              <a:gd name="T4" fmla="*/ 0 w 33"/>
              <a:gd name="T5" fmla="*/ 2147483647 h 17"/>
              <a:gd name="T6" fmla="*/ 2147483647 w 33"/>
              <a:gd name="T7" fmla="*/ 2147483647 h 17"/>
              <a:gd name="T8" fmla="*/ 2147483647 w 33"/>
              <a:gd name="T9" fmla="*/ 2147483647 h 17"/>
              <a:gd name="T10" fmla="*/ 2147483647 w 33"/>
              <a:gd name="T11" fmla="*/ 2147483647 h 17"/>
              <a:gd name="T12" fmla="*/ 2147483647 w 33"/>
              <a:gd name="T13" fmla="*/ 0 h 17"/>
              <a:gd name="T14" fmla="*/ 2147483647 w 33"/>
              <a:gd name="T15" fmla="*/ 0 h 17"/>
              <a:gd name="T16" fmla="*/ 0 w 33"/>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17">
                <a:moveTo>
                  <a:pt x="0" y="8"/>
                </a:moveTo>
                <a:lnTo>
                  <a:pt x="0" y="8"/>
                </a:lnTo>
                <a:lnTo>
                  <a:pt x="0" y="16"/>
                </a:lnTo>
                <a:lnTo>
                  <a:pt x="8" y="16"/>
                </a:lnTo>
                <a:lnTo>
                  <a:pt x="16" y="8"/>
                </a:lnTo>
                <a:lnTo>
                  <a:pt x="24" y="8"/>
                </a:lnTo>
                <a:lnTo>
                  <a:pt x="32" y="0"/>
                </a:lnTo>
                <a:lnTo>
                  <a:pt x="16"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56" name="Freeform 269"/>
          <p:cNvSpPr>
            <a:spLocks/>
          </p:cNvSpPr>
          <p:nvPr/>
        </p:nvSpPr>
        <p:spPr bwMode="ltGray">
          <a:xfrm>
            <a:off x="6634163" y="3926166"/>
            <a:ext cx="52388" cy="25400"/>
          </a:xfrm>
          <a:custGeom>
            <a:avLst/>
            <a:gdLst>
              <a:gd name="T0" fmla="*/ 0 w 33"/>
              <a:gd name="T1" fmla="*/ 2147483647 h 17"/>
              <a:gd name="T2" fmla="*/ 0 w 33"/>
              <a:gd name="T3" fmla="*/ 2147483647 h 17"/>
              <a:gd name="T4" fmla="*/ 2147483647 w 33"/>
              <a:gd name="T5" fmla="*/ 2147483647 h 17"/>
              <a:gd name="T6" fmla="*/ 2147483647 w 33"/>
              <a:gd name="T7" fmla="*/ 2147483647 h 17"/>
              <a:gd name="T8" fmla="*/ 2147483647 w 33"/>
              <a:gd name="T9" fmla="*/ 2147483647 h 17"/>
              <a:gd name="T10" fmla="*/ 2147483647 w 33"/>
              <a:gd name="T11" fmla="*/ 0 h 17"/>
              <a:gd name="T12" fmla="*/ 2147483647 w 33"/>
              <a:gd name="T13" fmla="*/ 0 h 17"/>
              <a:gd name="T14" fmla="*/ 0 w 33"/>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17">
                <a:moveTo>
                  <a:pt x="0" y="8"/>
                </a:moveTo>
                <a:lnTo>
                  <a:pt x="0" y="16"/>
                </a:lnTo>
                <a:lnTo>
                  <a:pt x="8" y="16"/>
                </a:lnTo>
                <a:lnTo>
                  <a:pt x="16" y="8"/>
                </a:lnTo>
                <a:lnTo>
                  <a:pt x="24" y="8"/>
                </a:lnTo>
                <a:lnTo>
                  <a:pt x="32" y="0"/>
                </a:lnTo>
                <a:lnTo>
                  <a:pt x="16"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57" name="Freeform 270"/>
          <p:cNvSpPr>
            <a:spLocks/>
          </p:cNvSpPr>
          <p:nvPr/>
        </p:nvSpPr>
        <p:spPr bwMode="ltGray">
          <a:xfrm>
            <a:off x="6610351" y="3742016"/>
            <a:ext cx="209550" cy="196850"/>
          </a:xfrm>
          <a:custGeom>
            <a:avLst/>
            <a:gdLst>
              <a:gd name="T0" fmla="*/ 0 w 137"/>
              <a:gd name="T1" fmla="*/ 2147483647 h 129"/>
              <a:gd name="T2" fmla="*/ 0 w 137"/>
              <a:gd name="T3" fmla="*/ 2147483647 h 129"/>
              <a:gd name="T4" fmla="*/ 0 w 137"/>
              <a:gd name="T5" fmla="*/ 2147483647 h 129"/>
              <a:gd name="T6" fmla="*/ 2147483647 w 137"/>
              <a:gd name="T7" fmla="*/ 2147483647 h 129"/>
              <a:gd name="T8" fmla="*/ 2147483647 w 137"/>
              <a:gd name="T9" fmla="*/ 2147483647 h 129"/>
              <a:gd name="T10" fmla="*/ 2147483647 w 137"/>
              <a:gd name="T11" fmla="*/ 2147483647 h 129"/>
              <a:gd name="T12" fmla="*/ 2147483647 w 137"/>
              <a:gd name="T13" fmla="*/ 2147483647 h 129"/>
              <a:gd name="T14" fmla="*/ 2147483647 w 137"/>
              <a:gd name="T15" fmla="*/ 2147483647 h 129"/>
              <a:gd name="T16" fmla="*/ 2147483647 w 137"/>
              <a:gd name="T17" fmla="*/ 2147483647 h 129"/>
              <a:gd name="T18" fmla="*/ 2147483647 w 137"/>
              <a:gd name="T19" fmla="*/ 2147483647 h 129"/>
              <a:gd name="T20" fmla="*/ 2147483647 w 137"/>
              <a:gd name="T21" fmla="*/ 2147483647 h 129"/>
              <a:gd name="T22" fmla="*/ 2147483647 w 137"/>
              <a:gd name="T23" fmla="*/ 2147483647 h 129"/>
              <a:gd name="T24" fmla="*/ 2147483647 w 137"/>
              <a:gd name="T25" fmla="*/ 2147483647 h 129"/>
              <a:gd name="T26" fmla="*/ 2147483647 w 137"/>
              <a:gd name="T27" fmla="*/ 2147483647 h 129"/>
              <a:gd name="T28" fmla="*/ 2147483647 w 137"/>
              <a:gd name="T29" fmla="*/ 2147483647 h 129"/>
              <a:gd name="T30" fmla="*/ 2147483647 w 137"/>
              <a:gd name="T31" fmla="*/ 2147483647 h 129"/>
              <a:gd name="T32" fmla="*/ 2147483647 w 137"/>
              <a:gd name="T33" fmla="*/ 2147483647 h 129"/>
              <a:gd name="T34" fmla="*/ 2147483647 w 137"/>
              <a:gd name="T35" fmla="*/ 2147483647 h 129"/>
              <a:gd name="T36" fmla="*/ 2147483647 w 137"/>
              <a:gd name="T37" fmla="*/ 2147483647 h 129"/>
              <a:gd name="T38" fmla="*/ 2147483647 w 137"/>
              <a:gd name="T39" fmla="*/ 2147483647 h 129"/>
              <a:gd name="T40" fmla="*/ 2147483647 w 137"/>
              <a:gd name="T41" fmla="*/ 2147483647 h 129"/>
              <a:gd name="T42" fmla="*/ 2147483647 w 137"/>
              <a:gd name="T43" fmla="*/ 2147483647 h 129"/>
              <a:gd name="T44" fmla="*/ 2147483647 w 137"/>
              <a:gd name="T45" fmla="*/ 2147483647 h 129"/>
              <a:gd name="T46" fmla="*/ 2147483647 w 137"/>
              <a:gd name="T47" fmla="*/ 0 h 129"/>
              <a:gd name="T48" fmla="*/ 2147483647 w 137"/>
              <a:gd name="T49" fmla="*/ 2147483647 h 129"/>
              <a:gd name="T50" fmla="*/ 2147483647 w 137"/>
              <a:gd name="T51" fmla="*/ 2147483647 h 129"/>
              <a:gd name="T52" fmla="*/ 2147483647 w 137"/>
              <a:gd name="T53" fmla="*/ 2147483647 h 129"/>
              <a:gd name="T54" fmla="*/ 2147483647 w 137"/>
              <a:gd name="T55" fmla="*/ 2147483647 h 129"/>
              <a:gd name="T56" fmla="*/ 2147483647 w 137"/>
              <a:gd name="T57" fmla="*/ 2147483647 h 129"/>
              <a:gd name="T58" fmla="*/ 2147483647 w 137"/>
              <a:gd name="T59" fmla="*/ 2147483647 h 129"/>
              <a:gd name="T60" fmla="*/ 2147483647 w 137"/>
              <a:gd name="T61" fmla="*/ 2147483647 h 129"/>
              <a:gd name="T62" fmla="*/ 2147483647 w 137"/>
              <a:gd name="T63" fmla="*/ 2147483647 h 129"/>
              <a:gd name="T64" fmla="*/ 2147483647 w 137"/>
              <a:gd name="T65" fmla="*/ 2147483647 h 129"/>
              <a:gd name="T66" fmla="*/ 2147483647 w 137"/>
              <a:gd name="T67" fmla="*/ 2147483647 h 129"/>
              <a:gd name="T68" fmla="*/ 0 w 137"/>
              <a:gd name="T69" fmla="*/ 2147483647 h 1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7" h="129">
                <a:moveTo>
                  <a:pt x="0" y="112"/>
                </a:moveTo>
                <a:lnTo>
                  <a:pt x="0" y="112"/>
                </a:lnTo>
                <a:lnTo>
                  <a:pt x="0" y="120"/>
                </a:lnTo>
                <a:lnTo>
                  <a:pt x="16" y="120"/>
                </a:lnTo>
                <a:lnTo>
                  <a:pt x="48" y="104"/>
                </a:lnTo>
                <a:lnTo>
                  <a:pt x="56" y="112"/>
                </a:lnTo>
                <a:lnTo>
                  <a:pt x="56" y="120"/>
                </a:lnTo>
                <a:lnTo>
                  <a:pt x="64" y="128"/>
                </a:lnTo>
                <a:lnTo>
                  <a:pt x="72" y="112"/>
                </a:lnTo>
                <a:lnTo>
                  <a:pt x="72" y="104"/>
                </a:lnTo>
                <a:lnTo>
                  <a:pt x="80" y="112"/>
                </a:lnTo>
                <a:lnTo>
                  <a:pt x="88" y="112"/>
                </a:lnTo>
                <a:lnTo>
                  <a:pt x="96" y="104"/>
                </a:lnTo>
                <a:lnTo>
                  <a:pt x="104" y="112"/>
                </a:lnTo>
                <a:lnTo>
                  <a:pt x="104" y="104"/>
                </a:lnTo>
                <a:lnTo>
                  <a:pt x="112" y="96"/>
                </a:lnTo>
                <a:lnTo>
                  <a:pt x="112" y="104"/>
                </a:lnTo>
                <a:lnTo>
                  <a:pt x="120" y="104"/>
                </a:lnTo>
                <a:lnTo>
                  <a:pt x="128" y="96"/>
                </a:lnTo>
                <a:lnTo>
                  <a:pt x="128" y="56"/>
                </a:lnTo>
                <a:lnTo>
                  <a:pt x="136" y="56"/>
                </a:lnTo>
                <a:lnTo>
                  <a:pt x="136" y="40"/>
                </a:lnTo>
                <a:lnTo>
                  <a:pt x="136" y="8"/>
                </a:lnTo>
                <a:lnTo>
                  <a:pt x="128" y="0"/>
                </a:lnTo>
                <a:lnTo>
                  <a:pt x="128" y="8"/>
                </a:lnTo>
                <a:lnTo>
                  <a:pt x="120" y="8"/>
                </a:lnTo>
                <a:lnTo>
                  <a:pt x="112" y="40"/>
                </a:lnTo>
                <a:lnTo>
                  <a:pt x="96" y="64"/>
                </a:lnTo>
                <a:lnTo>
                  <a:pt x="80" y="80"/>
                </a:lnTo>
                <a:lnTo>
                  <a:pt x="80" y="64"/>
                </a:lnTo>
                <a:lnTo>
                  <a:pt x="72" y="72"/>
                </a:lnTo>
                <a:lnTo>
                  <a:pt x="64" y="96"/>
                </a:lnTo>
                <a:lnTo>
                  <a:pt x="56" y="96"/>
                </a:lnTo>
                <a:lnTo>
                  <a:pt x="24" y="96"/>
                </a:lnTo>
                <a:lnTo>
                  <a:pt x="0" y="11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58" name="Freeform 271"/>
          <p:cNvSpPr>
            <a:spLocks/>
          </p:cNvSpPr>
          <p:nvPr/>
        </p:nvSpPr>
        <p:spPr bwMode="ltGray">
          <a:xfrm>
            <a:off x="6610351" y="3742016"/>
            <a:ext cx="209550" cy="196850"/>
          </a:xfrm>
          <a:custGeom>
            <a:avLst/>
            <a:gdLst>
              <a:gd name="T0" fmla="*/ 0 w 137"/>
              <a:gd name="T1" fmla="*/ 2147483647 h 129"/>
              <a:gd name="T2" fmla="*/ 0 w 137"/>
              <a:gd name="T3" fmla="*/ 2147483647 h 129"/>
              <a:gd name="T4" fmla="*/ 2147483647 w 137"/>
              <a:gd name="T5" fmla="*/ 2147483647 h 129"/>
              <a:gd name="T6" fmla="*/ 2147483647 w 137"/>
              <a:gd name="T7" fmla="*/ 2147483647 h 129"/>
              <a:gd name="T8" fmla="*/ 2147483647 w 137"/>
              <a:gd name="T9" fmla="*/ 2147483647 h 129"/>
              <a:gd name="T10" fmla="*/ 2147483647 w 137"/>
              <a:gd name="T11" fmla="*/ 2147483647 h 129"/>
              <a:gd name="T12" fmla="*/ 2147483647 w 137"/>
              <a:gd name="T13" fmla="*/ 2147483647 h 129"/>
              <a:gd name="T14" fmla="*/ 2147483647 w 137"/>
              <a:gd name="T15" fmla="*/ 2147483647 h 129"/>
              <a:gd name="T16" fmla="*/ 2147483647 w 137"/>
              <a:gd name="T17" fmla="*/ 2147483647 h 129"/>
              <a:gd name="T18" fmla="*/ 2147483647 w 137"/>
              <a:gd name="T19" fmla="*/ 2147483647 h 129"/>
              <a:gd name="T20" fmla="*/ 2147483647 w 137"/>
              <a:gd name="T21" fmla="*/ 2147483647 h 129"/>
              <a:gd name="T22" fmla="*/ 2147483647 w 137"/>
              <a:gd name="T23" fmla="*/ 2147483647 h 129"/>
              <a:gd name="T24" fmla="*/ 2147483647 w 137"/>
              <a:gd name="T25" fmla="*/ 2147483647 h 129"/>
              <a:gd name="T26" fmla="*/ 2147483647 w 137"/>
              <a:gd name="T27" fmla="*/ 2147483647 h 129"/>
              <a:gd name="T28" fmla="*/ 2147483647 w 137"/>
              <a:gd name="T29" fmla="*/ 2147483647 h 129"/>
              <a:gd name="T30" fmla="*/ 2147483647 w 137"/>
              <a:gd name="T31" fmla="*/ 2147483647 h 129"/>
              <a:gd name="T32" fmla="*/ 2147483647 w 137"/>
              <a:gd name="T33" fmla="*/ 2147483647 h 129"/>
              <a:gd name="T34" fmla="*/ 2147483647 w 137"/>
              <a:gd name="T35" fmla="*/ 2147483647 h 129"/>
              <a:gd name="T36" fmla="*/ 2147483647 w 137"/>
              <a:gd name="T37" fmla="*/ 2147483647 h 129"/>
              <a:gd name="T38" fmla="*/ 2147483647 w 137"/>
              <a:gd name="T39" fmla="*/ 2147483647 h 129"/>
              <a:gd name="T40" fmla="*/ 2147483647 w 137"/>
              <a:gd name="T41" fmla="*/ 2147483647 h 129"/>
              <a:gd name="T42" fmla="*/ 2147483647 w 137"/>
              <a:gd name="T43" fmla="*/ 2147483647 h 129"/>
              <a:gd name="T44" fmla="*/ 2147483647 w 137"/>
              <a:gd name="T45" fmla="*/ 0 h 129"/>
              <a:gd name="T46" fmla="*/ 2147483647 w 137"/>
              <a:gd name="T47" fmla="*/ 2147483647 h 129"/>
              <a:gd name="T48" fmla="*/ 2147483647 w 137"/>
              <a:gd name="T49" fmla="*/ 2147483647 h 129"/>
              <a:gd name="T50" fmla="*/ 2147483647 w 137"/>
              <a:gd name="T51" fmla="*/ 2147483647 h 129"/>
              <a:gd name="T52" fmla="*/ 2147483647 w 137"/>
              <a:gd name="T53" fmla="*/ 2147483647 h 129"/>
              <a:gd name="T54" fmla="*/ 2147483647 w 137"/>
              <a:gd name="T55" fmla="*/ 2147483647 h 129"/>
              <a:gd name="T56" fmla="*/ 2147483647 w 137"/>
              <a:gd name="T57" fmla="*/ 2147483647 h 129"/>
              <a:gd name="T58" fmla="*/ 2147483647 w 137"/>
              <a:gd name="T59" fmla="*/ 2147483647 h 129"/>
              <a:gd name="T60" fmla="*/ 2147483647 w 137"/>
              <a:gd name="T61" fmla="*/ 2147483647 h 129"/>
              <a:gd name="T62" fmla="*/ 2147483647 w 137"/>
              <a:gd name="T63" fmla="*/ 2147483647 h 129"/>
              <a:gd name="T64" fmla="*/ 2147483647 w 137"/>
              <a:gd name="T65" fmla="*/ 2147483647 h 129"/>
              <a:gd name="T66" fmla="*/ 0 w 137"/>
              <a:gd name="T67" fmla="*/ 2147483647 h 1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7" h="129">
                <a:moveTo>
                  <a:pt x="0" y="112"/>
                </a:moveTo>
                <a:lnTo>
                  <a:pt x="0" y="120"/>
                </a:lnTo>
                <a:lnTo>
                  <a:pt x="16" y="120"/>
                </a:lnTo>
                <a:lnTo>
                  <a:pt x="48" y="104"/>
                </a:lnTo>
                <a:lnTo>
                  <a:pt x="56" y="112"/>
                </a:lnTo>
                <a:lnTo>
                  <a:pt x="56" y="120"/>
                </a:lnTo>
                <a:lnTo>
                  <a:pt x="64" y="128"/>
                </a:lnTo>
                <a:lnTo>
                  <a:pt x="72" y="112"/>
                </a:lnTo>
                <a:lnTo>
                  <a:pt x="72" y="104"/>
                </a:lnTo>
                <a:lnTo>
                  <a:pt x="80" y="112"/>
                </a:lnTo>
                <a:lnTo>
                  <a:pt x="88" y="112"/>
                </a:lnTo>
                <a:lnTo>
                  <a:pt x="96" y="104"/>
                </a:lnTo>
                <a:lnTo>
                  <a:pt x="104" y="112"/>
                </a:lnTo>
                <a:lnTo>
                  <a:pt x="104" y="104"/>
                </a:lnTo>
                <a:lnTo>
                  <a:pt x="112" y="96"/>
                </a:lnTo>
                <a:lnTo>
                  <a:pt x="112" y="104"/>
                </a:lnTo>
                <a:lnTo>
                  <a:pt x="120" y="104"/>
                </a:lnTo>
                <a:lnTo>
                  <a:pt x="128" y="96"/>
                </a:lnTo>
                <a:lnTo>
                  <a:pt x="128" y="56"/>
                </a:lnTo>
                <a:lnTo>
                  <a:pt x="136" y="56"/>
                </a:lnTo>
                <a:lnTo>
                  <a:pt x="136" y="40"/>
                </a:lnTo>
                <a:lnTo>
                  <a:pt x="136" y="8"/>
                </a:lnTo>
                <a:lnTo>
                  <a:pt x="128" y="0"/>
                </a:lnTo>
                <a:lnTo>
                  <a:pt x="128" y="8"/>
                </a:lnTo>
                <a:lnTo>
                  <a:pt x="120" y="8"/>
                </a:lnTo>
                <a:lnTo>
                  <a:pt x="112" y="40"/>
                </a:lnTo>
                <a:lnTo>
                  <a:pt x="96" y="64"/>
                </a:lnTo>
                <a:lnTo>
                  <a:pt x="80" y="80"/>
                </a:lnTo>
                <a:lnTo>
                  <a:pt x="80" y="64"/>
                </a:lnTo>
                <a:lnTo>
                  <a:pt x="72" y="72"/>
                </a:lnTo>
                <a:lnTo>
                  <a:pt x="64" y="96"/>
                </a:lnTo>
                <a:lnTo>
                  <a:pt x="56" y="96"/>
                </a:lnTo>
                <a:lnTo>
                  <a:pt x="24" y="96"/>
                </a:lnTo>
                <a:lnTo>
                  <a:pt x="0" y="11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59" name="Freeform 272"/>
          <p:cNvSpPr>
            <a:spLocks/>
          </p:cNvSpPr>
          <p:nvPr/>
        </p:nvSpPr>
        <p:spPr bwMode="ltGray">
          <a:xfrm>
            <a:off x="6781801" y="3630891"/>
            <a:ext cx="123825" cy="112713"/>
          </a:xfrm>
          <a:custGeom>
            <a:avLst/>
            <a:gdLst>
              <a:gd name="T0" fmla="*/ 0 w 81"/>
              <a:gd name="T1" fmla="*/ 2147483647 h 73"/>
              <a:gd name="T2" fmla="*/ 0 w 81"/>
              <a:gd name="T3" fmla="*/ 2147483647 h 73"/>
              <a:gd name="T4" fmla="*/ 0 w 81"/>
              <a:gd name="T5" fmla="*/ 2147483647 h 73"/>
              <a:gd name="T6" fmla="*/ 2147483647 w 81"/>
              <a:gd name="T7" fmla="*/ 2147483647 h 73"/>
              <a:gd name="T8" fmla="*/ 2147483647 w 81"/>
              <a:gd name="T9" fmla="*/ 2147483647 h 73"/>
              <a:gd name="T10" fmla="*/ 2147483647 w 81"/>
              <a:gd name="T11" fmla="*/ 2147483647 h 73"/>
              <a:gd name="T12" fmla="*/ 2147483647 w 81"/>
              <a:gd name="T13" fmla="*/ 2147483647 h 73"/>
              <a:gd name="T14" fmla="*/ 2147483647 w 81"/>
              <a:gd name="T15" fmla="*/ 2147483647 h 73"/>
              <a:gd name="T16" fmla="*/ 2147483647 w 81"/>
              <a:gd name="T17" fmla="*/ 2147483647 h 73"/>
              <a:gd name="T18" fmla="*/ 2147483647 w 81"/>
              <a:gd name="T19" fmla="*/ 2147483647 h 73"/>
              <a:gd name="T20" fmla="*/ 2147483647 w 81"/>
              <a:gd name="T21" fmla="*/ 2147483647 h 73"/>
              <a:gd name="T22" fmla="*/ 2147483647 w 81"/>
              <a:gd name="T23" fmla="*/ 2147483647 h 73"/>
              <a:gd name="T24" fmla="*/ 2147483647 w 81"/>
              <a:gd name="T25" fmla="*/ 2147483647 h 73"/>
              <a:gd name="T26" fmla="*/ 2147483647 w 81"/>
              <a:gd name="T27" fmla="*/ 2147483647 h 73"/>
              <a:gd name="T28" fmla="*/ 2147483647 w 81"/>
              <a:gd name="T29" fmla="*/ 2147483647 h 73"/>
              <a:gd name="T30" fmla="*/ 2147483647 w 81"/>
              <a:gd name="T31" fmla="*/ 2147483647 h 73"/>
              <a:gd name="T32" fmla="*/ 2147483647 w 81"/>
              <a:gd name="T33" fmla="*/ 2147483647 h 73"/>
              <a:gd name="T34" fmla="*/ 2147483647 w 81"/>
              <a:gd name="T35" fmla="*/ 0 h 73"/>
              <a:gd name="T36" fmla="*/ 2147483647 w 81"/>
              <a:gd name="T37" fmla="*/ 2147483647 h 73"/>
              <a:gd name="T38" fmla="*/ 2147483647 w 81"/>
              <a:gd name="T39" fmla="*/ 2147483647 h 73"/>
              <a:gd name="T40" fmla="*/ 2147483647 w 81"/>
              <a:gd name="T41" fmla="*/ 2147483647 h 73"/>
              <a:gd name="T42" fmla="*/ 2147483647 w 81"/>
              <a:gd name="T43" fmla="*/ 2147483647 h 73"/>
              <a:gd name="T44" fmla="*/ 2147483647 w 81"/>
              <a:gd name="T45" fmla="*/ 2147483647 h 73"/>
              <a:gd name="T46" fmla="*/ 0 w 81"/>
              <a:gd name="T47" fmla="*/ 2147483647 h 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1" h="73">
                <a:moveTo>
                  <a:pt x="0" y="56"/>
                </a:moveTo>
                <a:lnTo>
                  <a:pt x="0" y="56"/>
                </a:lnTo>
                <a:lnTo>
                  <a:pt x="0" y="72"/>
                </a:lnTo>
                <a:lnTo>
                  <a:pt x="16" y="64"/>
                </a:lnTo>
                <a:lnTo>
                  <a:pt x="8" y="64"/>
                </a:lnTo>
                <a:lnTo>
                  <a:pt x="8" y="56"/>
                </a:lnTo>
                <a:lnTo>
                  <a:pt x="16" y="56"/>
                </a:lnTo>
                <a:lnTo>
                  <a:pt x="24" y="56"/>
                </a:lnTo>
                <a:lnTo>
                  <a:pt x="48" y="64"/>
                </a:lnTo>
                <a:lnTo>
                  <a:pt x="56" y="48"/>
                </a:lnTo>
                <a:lnTo>
                  <a:pt x="64" y="48"/>
                </a:lnTo>
                <a:lnTo>
                  <a:pt x="80" y="40"/>
                </a:lnTo>
                <a:lnTo>
                  <a:pt x="72" y="40"/>
                </a:lnTo>
                <a:lnTo>
                  <a:pt x="64" y="32"/>
                </a:lnTo>
                <a:lnTo>
                  <a:pt x="72" y="24"/>
                </a:lnTo>
                <a:lnTo>
                  <a:pt x="64" y="32"/>
                </a:lnTo>
                <a:lnTo>
                  <a:pt x="48" y="24"/>
                </a:lnTo>
                <a:lnTo>
                  <a:pt x="24" y="0"/>
                </a:lnTo>
                <a:lnTo>
                  <a:pt x="24" y="8"/>
                </a:lnTo>
                <a:lnTo>
                  <a:pt x="24" y="16"/>
                </a:lnTo>
                <a:lnTo>
                  <a:pt x="16" y="48"/>
                </a:lnTo>
                <a:lnTo>
                  <a:pt x="8" y="40"/>
                </a:lnTo>
                <a:lnTo>
                  <a:pt x="8" y="48"/>
                </a:lnTo>
                <a:lnTo>
                  <a:pt x="0" y="5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60" name="Freeform 273"/>
          <p:cNvSpPr>
            <a:spLocks/>
          </p:cNvSpPr>
          <p:nvPr/>
        </p:nvSpPr>
        <p:spPr bwMode="ltGray">
          <a:xfrm>
            <a:off x="6781801" y="3630891"/>
            <a:ext cx="123825" cy="112713"/>
          </a:xfrm>
          <a:custGeom>
            <a:avLst/>
            <a:gdLst>
              <a:gd name="T0" fmla="*/ 0 w 81"/>
              <a:gd name="T1" fmla="*/ 2147483647 h 73"/>
              <a:gd name="T2" fmla="*/ 0 w 81"/>
              <a:gd name="T3" fmla="*/ 2147483647 h 73"/>
              <a:gd name="T4" fmla="*/ 2147483647 w 81"/>
              <a:gd name="T5" fmla="*/ 2147483647 h 73"/>
              <a:gd name="T6" fmla="*/ 2147483647 w 81"/>
              <a:gd name="T7" fmla="*/ 2147483647 h 73"/>
              <a:gd name="T8" fmla="*/ 2147483647 w 81"/>
              <a:gd name="T9" fmla="*/ 2147483647 h 73"/>
              <a:gd name="T10" fmla="*/ 2147483647 w 81"/>
              <a:gd name="T11" fmla="*/ 2147483647 h 73"/>
              <a:gd name="T12" fmla="*/ 2147483647 w 81"/>
              <a:gd name="T13" fmla="*/ 2147483647 h 73"/>
              <a:gd name="T14" fmla="*/ 2147483647 w 81"/>
              <a:gd name="T15" fmla="*/ 2147483647 h 73"/>
              <a:gd name="T16" fmla="*/ 2147483647 w 81"/>
              <a:gd name="T17" fmla="*/ 2147483647 h 73"/>
              <a:gd name="T18" fmla="*/ 2147483647 w 81"/>
              <a:gd name="T19" fmla="*/ 2147483647 h 73"/>
              <a:gd name="T20" fmla="*/ 2147483647 w 81"/>
              <a:gd name="T21" fmla="*/ 2147483647 h 73"/>
              <a:gd name="T22" fmla="*/ 2147483647 w 81"/>
              <a:gd name="T23" fmla="*/ 2147483647 h 73"/>
              <a:gd name="T24" fmla="*/ 2147483647 w 81"/>
              <a:gd name="T25" fmla="*/ 2147483647 h 73"/>
              <a:gd name="T26" fmla="*/ 2147483647 w 81"/>
              <a:gd name="T27" fmla="*/ 2147483647 h 73"/>
              <a:gd name="T28" fmla="*/ 2147483647 w 81"/>
              <a:gd name="T29" fmla="*/ 2147483647 h 73"/>
              <a:gd name="T30" fmla="*/ 2147483647 w 81"/>
              <a:gd name="T31" fmla="*/ 2147483647 h 73"/>
              <a:gd name="T32" fmla="*/ 2147483647 w 81"/>
              <a:gd name="T33" fmla="*/ 0 h 73"/>
              <a:gd name="T34" fmla="*/ 2147483647 w 81"/>
              <a:gd name="T35" fmla="*/ 2147483647 h 73"/>
              <a:gd name="T36" fmla="*/ 2147483647 w 81"/>
              <a:gd name="T37" fmla="*/ 2147483647 h 73"/>
              <a:gd name="T38" fmla="*/ 2147483647 w 81"/>
              <a:gd name="T39" fmla="*/ 2147483647 h 73"/>
              <a:gd name="T40" fmla="*/ 2147483647 w 81"/>
              <a:gd name="T41" fmla="*/ 2147483647 h 73"/>
              <a:gd name="T42" fmla="*/ 2147483647 w 81"/>
              <a:gd name="T43" fmla="*/ 2147483647 h 73"/>
              <a:gd name="T44" fmla="*/ 0 w 81"/>
              <a:gd name="T45" fmla="*/ 2147483647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1" h="73">
                <a:moveTo>
                  <a:pt x="0" y="56"/>
                </a:moveTo>
                <a:lnTo>
                  <a:pt x="0" y="72"/>
                </a:lnTo>
                <a:lnTo>
                  <a:pt x="16" y="64"/>
                </a:lnTo>
                <a:lnTo>
                  <a:pt x="8" y="64"/>
                </a:lnTo>
                <a:lnTo>
                  <a:pt x="8" y="56"/>
                </a:lnTo>
                <a:lnTo>
                  <a:pt x="16" y="56"/>
                </a:lnTo>
                <a:lnTo>
                  <a:pt x="24" y="56"/>
                </a:lnTo>
                <a:lnTo>
                  <a:pt x="48" y="64"/>
                </a:lnTo>
                <a:lnTo>
                  <a:pt x="56" y="48"/>
                </a:lnTo>
                <a:lnTo>
                  <a:pt x="64" y="48"/>
                </a:lnTo>
                <a:lnTo>
                  <a:pt x="80" y="40"/>
                </a:lnTo>
                <a:lnTo>
                  <a:pt x="72" y="40"/>
                </a:lnTo>
                <a:lnTo>
                  <a:pt x="64" y="32"/>
                </a:lnTo>
                <a:lnTo>
                  <a:pt x="72" y="24"/>
                </a:lnTo>
                <a:lnTo>
                  <a:pt x="64" y="32"/>
                </a:lnTo>
                <a:lnTo>
                  <a:pt x="48" y="24"/>
                </a:lnTo>
                <a:lnTo>
                  <a:pt x="24" y="0"/>
                </a:lnTo>
                <a:lnTo>
                  <a:pt x="24" y="8"/>
                </a:lnTo>
                <a:lnTo>
                  <a:pt x="24" y="16"/>
                </a:lnTo>
                <a:lnTo>
                  <a:pt x="16" y="48"/>
                </a:lnTo>
                <a:lnTo>
                  <a:pt x="8" y="40"/>
                </a:lnTo>
                <a:lnTo>
                  <a:pt x="8" y="48"/>
                </a:lnTo>
                <a:lnTo>
                  <a:pt x="0" y="5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61" name="Freeform 274"/>
          <p:cNvSpPr>
            <a:spLocks/>
          </p:cNvSpPr>
          <p:nvPr/>
        </p:nvSpPr>
        <p:spPr bwMode="ltGray">
          <a:xfrm>
            <a:off x="6913563" y="3630891"/>
            <a:ext cx="39688" cy="38100"/>
          </a:xfrm>
          <a:custGeom>
            <a:avLst/>
            <a:gdLst>
              <a:gd name="T0" fmla="*/ 0 w 25"/>
              <a:gd name="T1" fmla="*/ 2147483647 h 25"/>
              <a:gd name="T2" fmla="*/ 0 w 25"/>
              <a:gd name="T3" fmla="*/ 2147483647 h 25"/>
              <a:gd name="T4" fmla="*/ 2147483647 w 25"/>
              <a:gd name="T5" fmla="*/ 0 h 25"/>
              <a:gd name="T6" fmla="*/ 2147483647 w 25"/>
              <a:gd name="T7" fmla="*/ 2147483647 h 25"/>
              <a:gd name="T8" fmla="*/ 0 w 25"/>
              <a:gd name="T9" fmla="*/ 2147483647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0" y="24"/>
                </a:moveTo>
                <a:lnTo>
                  <a:pt x="0" y="24"/>
                </a:lnTo>
                <a:lnTo>
                  <a:pt x="24" y="0"/>
                </a:lnTo>
                <a:lnTo>
                  <a:pt x="16" y="8"/>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62" name="Freeform 275"/>
          <p:cNvSpPr>
            <a:spLocks/>
          </p:cNvSpPr>
          <p:nvPr/>
        </p:nvSpPr>
        <p:spPr bwMode="ltGray">
          <a:xfrm>
            <a:off x="6913563" y="3630891"/>
            <a:ext cx="39688" cy="38100"/>
          </a:xfrm>
          <a:custGeom>
            <a:avLst/>
            <a:gdLst>
              <a:gd name="T0" fmla="*/ 0 w 25"/>
              <a:gd name="T1" fmla="*/ 2147483647 h 25"/>
              <a:gd name="T2" fmla="*/ 2147483647 w 25"/>
              <a:gd name="T3" fmla="*/ 0 h 25"/>
              <a:gd name="T4" fmla="*/ 2147483647 w 25"/>
              <a:gd name="T5" fmla="*/ 2147483647 h 25"/>
              <a:gd name="T6" fmla="*/ 0 w 25"/>
              <a:gd name="T7" fmla="*/ 2147483647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25">
                <a:moveTo>
                  <a:pt x="0" y="24"/>
                </a:moveTo>
                <a:lnTo>
                  <a:pt x="24" y="0"/>
                </a:lnTo>
                <a:lnTo>
                  <a:pt x="16" y="8"/>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63" name="Freeform 276"/>
          <p:cNvSpPr>
            <a:spLocks/>
          </p:cNvSpPr>
          <p:nvPr/>
        </p:nvSpPr>
        <p:spPr bwMode="ltGray">
          <a:xfrm>
            <a:off x="7072313" y="3486429"/>
            <a:ext cx="26988" cy="25400"/>
          </a:xfrm>
          <a:custGeom>
            <a:avLst/>
            <a:gdLst>
              <a:gd name="T0" fmla="*/ 0 w 17"/>
              <a:gd name="T1" fmla="*/ 2147483647 h 17"/>
              <a:gd name="T2" fmla="*/ 0 w 17"/>
              <a:gd name="T3" fmla="*/ 2147483647 h 17"/>
              <a:gd name="T4" fmla="*/ 0 w 17"/>
              <a:gd name="T5" fmla="*/ 2147483647 h 17"/>
              <a:gd name="T6" fmla="*/ 2147483647 w 17"/>
              <a:gd name="T7" fmla="*/ 2147483647 h 17"/>
              <a:gd name="T8" fmla="*/ 2147483647 w 17"/>
              <a:gd name="T9" fmla="*/ 0 h 17"/>
              <a:gd name="T10" fmla="*/ 0 w 17"/>
              <a:gd name="T11" fmla="*/ 214748364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0" y="8"/>
                </a:moveTo>
                <a:lnTo>
                  <a:pt x="0" y="8"/>
                </a:lnTo>
                <a:lnTo>
                  <a:pt x="0" y="16"/>
                </a:lnTo>
                <a:lnTo>
                  <a:pt x="8" y="8"/>
                </a:lnTo>
                <a:lnTo>
                  <a:pt x="16"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64" name="Freeform 277"/>
          <p:cNvSpPr>
            <a:spLocks/>
          </p:cNvSpPr>
          <p:nvPr/>
        </p:nvSpPr>
        <p:spPr bwMode="ltGray">
          <a:xfrm>
            <a:off x="7072313" y="3486429"/>
            <a:ext cx="26988" cy="25400"/>
          </a:xfrm>
          <a:custGeom>
            <a:avLst/>
            <a:gdLst>
              <a:gd name="T0" fmla="*/ 0 w 17"/>
              <a:gd name="T1" fmla="*/ 2147483647 h 17"/>
              <a:gd name="T2" fmla="*/ 0 w 17"/>
              <a:gd name="T3" fmla="*/ 2147483647 h 17"/>
              <a:gd name="T4" fmla="*/ 2147483647 w 17"/>
              <a:gd name="T5" fmla="*/ 2147483647 h 17"/>
              <a:gd name="T6" fmla="*/ 2147483647 w 17"/>
              <a:gd name="T7" fmla="*/ 0 h 17"/>
              <a:gd name="T8" fmla="*/ 0 w 17"/>
              <a:gd name="T9" fmla="*/ 214748364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8"/>
                </a:moveTo>
                <a:lnTo>
                  <a:pt x="0" y="16"/>
                </a:lnTo>
                <a:lnTo>
                  <a:pt x="8" y="8"/>
                </a:lnTo>
                <a:lnTo>
                  <a:pt x="16"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65" name="Freeform 278"/>
          <p:cNvSpPr>
            <a:spLocks/>
          </p:cNvSpPr>
          <p:nvPr/>
        </p:nvSpPr>
        <p:spPr bwMode="ltGray">
          <a:xfrm>
            <a:off x="6731001" y="3349904"/>
            <a:ext cx="14287" cy="14287"/>
          </a:xfrm>
          <a:custGeom>
            <a:avLst/>
            <a:gdLst>
              <a:gd name="T0" fmla="*/ 0 w 9"/>
              <a:gd name="T1" fmla="*/ 0 h 9"/>
              <a:gd name="T2" fmla="*/ 0 w 9"/>
              <a:gd name="T3" fmla="*/ 0 h 9"/>
              <a:gd name="T4" fmla="*/ 2147483647 w 9"/>
              <a:gd name="T5" fmla="*/ 2147483647 h 9"/>
              <a:gd name="T6" fmla="*/ 2147483647 w 9"/>
              <a:gd name="T7" fmla="*/ 0 h 9"/>
              <a:gd name="T8" fmla="*/ 0 w 9"/>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0" y="0"/>
                </a:moveTo>
                <a:lnTo>
                  <a:pt x="0" y="0"/>
                </a:lnTo>
                <a:lnTo>
                  <a:pt x="8" y="8"/>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66" name="Freeform 279"/>
          <p:cNvSpPr>
            <a:spLocks/>
          </p:cNvSpPr>
          <p:nvPr/>
        </p:nvSpPr>
        <p:spPr bwMode="ltGray">
          <a:xfrm>
            <a:off x="6731001" y="3349904"/>
            <a:ext cx="14287" cy="14287"/>
          </a:xfrm>
          <a:custGeom>
            <a:avLst/>
            <a:gdLst>
              <a:gd name="T0" fmla="*/ 0 w 9"/>
              <a:gd name="T1" fmla="*/ 0 h 9"/>
              <a:gd name="T2" fmla="*/ 2147483647 w 9"/>
              <a:gd name="T3" fmla="*/ 2147483647 h 9"/>
              <a:gd name="T4" fmla="*/ 2147483647 w 9"/>
              <a:gd name="T5" fmla="*/ 0 h 9"/>
              <a:gd name="T6" fmla="*/ 0 w 9"/>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9">
                <a:moveTo>
                  <a:pt x="0" y="0"/>
                </a:moveTo>
                <a:lnTo>
                  <a:pt x="8" y="8"/>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67" name="Freeform 280"/>
          <p:cNvSpPr>
            <a:spLocks/>
          </p:cNvSpPr>
          <p:nvPr/>
        </p:nvSpPr>
        <p:spPr bwMode="ltGray">
          <a:xfrm>
            <a:off x="6819901" y="3375304"/>
            <a:ext cx="47625" cy="257175"/>
          </a:xfrm>
          <a:custGeom>
            <a:avLst/>
            <a:gdLst>
              <a:gd name="T0" fmla="*/ 0 w 33"/>
              <a:gd name="T1" fmla="*/ 2147483647 h 169"/>
              <a:gd name="T2" fmla="*/ 0 w 33"/>
              <a:gd name="T3" fmla="*/ 2147483647 h 169"/>
              <a:gd name="T4" fmla="*/ 0 w 33"/>
              <a:gd name="T5" fmla="*/ 2147483647 h 169"/>
              <a:gd name="T6" fmla="*/ 2147483647 w 33"/>
              <a:gd name="T7" fmla="*/ 2147483647 h 169"/>
              <a:gd name="T8" fmla="*/ 0 w 33"/>
              <a:gd name="T9" fmla="*/ 2147483647 h 169"/>
              <a:gd name="T10" fmla="*/ 2147483647 w 33"/>
              <a:gd name="T11" fmla="*/ 2147483647 h 169"/>
              <a:gd name="T12" fmla="*/ 0 w 33"/>
              <a:gd name="T13" fmla="*/ 2147483647 h 169"/>
              <a:gd name="T14" fmla="*/ 2147483647 w 33"/>
              <a:gd name="T15" fmla="*/ 2147483647 h 169"/>
              <a:gd name="T16" fmla="*/ 2147483647 w 33"/>
              <a:gd name="T17" fmla="*/ 2147483647 h 169"/>
              <a:gd name="T18" fmla="*/ 2147483647 w 33"/>
              <a:gd name="T19" fmla="*/ 2147483647 h 169"/>
              <a:gd name="T20" fmla="*/ 2147483647 w 33"/>
              <a:gd name="T21" fmla="*/ 2147483647 h 169"/>
              <a:gd name="T22" fmla="*/ 2147483647 w 33"/>
              <a:gd name="T23" fmla="*/ 2147483647 h 169"/>
              <a:gd name="T24" fmla="*/ 2147483647 w 33"/>
              <a:gd name="T25" fmla="*/ 2147483647 h 169"/>
              <a:gd name="T26" fmla="*/ 2147483647 w 33"/>
              <a:gd name="T27" fmla="*/ 2147483647 h 169"/>
              <a:gd name="T28" fmla="*/ 2147483647 w 33"/>
              <a:gd name="T29" fmla="*/ 2147483647 h 169"/>
              <a:gd name="T30" fmla="*/ 2147483647 w 33"/>
              <a:gd name="T31" fmla="*/ 2147483647 h 169"/>
              <a:gd name="T32" fmla="*/ 2147483647 w 33"/>
              <a:gd name="T33" fmla="*/ 2147483647 h 169"/>
              <a:gd name="T34" fmla="*/ 2147483647 w 33"/>
              <a:gd name="T35" fmla="*/ 0 h 169"/>
              <a:gd name="T36" fmla="*/ 2147483647 w 33"/>
              <a:gd name="T37" fmla="*/ 0 h 169"/>
              <a:gd name="T38" fmla="*/ 2147483647 w 33"/>
              <a:gd name="T39" fmla="*/ 2147483647 h 169"/>
              <a:gd name="T40" fmla="*/ 0 w 33"/>
              <a:gd name="T41" fmla="*/ 2147483647 h 1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3" h="169">
                <a:moveTo>
                  <a:pt x="0" y="16"/>
                </a:moveTo>
                <a:lnTo>
                  <a:pt x="0" y="16"/>
                </a:lnTo>
                <a:lnTo>
                  <a:pt x="0" y="56"/>
                </a:lnTo>
                <a:lnTo>
                  <a:pt x="8" y="64"/>
                </a:lnTo>
                <a:lnTo>
                  <a:pt x="0" y="112"/>
                </a:lnTo>
                <a:lnTo>
                  <a:pt x="8" y="128"/>
                </a:lnTo>
                <a:lnTo>
                  <a:pt x="0" y="152"/>
                </a:lnTo>
                <a:lnTo>
                  <a:pt x="8" y="168"/>
                </a:lnTo>
                <a:lnTo>
                  <a:pt x="8" y="152"/>
                </a:lnTo>
                <a:lnTo>
                  <a:pt x="24" y="160"/>
                </a:lnTo>
                <a:lnTo>
                  <a:pt x="24" y="152"/>
                </a:lnTo>
                <a:lnTo>
                  <a:pt x="8" y="128"/>
                </a:lnTo>
                <a:lnTo>
                  <a:pt x="16" y="104"/>
                </a:lnTo>
                <a:lnTo>
                  <a:pt x="24" y="104"/>
                </a:lnTo>
                <a:lnTo>
                  <a:pt x="32" y="104"/>
                </a:lnTo>
                <a:lnTo>
                  <a:pt x="16" y="48"/>
                </a:lnTo>
                <a:lnTo>
                  <a:pt x="16" y="8"/>
                </a:lnTo>
                <a:lnTo>
                  <a:pt x="16" y="0"/>
                </a:lnTo>
                <a:lnTo>
                  <a:pt x="8" y="0"/>
                </a:lnTo>
                <a:lnTo>
                  <a:pt x="8" y="8"/>
                </a:lnTo>
                <a:lnTo>
                  <a:pt x="0"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68" name="Freeform 281"/>
          <p:cNvSpPr>
            <a:spLocks/>
          </p:cNvSpPr>
          <p:nvPr/>
        </p:nvSpPr>
        <p:spPr bwMode="ltGray">
          <a:xfrm>
            <a:off x="6819901" y="3375304"/>
            <a:ext cx="47625" cy="257175"/>
          </a:xfrm>
          <a:custGeom>
            <a:avLst/>
            <a:gdLst>
              <a:gd name="T0" fmla="*/ 0 w 33"/>
              <a:gd name="T1" fmla="*/ 2147483647 h 169"/>
              <a:gd name="T2" fmla="*/ 0 w 33"/>
              <a:gd name="T3" fmla="*/ 2147483647 h 169"/>
              <a:gd name="T4" fmla="*/ 2147483647 w 33"/>
              <a:gd name="T5" fmla="*/ 2147483647 h 169"/>
              <a:gd name="T6" fmla="*/ 0 w 33"/>
              <a:gd name="T7" fmla="*/ 2147483647 h 169"/>
              <a:gd name="T8" fmla="*/ 2147483647 w 33"/>
              <a:gd name="T9" fmla="*/ 2147483647 h 169"/>
              <a:gd name="T10" fmla="*/ 0 w 33"/>
              <a:gd name="T11" fmla="*/ 2147483647 h 169"/>
              <a:gd name="T12" fmla="*/ 2147483647 w 33"/>
              <a:gd name="T13" fmla="*/ 2147483647 h 169"/>
              <a:gd name="T14" fmla="*/ 2147483647 w 33"/>
              <a:gd name="T15" fmla="*/ 2147483647 h 169"/>
              <a:gd name="T16" fmla="*/ 2147483647 w 33"/>
              <a:gd name="T17" fmla="*/ 2147483647 h 169"/>
              <a:gd name="T18" fmla="*/ 2147483647 w 33"/>
              <a:gd name="T19" fmla="*/ 2147483647 h 169"/>
              <a:gd name="T20" fmla="*/ 2147483647 w 33"/>
              <a:gd name="T21" fmla="*/ 2147483647 h 169"/>
              <a:gd name="T22" fmla="*/ 2147483647 w 33"/>
              <a:gd name="T23" fmla="*/ 2147483647 h 169"/>
              <a:gd name="T24" fmla="*/ 2147483647 w 33"/>
              <a:gd name="T25" fmla="*/ 2147483647 h 169"/>
              <a:gd name="T26" fmla="*/ 2147483647 w 33"/>
              <a:gd name="T27" fmla="*/ 2147483647 h 169"/>
              <a:gd name="T28" fmla="*/ 2147483647 w 33"/>
              <a:gd name="T29" fmla="*/ 2147483647 h 169"/>
              <a:gd name="T30" fmla="*/ 2147483647 w 33"/>
              <a:gd name="T31" fmla="*/ 2147483647 h 169"/>
              <a:gd name="T32" fmla="*/ 2147483647 w 33"/>
              <a:gd name="T33" fmla="*/ 0 h 169"/>
              <a:gd name="T34" fmla="*/ 2147483647 w 33"/>
              <a:gd name="T35" fmla="*/ 0 h 169"/>
              <a:gd name="T36" fmla="*/ 2147483647 w 33"/>
              <a:gd name="T37" fmla="*/ 2147483647 h 169"/>
              <a:gd name="T38" fmla="*/ 0 w 33"/>
              <a:gd name="T39" fmla="*/ 2147483647 h 1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 h="169">
                <a:moveTo>
                  <a:pt x="0" y="16"/>
                </a:moveTo>
                <a:lnTo>
                  <a:pt x="0" y="56"/>
                </a:lnTo>
                <a:lnTo>
                  <a:pt x="8" y="64"/>
                </a:lnTo>
                <a:lnTo>
                  <a:pt x="0" y="112"/>
                </a:lnTo>
                <a:lnTo>
                  <a:pt x="8" y="128"/>
                </a:lnTo>
                <a:lnTo>
                  <a:pt x="0" y="152"/>
                </a:lnTo>
                <a:lnTo>
                  <a:pt x="8" y="168"/>
                </a:lnTo>
                <a:lnTo>
                  <a:pt x="8" y="152"/>
                </a:lnTo>
                <a:lnTo>
                  <a:pt x="24" y="160"/>
                </a:lnTo>
                <a:lnTo>
                  <a:pt x="24" y="152"/>
                </a:lnTo>
                <a:lnTo>
                  <a:pt x="8" y="128"/>
                </a:lnTo>
                <a:lnTo>
                  <a:pt x="16" y="104"/>
                </a:lnTo>
                <a:lnTo>
                  <a:pt x="24" y="104"/>
                </a:lnTo>
                <a:lnTo>
                  <a:pt x="32" y="104"/>
                </a:lnTo>
                <a:lnTo>
                  <a:pt x="16" y="48"/>
                </a:lnTo>
                <a:lnTo>
                  <a:pt x="16" y="8"/>
                </a:lnTo>
                <a:lnTo>
                  <a:pt x="16" y="0"/>
                </a:lnTo>
                <a:lnTo>
                  <a:pt x="8" y="0"/>
                </a:lnTo>
                <a:lnTo>
                  <a:pt x="8" y="8"/>
                </a:lnTo>
                <a:lnTo>
                  <a:pt x="0"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69" name="Freeform 282"/>
          <p:cNvSpPr>
            <a:spLocks/>
          </p:cNvSpPr>
          <p:nvPr/>
        </p:nvSpPr>
        <p:spPr bwMode="ltGray">
          <a:xfrm>
            <a:off x="5091113" y="2227541"/>
            <a:ext cx="330200" cy="452438"/>
          </a:xfrm>
          <a:custGeom>
            <a:avLst/>
            <a:gdLst>
              <a:gd name="T0" fmla="*/ 0 w 217"/>
              <a:gd name="T1" fmla="*/ 2147483647 h 297"/>
              <a:gd name="T2" fmla="*/ 0 w 217"/>
              <a:gd name="T3" fmla="*/ 2147483647 h 297"/>
              <a:gd name="T4" fmla="*/ 2147483647 w 217"/>
              <a:gd name="T5" fmla="*/ 2147483647 h 297"/>
              <a:gd name="T6" fmla="*/ 2147483647 w 217"/>
              <a:gd name="T7" fmla="*/ 2147483647 h 297"/>
              <a:gd name="T8" fmla="*/ 2147483647 w 217"/>
              <a:gd name="T9" fmla="*/ 2147483647 h 297"/>
              <a:gd name="T10" fmla="*/ 2147483647 w 217"/>
              <a:gd name="T11" fmla="*/ 2147483647 h 297"/>
              <a:gd name="T12" fmla="*/ 2147483647 w 217"/>
              <a:gd name="T13" fmla="*/ 2147483647 h 297"/>
              <a:gd name="T14" fmla="*/ 2147483647 w 217"/>
              <a:gd name="T15" fmla="*/ 2147483647 h 297"/>
              <a:gd name="T16" fmla="*/ 2147483647 w 217"/>
              <a:gd name="T17" fmla="*/ 2147483647 h 297"/>
              <a:gd name="T18" fmla="*/ 2147483647 w 217"/>
              <a:gd name="T19" fmla="*/ 2147483647 h 297"/>
              <a:gd name="T20" fmla="*/ 2147483647 w 217"/>
              <a:gd name="T21" fmla="*/ 2147483647 h 297"/>
              <a:gd name="T22" fmla="*/ 2147483647 w 217"/>
              <a:gd name="T23" fmla="*/ 2147483647 h 297"/>
              <a:gd name="T24" fmla="*/ 2147483647 w 217"/>
              <a:gd name="T25" fmla="*/ 2147483647 h 297"/>
              <a:gd name="T26" fmla="*/ 2147483647 w 217"/>
              <a:gd name="T27" fmla="*/ 0 h 297"/>
              <a:gd name="T28" fmla="*/ 2147483647 w 217"/>
              <a:gd name="T29" fmla="*/ 2147483647 h 297"/>
              <a:gd name="T30" fmla="*/ 2147483647 w 217"/>
              <a:gd name="T31" fmla="*/ 2147483647 h 297"/>
              <a:gd name="T32" fmla="*/ 2147483647 w 217"/>
              <a:gd name="T33" fmla="*/ 2147483647 h 297"/>
              <a:gd name="T34" fmla="*/ 2147483647 w 217"/>
              <a:gd name="T35" fmla="*/ 2147483647 h 297"/>
              <a:gd name="T36" fmla="*/ 2147483647 w 217"/>
              <a:gd name="T37" fmla="*/ 2147483647 h 297"/>
              <a:gd name="T38" fmla="*/ 2147483647 w 217"/>
              <a:gd name="T39" fmla="*/ 2147483647 h 297"/>
              <a:gd name="T40" fmla="*/ 2147483647 w 217"/>
              <a:gd name="T41" fmla="*/ 2147483647 h 297"/>
              <a:gd name="T42" fmla="*/ 2147483647 w 217"/>
              <a:gd name="T43" fmla="*/ 2147483647 h 297"/>
              <a:gd name="T44" fmla="*/ 2147483647 w 217"/>
              <a:gd name="T45" fmla="*/ 2147483647 h 297"/>
              <a:gd name="T46" fmla="*/ 2147483647 w 217"/>
              <a:gd name="T47" fmla="*/ 2147483647 h 297"/>
              <a:gd name="T48" fmla="*/ 2147483647 w 217"/>
              <a:gd name="T49" fmla="*/ 2147483647 h 297"/>
              <a:gd name="T50" fmla="*/ 2147483647 w 217"/>
              <a:gd name="T51" fmla="*/ 2147483647 h 297"/>
              <a:gd name="T52" fmla="*/ 2147483647 w 217"/>
              <a:gd name="T53" fmla="*/ 2147483647 h 297"/>
              <a:gd name="T54" fmla="*/ 2147483647 w 217"/>
              <a:gd name="T55" fmla="*/ 2147483647 h 297"/>
              <a:gd name="T56" fmla="*/ 0 w 217"/>
              <a:gd name="T57" fmla="*/ 2147483647 h 297"/>
              <a:gd name="T58" fmla="*/ 0 w 217"/>
              <a:gd name="T59" fmla="*/ 2147483647 h 29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7" h="297">
                <a:moveTo>
                  <a:pt x="0" y="256"/>
                </a:moveTo>
                <a:lnTo>
                  <a:pt x="0" y="256"/>
                </a:lnTo>
                <a:lnTo>
                  <a:pt x="24" y="288"/>
                </a:lnTo>
                <a:lnTo>
                  <a:pt x="64" y="296"/>
                </a:lnTo>
                <a:lnTo>
                  <a:pt x="72" y="288"/>
                </a:lnTo>
                <a:lnTo>
                  <a:pt x="56" y="272"/>
                </a:lnTo>
                <a:lnTo>
                  <a:pt x="48" y="256"/>
                </a:lnTo>
                <a:lnTo>
                  <a:pt x="48" y="216"/>
                </a:lnTo>
                <a:lnTo>
                  <a:pt x="56" y="200"/>
                </a:lnTo>
                <a:lnTo>
                  <a:pt x="112" y="104"/>
                </a:lnTo>
                <a:lnTo>
                  <a:pt x="152" y="72"/>
                </a:lnTo>
                <a:lnTo>
                  <a:pt x="216" y="40"/>
                </a:lnTo>
                <a:lnTo>
                  <a:pt x="216" y="8"/>
                </a:lnTo>
                <a:lnTo>
                  <a:pt x="200" y="0"/>
                </a:lnTo>
                <a:lnTo>
                  <a:pt x="184" y="16"/>
                </a:lnTo>
                <a:lnTo>
                  <a:pt x="168" y="32"/>
                </a:lnTo>
                <a:lnTo>
                  <a:pt x="144" y="40"/>
                </a:lnTo>
                <a:lnTo>
                  <a:pt x="120" y="40"/>
                </a:lnTo>
                <a:lnTo>
                  <a:pt x="96" y="56"/>
                </a:lnTo>
                <a:lnTo>
                  <a:pt x="72" y="88"/>
                </a:lnTo>
                <a:lnTo>
                  <a:pt x="48" y="104"/>
                </a:lnTo>
                <a:lnTo>
                  <a:pt x="48" y="120"/>
                </a:lnTo>
                <a:lnTo>
                  <a:pt x="40" y="144"/>
                </a:lnTo>
                <a:lnTo>
                  <a:pt x="24" y="160"/>
                </a:lnTo>
                <a:lnTo>
                  <a:pt x="32" y="176"/>
                </a:lnTo>
                <a:lnTo>
                  <a:pt x="24" y="192"/>
                </a:lnTo>
                <a:lnTo>
                  <a:pt x="8" y="208"/>
                </a:lnTo>
                <a:lnTo>
                  <a:pt x="16" y="224"/>
                </a:lnTo>
                <a:lnTo>
                  <a:pt x="0" y="232"/>
                </a:lnTo>
                <a:lnTo>
                  <a:pt x="0" y="25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70" name="Freeform 283"/>
          <p:cNvSpPr>
            <a:spLocks/>
          </p:cNvSpPr>
          <p:nvPr/>
        </p:nvSpPr>
        <p:spPr bwMode="ltGray">
          <a:xfrm>
            <a:off x="5091113" y="2227541"/>
            <a:ext cx="330200" cy="452438"/>
          </a:xfrm>
          <a:custGeom>
            <a:avLst/>
            <a:gdLst>
              <a:gd name="T0" fmla="*/ 0 w 217"/>
              <a:gd name="T1" fmla="*/ 2147483647 h 297"/>
              <a:gd name="T2" fmla="*/ 2147483647 w 217"/>
              <a:gd name="T3" fmla="*/ 2147483647 h 297"/>
              <a:gd name="T4" fmla="*/ 2147483647 w 217"/>
              <a:gd name="T5" fmla="*/ 2147483647 h 297"/>
              <a:gd name="T6" fmla="*/ 2147483647 w 217"/>
              <a:gd name="T7" fmla="*/ 2147483647 h 297"/>
              <a:gd name="T8" fmla="*/ 2147483647 w 217"/>
              <a:gd name="T9" fmla="*/ 2147483647 h 297"/>
              <a:gd name="T10" fmla="*/ 2147483647 w 217"/>
              <a:gd name="T11" fmla="*/ 2147483647 h 297"/>
              <a:gd name="T12" fmla="*/ 2147483647 w 217"/>
              <a:gd name="T13" fmla="*/ 2147483647 h 297"/>
              <a:gd name="T14" fmla="*/ 2147483647 w 217"/>
              <a:gd name="T15" fmla="*/ 2147483647 h 297"/>
              <a:gd name="T16" fmla="*/ 2147483647 w 217"/>
              <a:gd name="T17" fmla="*/ 2147483647 h 297"/>
              <a:gd name="T18" fmla="*/ 2147483647 w 217"/>
              <a:gd name="T19" fmla="*/ 2147483647 h 297"/>
              <a:gd name="T20" fmla="*/ 2147483647 w 217"/>
              <a:gd name="T21" fmla="*/ 2147483647 h 297"/>
              <a:gd name="T22" fmla="*/ 2147483647 w 217"/>
              <a:gd name="T23" fmla="*/ 2147483647 h 297"/>
              <a:gd name="T24" fmla="*/ 2147483647 w 217"/>
              <a:gd name="T25" fmla="*/ 0 h 297"/>
              <a:gd name="T26" fmla="*/ 2147483647 w 217"/>
              <a:gd name="T27" fmla="*/ 2147483647 h 297"/>
              <a:gd name="T28" fmla="*/ 2147483647 w 217"/>
              <a:gd name="T29" fmla="*/ 2147483647 h 297"/>
              <a:gd name="T30" fmla="*/ 2147483647 w 217"/>
              <a:gd name="T31" fmla="*/ 2147483647 h 297"/>
              <a:gd name="T32" fmla="*/ 2147483647 w 217"/>
              <a:gd name="T33" fmla="*/ 2147483647 h 297"/>
              <a:gd name="T34" fmla="*/ 2147483647 w 217"/>
              <a:gd name="T35" fmla="*/ 2147483647 h 297"/>
              <a:gd name="T36" fmla="*/ 2147483647 w 217"/>
              <a:gd name="T37" fmla="*/ 2147483647 h 297"/>
              <a:gd name="T38" fmla="*/ 2147483647 w 217"/>
              <a:gd name="T39" fmla="*/ 2147483647 h 297"/>
              <a:gd name="T40" fmla="*/ 2147483647 w 217"/>
              <a:gd name="T41" fmla="*/ 2147483647 h 297"/>
              <a:gd name="T42" fmla="*/ 2147483647 w 217"/>
              <a:gd name="T43" fmla="*/ 2147483647 h 297"/>
              <a:gd name="T44" fmla="*/ 2147483647 w 217"/>
              <a:gd name="T45" fmla="*/ 2147483647 h 297"/>
              <a:gd name="T46" fmla="*/ 2147483647 w 217"/>
              <a:gd name="T47" fmla="*/ 2147483647 h 297"/>
              <a:gd name="T48" fmla="*/ 2147483647 w 217"/>
              <a:gd name="T49" fmla="*/ 2147483647 h 297"/>
              <a:gd name="T50" fmla="*/ 2147483647 w 217"/>
              <a:gd name="T51" fmla="*/ 2147483647 h 297"/>
              <a:gd name="T52" fmla="*/ 2147483647 w 217"/>
              <a:gd name="T53" fmla="*/ 2147483647 h 297"/>
              <a:gd name="T54" fmla="*/ 0 w 217"/>
              <a:gd name="T55" fmla="*/ 2147483647 h 297"/>
              <a:gd name="T56" fmla="*/ 0 w 217"/>
              <a:gd name="T57" fmla="*/ 2147483647 h 2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7" h="297">
                <a:moveTo>
                  <a:pt x="0" y="256"/>
                </a:moveTo>
                <a:lnTo>
                  <a:pt x="24" y="288"/>
                </a:lnTo>
                <a:lnTo>
                  <a:pt x="64" y="296"/>
                </a:lnTo>
                <a:lnTo>
                  <a:pt x="72" y="288"/>
                </a:lnTo>
                <a:lnTo>
                  <a:pt x="56" y="272"/>
                </a:lnTo>
                <a:lnTo>
                  <a:pt x="48" y="256"/>
                </a:lnTo>
                <a:lnTo>
                  <a:pt x="48" y="216"/>
                </a:lnTo>
                <a:lnTo>
                  <a:pt x="56" y="200"/>
                </a:lnTo>
                <a:lnTo>
                  <a:pt x="112" y="104"/>
                </a:lnTo>
                <a:lnTo>
                  <a:pt x="152" y="72"/>
                </a:lnTo>
                <a:lnTo>
                  <a:pt x="216" y="40"/>
                </a:lnTo>
                <a:lnTo>
                  <a:pt x="216" y="8"/>
                </a:lnTo>
                <a:lnTo>
                  <a:pt x="200" y="0"/>
                </a:lnTo>
                <a:lnTo>
                  <a:pt x="184" y="16"/>
                </a:lnTo>
                <a:lnTo>
                  <a:pt x="168" y="32"/>
                </a:lnTo>
                <a:lnTo>
                  <a:pt x="144" y="40"/>
                </a:lnTo>
                <a:lnTo>
                  <a:pt x="120" y="40"/>
                </a:lnTo>
                <a:lnTo>
                  <a:pt x="96" y="56"/>
                </a:lnTo>
                <a:lnTo>
                  <a:pt x="72" y="88"/>
                </a:lnTo>
                <a:lnTo>
                  <a:pt x="48" y="104"/>
                </a:lnTo>
                <a:lnTo>
                  <a:pt x="48" y="120"/>
                </a:lnTo>
                <a:lnTo>
                  <a:pt x="40" y="144"/>
                </a:lnTo>
                <a:lnTo>
                  <a:pt x="24" y="160"/>
                </a:lnTo>
                <a:lnTo>
                  <a:pt x="32" y="176"/>
                </a:lnTo>
                <a:lnTo>
                  <a:pt x="24" y="192"/>
                </a:lnTo>
                <a:lnTo>
                  <a:pt x="8" y="208"/>
                </a:lnTo>
                <a:lnTo>
                  <a:pt x="16" y="224"/>
                </a:lnTo>
                <a:lnTo>
                  <a:pt x="0" y="232"/>
                </a:lnTo>
                <a:lnTo>
                  <a:pt x="0" y="25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71" name="Freeform 284"/>
          <p:cNvSpPr>
            <a:spLocks/>
          </p:cNvSpPr>
          <p:nvPr/>
        </p:nvSpPr>
        <p:spPr bwMode="ltGray">
          <a:xfrm>
            <a:off x="5029201" y="2727604"/>
            <a:ext cx="36512" cy="49212"/>
          </a:xfrm>
          <a:custGeom>
            <a:avLst/>
            <a:gdLst>
              <a:gd name="T0" fmla="*/ 0 w 25"/>
              <a:gd name="T1" fmla="*/ 2147483647 h 33"/>
              <a:gd name="T2" fmla="*/ 0 w 25"/>
              <a:gd name="T3" fmla="*/ 2147483647 h 33"/>
              <a:gd name="T4" fmla="*/ 2147483647 w 25"/>
              <a:gd name="T5" fmla="*/ 2147483647 h 33"/>
              <a:gd name="T6" fmla="*/ 2147483647 w 25"/>
              <a:gd name="T7" fmla="*/ 2147483647 h 33"/>
              <a:gd name="T8" fmla="*/ 2147483647 w 25"/>
              <a:gd name="T9" fmla="*/ 0 h 33"/>
              <a:gd name="T10" fmla="*/ 0 w 25"/>
              <a:gd name="T11" fmla="*/ 2147483647 h 33"/>
              <a:gd name="T12" fmla="*/ 0 w 25"/>
              <a:gd name="T13" fmla="*/ 2147483647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3">
                <a:moveTo>
                  <a:pt x="0" y="32"/>
                </a:moveTo>
                <a:lnTo>
                  <a:pt x="0" y="32"/>
                </a:lnTo>
                <a:lnTo>
                  <a:pt x="16" y="24"/>
                </a:lnTo>
                <a:lnTo>
                  <a:pt x="24" y="16"/>
                </a:lnTo>
                <a:lnTo>
                  <a:pt x="8" y="0"/>
                </a:lnTo>
                <a:lnTo>
                  <a:pt x="0" y="16"/>
                </a:lnTo>
                <a:lnTo>
                  <a:pt x="0"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72" name="Freeform 285"/>
          <p:cNvSpPr>
            <a:spLocks/>
          </p:cNvSpPr>
          <p:nvPr/>
        </p:nvSpPr>
        <p:spPr bwMode="ltGray">
          <a:xfrm>
            <a:off x="5029201" y="2727604"/>
            <a:ext cx="36512" cy="49212"/>
          </a:xfrm>
          <a:custGeom>
            <a:avLst/>
            <a:gdLst>
              <a:gd name="T0" fmla="*/ 0 w 25"/>
              <a:gd name="T1" fmla="*/ 2147483647 h 33"/>
              <a:gd name="T2" fmla="*/ 2147483647 w 25"/>
              <a:gd name="T3" fmla="*/ 2147483647 h 33"/>
              <a:gd name="T4" fmla="*/ 2147483647 w 25"/>
              <a:gd name="T5" fmla="*/ 2147483647 h 33"/>
              <a:gd name="T6" fmla="*/ 2147483647 w 25"/>
              <a:gd name="T7" fmla="*/ 0 h 33"/>
              <a:gd name="T8" fmla="*/ 0 w 25"/>
              <a:gd name="T9" fmla="*/ 2147483647 h 33"/>
              <a:gd name="T10" fmla="*/ 0 w 25"/>
              <a:gd name="T11" fmla="*/ 2147483647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33">
                <a:moveTo>
                  <a:pt x="0" y="32"/>
                </a:moveTo>
                <a:lnTo>
                  <a:pt x="16" y="24"/>
                </a:lnTo>
                <a:lnTo>
                  <a:pt x="24" y="16"/>
                </a:lnTo>
                <a:lnTo>
                  <a:pt x="8" y="0"/>
                </a:lnTo>
                <a:lnTo>
                  <a:pt x="0" y="16"/>
                </a:lnTo>
                <a:lnTo>
                  <a:pt x="0"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73" name="Freeform 286"/>
          <p:cNvSpPr>
            <a:spLocks/>
          </p:cNvSpPr>
          <p:nvPr/>
        </p:nvSpPr>
        <p:spPr bwMode="ltGray">
          <a:xfrm>
            <a:off x="3957638" y="3229254"/>
            <a:ext cx="25400" cy="38100"/>
          </a:xfrm>
          <a:custGeom>
            <a:avLst/>
            <a:gdLst>
              <a:gd name="T0" fmla="*/ 0 w 17"/>
              <a:gd name="T1" fmla="*/ 2147483647 h 25"/>
              <a:gd name="T2" fmla="*/ 0 w 17"/>
              <a:gd name="T3" fmla="*/ 2147483647 h 25"/>
              <a:gd name="T4" fmla="*/ 2147483647 w 17"/>
              <a:gd name="T5" fmla="*/ 2147483647 h 25"/>
              <a:gd name="T6" fmla="*/ 2147483647 w 17"/>
              <a:gd name="T7" fmla="*/ 0 h 25"/>
              <a:gd name="T8" fmla="*/ 0 w 17"/>
              <a:gd name="T9" fmla="*/ 2147483647 h 25"/>
              <a:gd name="T10" fmla="*/ 0 w 17"/>
              <a:gd name="T11" fmla="*/ 2147483647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
                <a:moveTo>
                  <a:pt x="0" y="24"/>
                </a:moveTo>
                <a:lnTo>
                  <a:pt x="0" y="24"/>
                </a:lnTo>
                <a:lnTo>
                  <a:pt x="8" y="8"/>
                </a:lnTo>
                <a:lnTo>
                  <a:pt x="16" y="0"/>
                </a:lnTo>
                <a:lnTo>
                  <a:pt x="0" y="8"/>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74" name="Freeform 287"/>
          <p:cNvSpPr>
            <a:spLocks/>
          </p:cNvSpPr>
          <p:nvPr/>
        </p:nvSpPr>
        <p:spPr bwMode="ltGray">
          <a:xfrm>
            <a:off x="3957638" y="3229254"/>
            <a:ext cx="25400" cy="38100"/>
          </a:xfrm>
          <a:custGeom>
            <a:avLst/>
            <a:gdLst>
              <a:gd name="T0" fmla="*/ 0 w 17"/>
              <a:gd name="T1" fmla="*/ 2147483647 h 25"/>
              <a:gd name="T2" fmla="*/ 2147483647 w 17"/>
              <a:gd name="T3" fmla="*/ 2147483647 h 25"/>
              <a:gd name="T4" fmla="*/ 2147483647 w 17"/>
              <a:gd name="T5" fmla="*/ 0 h 25"/>
              <a:gd name="T6" fmla="*/ 0 w 17"/>
              <a:gd name="T7" fmla="*/ 2147483647 h 25"/>
              <a:gd name="T8" fmla="*/ 0 w 17"/>
              <a:gd name="T9" fmla="*/ 2147483647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24"/>
                </a:moveTo>
                <a:lnTo>
                  <a:pt x="8" y="8"/>
                </a:lnTo>
                <a:lnTo>
                  <a:pt x="16" y="0"/>
                </a:lnTo>
                <a:lnTo>
                  <a:pt x="0" y="8"/>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75" name="Freeform 288"/>
          <p:cNvSpPr>
            <a:spLocks/>
          </p:cNvSpPr>
          <p:nvPr/>
        </p:nvSpPr>
        <p:spPr bwMode="ltGray">
          <a:xfrm>
            <a:off x="4286251" y="3326091"/>
            <a:ext cx="14287" cy="25400"/>
          </a:xfrm>
          <a:custGeom>
            <a:avLst/>
            <a:gdLst>
              <a:gd name="T0" fmla="*/ 0 w 9"/>
              <a:gd name="T1" fmla="*/ 2147483647 h 17"/>
              <a:gd name="T2" fmla="*/ 0 w 9"/>
              <a:gd name="T3" fmla="*/ 2147483647 h 17"/>
              <a:gd name="T4" fmla="*/ 0 w 9"/>
              <a:gd name="T5" fmla="*/ 2147483647 h 17"/>
              <a:gd name="T6" fmla="*/ 2147483647 w 9"/>
              <a:gd name="T7" fmla="*/ 2147483647 h 17"/>
              <a:gd name="T8" fmla="*/ 2147483647 w 9"/>
              <a:gd name="T9" fmla="*/ 2147483647 h 17"/>
              <a:gd name="T10" fmla="*/ 2147483647 w 9"/>
              <a:gd name="T11" fmla="*/ 0 h 17"/>
              <a:gd name="T12" fmla="*/ 0 w 9"/>
              <a:gd name="T13" fmla="*/ 214748364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0" y="8"/>
                </a:moveTo>
                <a:lnTo>
                  <a:pt x="0" y="8"/>
                </a:lnTo>
                <a:lnTo>
                  <a:pt x="0" y="16"/>
                </a:lnTo>
                <a:lnTo>
                  <a:pt x="8" y="16"/>
                </a:lnTo>
                <a:lnTo>
                  <a:pt x="8" y="8"/>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76" name="Freeform 289"/>
          <p:cNvSpPr>
            <a:spLocks/>
          </p:cNvSpPr>
          <p:nvPr/>
        </p:nvSpPr>
        <p:spPr bwMode="ltGray">
          <a:xfrm>
            <a:off x="4286251" y="3326091"/>
            <a:ext cx="14287" cy="25400"/>
          </a:xfrm>
          <a:custGeom>
            <a:avLst/>
            <a:gdLst>
              <a:gd name="T0" fmla="*/ 0 w 9"/>
              <a:gd name="T1" fmla="*/ 2147483647 h 17"/>
              <a:gd name="T2" fmla="*/ 0 w 9"/>
              <a:gd name="T3" fmla="*/ 2147483647 h 17"/>
              <a:gd name="T4" fmla="*/ 2147483647 w 9"/>
              <a:gd name="T5" fmla="*/ 2147483647 h 17"/>
              <a:gd name="T6" fmla="*/ 2147483647 w 9"/>
              <a:gd name="T7" fmla="*/ 2147483647 h 17"/>
              <a:gd name="T8" fmla="*/ 2147483647 w 9"/>
              <a:gd name="T9" fmla="*/ 0 h 17"/>
              <a:gd name="T10" fmla="*/ 0 w 9"/>
              <a:gd name="T11" fmla="*/ 214748364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7">
                <a:moveTo>
                  <a:pt x="0" y="8"/>
                </a:moveTo>
                <a:lnTo>
                  <a:pt x="0" y="16"/>
                </a:lnTo>
                <a:lnTo>
                  <a:pt x="8" y="16"/>
                </a:lnTo>
                <a:lnTo>
                  <a:pt x="8" y="8"/>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77" name="Freeform 290"/>
          <p:cNvSpPr>
            <a:spLocks/>
          </p:cNvSpPr>
          <p:nvPr/>
        </p:nvSpPr>
        <p:spPr bwMode="ltGray">
          <a:xfrm>
            <a:off x="4311651" y="3313391"/>
            <a:ext cx="25400" cy="26988"/>
          </a:xfrm>
          <a:custGeom>
            <a:avLst/>
            <a:gdLst>
              <a:gd name="T0" fmla="*/ 0 w 17"/>
              <a:gd name="T1" fmla="*/ 2147483647 h 17"/>
              <a:gd name="T2" fmla="*/ 0 w 17"/>
              <a:gd name="T3" fmla="*/ 2147483647 h 17"/>
              <a:gd name="T4" fmla="*/ 0 w 17"/>
              <a:gd name="T5" fmla="*/ 2147483647 h 17"/>
              <a:gd name="T6" fmla="*/ 2147483647 w 17"/>
              <a:gd name="T7" fmla="*/ 2147483647 h 17"/>
              <a:gd name="T8" fmla="*/ 2147483647 w 17"/>
              <a:gd name="T9" fmla="*/ 2147483647 h 17"/>
              <a:gd name="T10" fmla="*/ 2147483647 w 17"/>
              <a:gd name="T11" fmla="*/ 0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8"/>
                </a:moveTo>
                <a:lnTo>
                  <a:pt x="0" y="8"/>
                </a:lnTo>
                <a:lnTo>
                  <a:pt x="0" y="16"/>
                </a:lnTo>
                <a:lnTo>
                  <a:pt x="16" y="16"/>
                </a:lnTo>
                <a:lnTo>
                  <a:pt x="16" y="8"/>
                </a:lnTo>
                <a:lnTo>
                  <a:pt x="16"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78" name="Freeform 291"/>
          <p:cNvSpPr>
            <a:spLocks/>
          </p:cNvSpPr>
          <p:nvPr/>
        </p:nvSpPr>
        <p:spPr bwMode="ltGray">
          <a:xfrm>
            <a:off x="4311651" y="3313391"/>
            <a:ext cx="25400"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0 h 17"/>
              <a:gd name="T10" fmla="*/ 0 w 17"/>
              <a:gd name="T11" fmla="*/ 214748364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0" y="8"/>
                </a:moveTo>
                <a:lnTo>
                  <a:pt x="0" y="16"/>
                </a:lnTo>
                <a:lnTo>
                  <a:pt x="16" y="16"/>
                </a:lnTo>
                <a:lnTo>
                  <a:pt x="16" y="8"/>
                </a:lnTo>
                <a:lnTo>
                  <a:pt x="16"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79" name="Freeform 292"/>
          <p:cNvSpPr>
            <a:spLocks/>
          </p:cNvSpPr>
          <p:nvPr/>
        </p:nvSpPr>
        <p:spPr bwMode="ltGray">
          <a:xfrm>
            <a:off x="4311651" y="3349904"/>
            <a:ext cx="25400" cy="14287"/>
          </a:xfrm>
          <a:custGeom>
            <a:avLst/>
            <a:gdLst>
              <a:gd name="T0" fmla="*/ 0 w 17"/>
              <a:gd name="T1" fmla="*/ 0 h 9"/>
              <a:gd name="T2" fmla="*/ 0 w 17"/>
              <a:gd name="T3" fmla="*/ 0 h 9"/>
              <a:gd name="T4" fmla="*/ 0 w 17"/>
              <a:gd name="T5" fmla="*/ 2147483647 h 9"/>
              <a:gd name="T6" fmla="*/ 2147483647 w 17"/>
              <a:gd name="T7" fmla="*/ 0 h 9"/>
              <a:gd name="T8" fmla="*/ 0 w 17"/>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9">
                <a:moveTo>
                  <a:pt x="0" y="0"/>
                </a:moveTo>
                <a:lnTo>
                  <a:pt x="0" y="0"/>
                </a:lnTo>
                <a:lnTo>
                  <a:pt x="0" y="8"/>
                </a:lnTo>
                <a:lnTo>
                  <a:pt x="16"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80" name="Freeform 293"/>
          <p:cNvSpPr>
            <a:spLocks/>
          </p:cNvSpPr>
          <p:nvPr/>
        </p:nvSpPr>
        <p:spPr bwMode="ltGray">
          <a:xfrm>
            <a:off x="4311651" y="3349904"/>
            <a:ext cx="25400" cy="14287"/>
          </a:xfrm>
          <a:custGeom>
            <a:avLst/>
            <a:gdLst>
              <a:gd name="T0" fmla="*/ 0 w 17"/>
              <a:gd name="T1" fmla="*/ 0 h 9"/>
              <a:gd name="T2" fmla="*/ 0 w 17"/>
              <a:gd name="T3" fmla="*/ 2147483647 h 9"/>
              <a:gd name="T4" fmla="*/ 2147483647 w 17"/>
              <a:gd name="T5" fmla="*/ 0 h 9"/>
              <a:gd name="T6" fmla="*/ 0 w 17"/>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9">
                <a:moveTo>
                  <a:pt x="0" y="0"/>
                </a:moveTo>
                <a:lnTo>
                  <a:pt x="0" y="8"/>
                </a:lnTo>
                <a:lnTo>
                  <a:pt x="16"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81" name="Freeform 294"/>
          <p:cNvSpPr>
            <a:spLocks/>
          </p:cNvSpPr>
          <p:nvPr/>
        </p:nvSpPr>
        <p:spPr bwMode="ltGray">
          <a:xfrm>
            <a:off x="4443413" y="3253066"/>
            <a:ext cx="26988" cy="26988"/>
          </a:xfrm>
          <a:custGeom>
            <a:avLst/>
            <a:gdLst>
              <a:gd name="T0" fmla="*/ 0 w 17"/>
              <a:gd name="T1" fmla="*/ 2147483647 h 17"/>
              <a:gd name="T2" fmla="*/ 0 w 17"/>
              <a:gd name="T3" fmla="*/ 2147483647 h 17"/>
              <a:gd name="T4" fmla="*/ 0 w 17"/>
              <a:gd name="T5" fmla="*/ 2147483647 h 17"/>
              <a:gd name="T6" fmla="*/ 2147483647 w 17"/>
              <a:gd name="T7" fmla="*/ 2147483647 h 17"/>
              <a:gd name="T8" fmla="*/ 2147483647 w 17"/>
              <a:gd name="T9" fmla="*/ 0 h 17"/>
              <a:gd name="T10" fmla="*/ 2147483647 w 17"/>
              <a:gd name="T11" fmla="*/ 0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8"/>
                </a:moveTo>
                <a:lnTo>
                  <a:pt x="0" y="8"/>
                </a:lnTo>
                <a:lnTo>
                  <a:pt x="0" y="16"/>
                </a:lnTo>
                <a:lnTo>
                  <a:pt x="8" y="16"/>
                </a:lnTo>
                <a:lnTo>
                  <a:pt x="8" y="0"/>
                </a:lnTo>
                <a:lnTo>
                  <a:pt x="16"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82" name="Freeform 295"/>
          <p:cNvSpPr>
            <a:spLocks/>
          </p:cNvSpPr>
          <p:nvPr/>
        </p:nvSpPr>
        <p:spPr bwMode="ltGray">
          <a:xfrm>
            <a:off x="4443413" y="3253066"/>
            <a:ext cx="26988" cy="26988"/>
          </a:xfrm>
          <a:custGeom>
            <a:avLst/>
            <a:gdLst>
              <a:gd name="T0" fmla="*/ 0 w 17"/>
              <a:gd name="T1" fmla="*/ 2147483647 h 17"/>
              <a:gd name="T2" fmla="*/ 0 w 17"/>
              <a:gd name="T3" fmla="*/ 2147483647 h 17"/>
              <a:gd name="T4" fmla="*/ 2147483647 w 17"/>
              <a:gd name="T5" fmla="*/ 2147483647 h 17"/>
              <a:gd name="T6" fmla="*/ 2147483647 w 17"/>
              <a:gd name="T7" fmla="*/ 0 h 17"/>
              <a:gd name="T8" fmla="*/ 2147483647 w 17"/>
              <a:gd name="T9" fmla="*/ 0 h 17"/>
              <a:gd name="T10" fmla="*/ 0 w 17"/>
              <a:gd name="T11" fmla="*/ 214748364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0" y="8"/>
                </a:moveTo>
                <a:lnTo>
                  <a:pt x="0" y="16"/>
                </a:lnTo>
                <a:lnTo>
                  <a:pt x="8" y="16"/>
                </a:lnTo>
                <a:lnTo>
                  <a:pt x="8" y="0"/>
                </a:lnTo>
                <a:lnTo>
                  <a:pt x="16"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83" name="Freeform 296"/>
          <p:cNvSpPr>
            <a:spLocks/>
          </p:cNvSpPr>
          <p:nvPr/>
        </p:nvSpPr>
        <p:spPr bwMode="ltGray">
          <a:xfrm>
            <a:off x="4516438" y="3229254"/>
            <a:ext cx="26988" cy="12700"/>
          </a:xfrm>
          <a:custGeom>
            <a:avLst/>
            <a:gdLst>
              <a:gd name="T0" fmla="*/ 0 w 17"/>
              <a:gd name="T1" fmla="*/ 0 h 9"/>
              <a:gd name="T2" fmla="*/ 0 w 17"/>
              <a:gd name="T3" fmla="*/ 0 h 9"/>
              <a:gd name="T4" fmla="*/ 0 w 17"/>
              <a:gd name="T5" fmla="*/ 2147483647 h 9"/>
              <a:gd name="T6" fmla="*/ 2147483647 w 17"/>
              <a:gd name="T7" fmla="*/ 0 h 9"/>
              <a:gd name="T8" fmla="*/ 2147483647 w 17"/>
              <a:gd name="T9" fmla="*/ 0 h 9"/>
              <a:gd name="T10" fmla="*/ 0 w 17"/>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9">
                <a:moveTo>
                  <a:pt x="0" y="0"/>
                </a:moveTo>
                <a:lnTo>
                  <a:pt x="0" y="0"/>
                </a:lnTo>
                <a:lnTo>
                  <a:pt x="0" y="8"/>
                </a:lnTo>
                <a:lnTo>
                  <a:pt x="16" y="0"/>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84" name="Freeform 297"/>
          <p:cNvSpPr>
            <a:spLocks/>
          </p:cNvSpPr>
          <p:nvPr/>
        </p:nvSpPr>
        <p:spPr bwMode="ltGray">
          <a:xfrm>
            <a:off x="4516438" y="3229254"/>
            <a:ext cx="26988" cy="12700"/>
          </a:xfrm>
          <a:custGeom>
            <a:avLst/>
            <a:gdLst>
              <a:gd name="T0" fmla="*/ 0 w 17"/>
              <a:gd name="T1" fmla="*/ 0 h 9"/>
              <a:gd name="T2" fmla="*/ 0 w 17"/>
              <a:gd name="T3" fmla="*/ 2147483647 h 9"/>
              <a:gd name="T4" fmla="*/ 2147483647 w 17"/>
              <a:gd name="T5" fmla="*/ 0 h 9"/>
              <a:gd name="T6" fmla="*/ 2147483647 w 17"/>
              <a:gd name="T7" fmla="*/ 0 h 9"/>
              <a:gd name="T8" fmla="*/ 0 w 17"/>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9">
                <a:moveTo>
                  <a:pt x="0" y="0"/>
                </a:moveTo>
                <a:lnTo>
                  <a:pt x="0" y="8"/>
                </a:lnTo>
                <a:lnTo>
                  <a:pt x="16" y="0"/>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85" name="Freeform 298"/>
          <p:cNvSpPr>
            <a:spLocks/>
          </p:cNvSpPr>
          <p:nvPr/>
        </p:nvSpPr>
        <p:spPr bwMode="ltGray">
          <a:xfrm>
            <a:off x="4530726" y="3203854"/>
            <a:ext cx="12700" cy="12700"/>
          </a:xfrm>
          <a:custGeom>
            <a:avLst/>
            <a:gdLst>
              <a:gd name="T0" fmla="*/ 0 w 9"/>
              <a:gd name="T1" fmla="*/ 2147483647 h 9"/>
              <a:gd name="T2" fmla="*/ 0 w 9"/>
              <a:gd name="T3" fmla="*/ 2147483647 h 9"/>
              <a:gd name="T4" fmla="*/ 2147483647 w 9"/>
              <a:gd name="T5" fmla="*/ 2147483647 h 9"/>
              <a:gd name="T6" fmla="*/ 0 w 9"/>
              <a:gd name="T7" fmla="*/ 0 h 9"/>
              <a:gd name="T8" fmla="*/ 0 w 9"/>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0" y="8"/>
                </a:moveTo>
                <a:lnTo>
                  <a:pt x="0" y="8"/>
                </a:lnTo>
                <a:lnTo>
                  <a:pt x="8" y="8"/>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86" name="Freeform 299"/>
          <p:cNvSpPr>
            <a:spLocks/>
          </p:cNvSpPr>
          <p:nvPr/>
        </p:nvSpPr>
        <p:spPr bwMode="ltGray">
          <a:xfrm>
            <a:off x="4530726" y="3203854"/>
            <a:ext cx="12700" cy="12700"/>
          </a:xfrm>
          <a:custGeom>
            <a:avLst/>
            <a:gdLst>
              <a:gd name="T0" fmla="*/ 0 w 9"/>
              <a:gd name="T1" fmla="*/ 2147483647 h 9"/>
              <a:gd name="T2" fmla="*/ 2147483647 w 9"/>
              <a:gd name="T3" fmla="*/ 2147483647 h 9"/>
              <a:gd name="T4" fmla="*/ 0 w 9"/>
              <a:gd name="T5" fmla="*/ 0 h 9"/>
              <a:gd name="T6" fmla="*/ 0 w 9"/>
              <a:gd name="T7" fmla="*/ 214748364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9">
                <a:moveTo>
                  <a:pt x="0" y="8"/>
                </a:moveTo>
                <a:lnTo>
                  <a:pt x="8" y="8"/>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87" name="Freeform 300"/>
          <p:cNvSpPr>
            <a:spLocks/>
          </p:cNvSpPr>
          <p:nvPr/>
        </p:nvSpPr>
        <p:spPr bwMode="ltGray">
          <a:xfrm>
            <a:off x="3970338" y="3229254"/>
            <a:ext cx="157163" cy="282575"/>
          </a:xfrm>
          <a:custGeom>
            <a:avLst/>
            <a:gdLst>
              <a:gd name="T0" fmla="*/ 2147483647 w 105"/>
              <a:gd name="T1" fmla="*/ 2147483647 h 185"/>
              <a:gd name="T2" fmla="*/ 2147483647 w 105"/>
              <a:gd name="T3" fmla="*/ 2147483647 h 185"/>
              <a:gd name="T4" fmla="*/ 2147483647 w 105"/>
              <a:gd name="T5" fmla="*/ 2147483647 h 185"/>
              <a:gd name="T6" fmla="*/ 2147483647 w 105"/>
              <a:gd name="T7" fmla="*/ 2147483647 h 185"/>
              <a:gd name="T8" fmla="*/ 2147483647 w 105"/>
              <a:gd name="T9" fmla="*/ 2147483647 h 185"/>
              <a:gd name="T10" fmla="*/ 2147483647 w 105"/>
              <a:gd name="T11" fmla="*/ 2147483647 h 185"/>
              <a:gd name="T12" fmla="*/ 2147483647 w 105"/>
              <a:gd name="T13" fmla="*/ 2147483647 h 185"/>
              <a:gd name="T14" fmla="*/ 2147483647 w 105"/>
              <a:gd name="T15" fmla="*/ 2147483647 h 185"/>
              <a:gd name="T16" fmla="*/ 2147483647 w 105"/>
              <a:gd name="T17" fmla="*/ 2147483647 h 185"/>
              <a:gd name="T18" fmla="*/ 2147483647 w 105"/>
              <a:gd name="T19" fmla="*/ 2147483647 h 185"/>
              <a:gd name="T20" fmla="*/ 2147483647 w 105"/>
              <a:gd name="T21" fmla="*/ 2147483647 h 185"/>
              <a:gd name="T22" fmla="*/ 2147483647 w 105"/>
              <a:gd name="T23" fmla="*/ 2147483647 h 185"/>
              <a:gd name="T24" fmla="*/ 2147483647 w 105"/>
              <a:gd name="T25" fmla="*/ 2147483647 h 185"/>
              <a:gd name="T26" fmla="*/ 2147483647 w 105"/>
              <a:gd name="T27" fmla="*/ 2147483647 h 185"/>
              <a:gd name="T28" fmla="*/ 2147483647 w 105"/>
              <a:gd name="T29" fmla="*/ 2147483647 h 185"/>
              <a:gd name="T30" fmla="*/ 2147483647 w 105"/>
              <a:gd name="T31" fmla="*/ 2147483647 h 185"/>
              <a:gd name="T32" fmla="*/ 2147483647 w 105"/>
              <a:gd name="T33" fmla="*/ 2147483647 h 185"/>
              <a:gd name="T34" fmla="*/ 2147483647 w 105"/>
              <a:gd name="T35" fmla="*/ 2147483647 h 185"/>
              <a:gd name="T36" fmla="*/ 2147483647 w 105"/>
              <a:gd name="T37" fmla="*/ 2147483647 h 185"/>
              <a:gd name="T38" fmla="*/ 2147483647 w 105"/>
              <a:gd name="T39" fmla="*/ 2147483647 h 185"/>
              <a:gd name="T40" fmla="*/ 2147483647 w 105"/>
              <a:gd name="T41" fmla="*/ 2147483647 h 185"/>
              <a:gd name="T42" fmla="*/ 2147483647 w 105"/>
              <a:gd name="T43" fmla="*/ 2147483647 h 185"/>
              <a:gd name="T44" fmla="*/ 2147483647 w 105"/>
              <a:gd name="T45" fmla="*/ 2147483647 h 185"/>
              <a:gd name="T46" fmla="*/ 2147483647 w 105"/>
              <a:gd name="T47" fmla="*/ 2147483647 h 185"/>
              <a:gd name="T48" fmla="*/ 2147483647 w 105"/>
              <a:gd name="T49" fmla="*/ 2147483647 h 185"/>
              <a:gd name="T50" fmla="*/ 2147483647 w 105"/>
              <a:gd name="T51" fmla="*/ 0 h 185"/>
              <a:gd name="T52" fmla="*/ 2147483647 w 105"/>
              <a:gd name="T53" fmla="*/ 0 h 185"/>
              <a:gd name="T54" fmla="*/ 2147483647 w 105"/>
              <a:gd name="T55" fmla="*/ 0 h 185"/>
              <a:gd name="T56" fmla="*/ 2147483647 w 105"/>
              <a:gd name="T57" fmla="*/ 2147483647 h 185"/>
              <a:gd name="T58" fmla="*/ 0 w 105"/>
              <a:gd name="T59" fmla="*/ 2147483647 h 185"/>
              <a:gd name="T60" fmla="*/ 2147483647 w 105"/>
              <a:gd name="T61" fmla="*/ 2147483647 h 185"/>
              <a:gd name="T62" fmla="*/ 2147483647 w 105"/>
              <a:gd name="T63" fmla="*/ 2147483647 h 185"/>
              <a:gd name="T64" fmla="*/ 2147483647 w 105"/>
              <a:gd name="T65" fmla="*/ 2147483647 h 185"/>
              <a:gd name="T66" fmla="*/ 2147483647 w 105"/>
              <a:gd name="T67" fmla="*/ 2147483647 h 185"/>
              <a:gd name="T68" fmla="*/ 2147483647 w 105"/>
              <a:gd name="T69" fmla="*/ 2147483647 h 185"/>
              <a:gd name="T70" fmla="*/ 2147483647 w 105"/>
              <a:gd name="T71" fmla="*/ 2147483647 h 185"/>
              <a:gd name="T72" fmla="*/ 2147483647 w 105"/>
              <a:gd name="T73" fmla="*/ 2147483647 h 185"/>
              <a:gd name="T74" fmla="*/ 2147483647 w 105"/>
              <a:gd name="T75" fmla="*/ 2147483647 h 185"/>
              <a:gd name="T76" fmla="*/ 2147483647 w 105"/>
              <a:gd name="T77" fmla="*/ 2147483647 h 185"/>
              <a:gd name="T78" fmla="*/ 2147483647 w 105"/>
              <a:gd name="T79" fmla="*/ 2147483647 h 185"/>
              <a:gd name="T80" fmla="*/ 2147483647 w 105"/>
              <a:gd name="T81" fmla="*/ 2147483647 h 185"/>
              <a:gd name="T82" fmla="*/ 2147483647 w 105"/>
              <a:gd name="T83" fmla="*/ 2147483647 h 185"/>
              <a:gd name="T84" fmla="*/ 2147483647 w 105"/>
              <a:gd name="T85" fmla="*/ 2147483647 h 185"/>
              <a:gd name="T86" fmla="*/ 2147483647 w 105"/>
              <a:gd name="T87" fmla="*/ 2147483647 h 185"/>
              <a:gd name="T88" fmla="*/ 2147483647 w 105"/>
              <a:gd name="T89" fmla="*/ 2147483647 h 185"/>
              <a:gd name="T90" fmla="*/ 2147483647 w 105"/>
              <a:gd name="T91" fmla="*/ 2147483647 h 185"/>
              <a:gd name="T92" fmla="*/ 2147483647 w 105"/>
              <a:gd name="T93" fmla="*/ 2147483647 h 185"/>
              <a:gd name="T94" fmla="*/ 2147483647 w 105"/>
              <a:gd name="T95" fmla="*/ 2147483647 h 185"/>
              <a:gd name="T96" fmla="*/ 2147483647 w 105"/>
              <a:gd name="T97" fmla="*/ 2147483647 h 185"/>
              <a:gd name="T98" fmla="*/ 2147483647 w 105"/>
              <a:gd name="T99" fmla="*/ 2147483647 h 185"/>
              <a:gd name="T100" fmla="*/ 2147483647 w 105"/>
              <a:gd name="T101" fmla="*/ 2147483647 h 185"/>
              <a:gd name="T102" fmla="*/ 2147483647 w 105"/>
              <a:gd name="T103" fmla="*/ 2147483647 h 185"/>
              <a:gd name="T104" fmla="*/ 2147483647 w 105"/>
              <a:gd name="T105" fmla="*/ 2147483647 h 185"/>
              <a:gd name="T106" fmla="*/ 2147483647 w 105"/>
              <a:gd name="T107" fmla="*/ 2147483647 h 185"/>
              <a:gd name="T108" fmla="*/ 2147483647 w 105"/>
              <a:gd name="T109" fmla="*/ 2147483647 h 185"/>
              <a:gd name="T110" fmla="*/ 2147483647 w 105"/>
              <a:gd name="T111" fmla="*/ 2147483647 h 185"/>
              <a:gd name="T112" fmla="*/ 2147483647 w 105"/>
              <a:gd name="T113" fmla="*/ 2147483647 h 185"/>
              <a:gd name="T114" fmla="*/ 2147483647 w 105"/>
              <a:gd name="T115" fmla="*/ 2147483647 h 185"/>
              <a:gd name="T116" fmla="*/ 2147483647 w 105"/>
              <a:gd name="T117" fmla="*/ 2147483647 h 185"/>
              <a:gd name="T118" fmla="*/ 2147483647 w 105"/>
              <a:gd name="T119" fmla="*/ 2147483647 h 1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5" h="185">
                <a:moveTo>
                  <a:pt x="16" y="184"/>
                </a:moveTo>
                <a:lnTo>
                  <a:pt x="16" y="184"/>
                </a:lnTo>
                <a:lnTo>
                  <a:pt x="24" y="176"/>
                </a:lnTo>
                <a:lnTo>
                  <a:pt x="40" y="184"/>
                </a:lnTo>
                <a:lnTo>
                  <a:pt x="40" y="176"/>
                </a:lnTo>
                <a:lnTo>
                  <a:pt x="48" y="168"/>
                </a:lnTo>
                <a:lnTo>
                  <a:pt x="56" y="176"/>
                </a:lnTo>
                <a:lnTo>
                  <a:pt x="64" y="168"/>
                </a:lnTo>
                <a:lnTo>
                  <a:pt x="96" y="168"/>
                </a:lnTo>
                <a:lnTo>
                  <a:pt x="104" y="160"/>
                </a:lnTo>
                <a:lnTo>
                  <a:pt x="88" y="160"/>
                </a:lnTo>
                <a:lnTo>
                  <a:pt x="104" y="136"/>
                </a:lnTo>
                <a:lnTo>
                  <a:pt x="96" y="128"/>
                </a:lnTo>
                <a:lnTo>
                  <a:pt x="88" y="128"/>
                </a:lnTo>
                <a:lnTo>
                  <a:pt x="80" y="128"/>
                </a:lnTo>
                <a:lnTo>
                  <a:pt x="88" y="120"/>
                </a:lnTo>
                <a:lnTo>
                  <a:pt x="88" y="112"/>
                </a:lnTo>
                <a:lnTo>
                  <a:pt x="80" y="96"/>
                </a:lnTo>
                <a:lnTo>
                  <a:pt x="72" y="88"/>
                </a:lnTo>
                <a:lnTo>
                  <a:pt x="56" y="64"/>
                </a:lnTo>
                <a:lnTo>
                  <a:pt x="40" y="56"/>
                </a:lnTo>
                <a:lnTo>
                  <a:pt x="64" y="24"/>
                </a:lnTo>
                <a:lnTo>
                  <a:pt x="56" y="16"/>
                </a:lnTo>
                <a:lnTo>
                  <a:pt x="32" y="24"/>
                </a:lnTo>
                <a:lnTo>
                  <a:pt x="32" y="8"/>
                </a:lnTo>
                <a:lnTo>
                  <a:pt x="48" y="0"/>
                </a:lnTo>
                <a:lnTo>
                  <a:pt x="40" y="0"/>
                </a:lnTo>
                <a:lnTo>
                  <a:pt x="24" y="0"/>
                </a:lnTo>
                <a:lnTo>
                  <a:pt x="8" y="24"/>
                </a:lnTo>
                <a:lnTo>
                  <a:pt x="0" y="24"/>
                </a:lnTo>
                <a:lnTo>
                  <a:pt x="8" y="32"/>
                </a:lnTo>
                <a:lnTo>
                  <a:pt x="16" y="32"/>
                </a:lnTo>
                <a:lnTo>
                  <a:pt x="8" y="48"/>
                </a:lnTo>
                <a:lnTo>
                  <a:pt x="16" y="48"/>
                </a:lnTo>
                <a:lnTo>
                  <a:pt x="16" y="56"/>
                </a:lnTo>
                <a:lnTo>
                  <a:pt x="8" y="64"/>
                </a:lnTo>
                <a:lnTo>
                  <a:pt x="16" y="64"/>
                </a:lnTo>
                <a:lnTo>
                  <a:pt x="16" y="72"/>
                </a:lnTo>
                <a:lnTo>
                  <a:pt x="16" y="64"/>
                </a:lnTo>
                <a:lnTo>
                  <a:pt x="24" y="72"/>
                </a:lnTo>
                <a:lnTo>
                  <a:pt x="16" y="80"/>
                </a:lnTo>
                <a:lnTo>
                  <a:pt x="24" y="88"/>
                </a:lnTo>
                <a:lnTo>
                  <a:pt x="40" y="80"/>
                </a:lnTo>
                <a:lnTo>
                  <a:pt x="40" y="88"/>
                </a:lnTo>
                <a:lnTo>
                  <a:pt x="40" y="96"/>
                </a:lnTo>
                <a:lnTo>
                  <a:pt x="48" y="96"/>
                </a:lnTo>
                <a:lnTo>
                  <a:pt x="48" y="112"/>
                </a:lnTo>
                <a:lnTo>
                  <a:pt x="24" y="112"/>
                </a:lnTo>
                <a:lnTo>
                  <a:pt x="32" y="120"/>
                </a:lnTo>
                <a:lnTo>
                  <a:pt x="24" y="128"/>
                </a:lnTo>
                <a:lnTo>
                  <a:pt x="32" y="128"/>
                </a:lnTo>
                <a:lnTo>
                  <a:pt x="32" y="136"/>
                </a:lnTo>
                <a:lnTo>
                  <a:pt x="16" y="144"/>
                </a:lnTo>
                <a:lnTo>
                  <a:pt x="24" y="152"/>
                </a:lnTo>
                <a:lnTo>
                  <a:pt x="32" y="152"/>
                </a:lnTo>
                <a:lnTo>
                  <a:pt x="40" y="160"/>
                </a:lnTo>
                <a:lnTo>
                  <a:pt x="48" y="152"/>
                </a:lnTo>
                <a:lnTo>
                  <a:pt x="48" y="160"/>
                </a:lnTo>
                <a:lnTo>
                  <a:pt x="32" y="160"/>
                </a:lnTo>
                <a:lnTo>
                  <a:pt x="16" y="18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88" name="Freeform 301"/>
          <p:cNvSpPr>
            <a:spLocks/>
          </p:cNvSpPr>
          <p:nvPr/>
        </p:nvSpPr>
        <p:spPr bwMode="ltGray">
          <a:xfrm>
            <a:off x="3970338" y="3229254"/>
            <a:ext cx="157163" cy="282575"/>
          </a:xfrm>
          <a:custGeom>
            <a:avLst/>
            <a:gdLst>
              <a:gd name="T0" fmla="*/ 2147483647 w 105"/>
              <a:gd name="T1" fmla="*/ 2147483647 h 185"/>
              <a:gd name="T2" fmla="*/ 2147483647 w 105"/>
              <a:gd name="T3" fmla="*/ 2147483647 h 185"/>
              <a:gd name="T4" fmla="*/ 2147483647 w 105"/>
              <a:gd name="T5" fmla="*/ 2147483647 h 185"/>
              <a:gd name="T6" fmla="*/ 2147483647 w 105"/>
              <a:gd name="T7" fmla="*/ 2147483647 h 185"/>
              <a:gd name="T8" fmla="*/ 2147483647 w 105"/>
              <a:gd name="T9" fmla="*/ 2147483647 h 185"/>
              <a:gd name="T10" fmla="*/ 2147483647 w 105"/>
              <a:gd name="T11" fmla="*/ 2147483647 h 185"/>
              <a:gd name="T12" fmla="*/ 2147483647 w 105"/>
              <a:gd name="T13" fmla="*/ 2147483647 h 185"/>
              <a:gd name="T14" fmla="*/ 2147483647 w 105"/>
              <a:gd name="T15" fmla="*/ 2147483647 h 185"/>
              <a:gd name="T16" fmla="*/ 2147483647 w 105"/>
              <a:gd name="T17" fmla="*/ 2147483647 h 185"/>
              <a:gd name="T18" fmla="*/ 2147483647 w 105"/>
              <a:gd name="T19" fmla="*/ 2147483647 h 185"/>
              <a:gd name="T20" fmla="*/ 2147483647 w 105"/>
              <a:gd name="T21" fmla="*/ 2147483647 h 185"/>
              <a:gd name="T22" fmla="*/ 2147483647 w 105"/>
              <a:gd name="T23" fmla="*/ 2147483647 h 185"/>
              <a:gd name="T24" fmla="*/ 2147483647 w 105"/>
              <a:gd name="T25" fmla="*/ 2147483647 h 185"/>
              <a:gd name="T26" fmla="*/ 2147483647 w 105"/>
              <a:gd name="T27" fmla="*/ 2147483647 h 185"/>
              <a:gd name="T28" fmla="*/ 2147483647 w 105"/>
              <a:gd name="T29" fmla="*/ 2147483647 h 185"/>
              <a:gd name="T30" fmla="*/ 2147483647 w 105"/>
              <a:gd name="T31" fmla="*/ 2147483647 h 185"/>
              <a:gd name="T32" fmla="*/ 2147483647 w 105"/>
              <a:gd name="T33" fmla="*/ 2147483647 h 185"/>
              <a:gd name="T34" fmla="*/ 2147483647 w 105"/>
              <a:gd name="T35" fmla="*/ 2147483647 h 185"/>
              <a:gd name="T36" fmla="*/ 2147483647 w 105"/>
              <a:gd name="T37" fmla="*/ 2147483647 h 185"/>
              <a:gd name="T38" fmla="*/ 2147483647 w 105"/>
              <a:gd name="T39" fmla="*/ 2147483647 h 185"/>
              <a:gd name="T40" fmla="*/ 2147483647 w 105"/>
              <a:gd name="T41" fmla="*/ 2147483647 h 185"/>
              <a:gd name="T42" fmla="*/ 2147483647 w 105"/>
              <a:gd name="T43" fmla="*/ 2147483647 h 185"/>
              <a:gd name="T44" fmla="*/ 2147483647 w 105"/>
              <a:gd name="T45" fmla="*/ 2147483647 h 185"/>
              <a:gd name="T46" fmla="*/ 2147483647 w 105"/>
              <a:gd name="T47" fmla="*/ 2147483647 h 185"/>
              <a:gd name="T48" fmla="*/ 2147483647 w 105"/>
              <a:gd name="T49" fmla="*/ 0 h 185"/>
              <a:gd name="T50" fmla="*/ 2147483647 w 105"/>
              <a:gd name="T51" fmla="*/ 0 h 185"/>
              <a:gd name="T52" fmla="*/ 2147483647 w 105"/>
              <a:gd name="T53" fmla="*/ 0 h 185"/>
              <a:gd name="T54" fmla="*/ 2147483647 w 105"/>
              <a:gd name="T55" fmla="*/ 2147483647 h 185"/>
              <a:gd name="T56" fmla="*/ 0 w 105"/>
              <a:gd name="T57" fmla="*/ 2147483647 h 185"/>
              <a:gd name="T58" fmla="*/ 2147483647 w 105"/>
              <a:gd name="T59" fmla="*/ 2147483647 h 185"/>
              <a:gd name="T60" fmla="*/ 2147483647 w 105"/>
              <a:gd name="T61" fmla="*/ 2147483647 h 185"/>
              <a:gd name="T62" fmla="*/ 2147483647 w 105"/>
              <a:gd name="T63" fmla="*/ 2147483647 h 185"/>
              <a:gd name="T64" fmla="*/ 2147483647 w 105"/>
              <a:gd name="T65" fmla="*/ 2147483647 h 185"/>
              <a:gd name="T66" fmla="*/ 2147483647 w 105"/>
              <a:gd name="T67" fmla="*/ 2147483647 h 185"/>
              <a:gd name="T68" fmla="*/ 2147483647 w 105"/>
              <a:gd name="T69" fmla="*/ 2147483647 h 185"/>
              <a:gd name="T70" fmla="*/ 2147483647 w 105"/>
              <a:gd name="T71" fmla="*/ 2147483647 h 185"/>
              <a:gd name="T72" fmla="*/ 2147483647 w 105"/>
              <a:gd name="T73" fmla="*/ 2147483647 h 185"/>
              <a:gd name="T74" fmla="*/ 2147483647 w 105"/>
              <a:gd name="T75" fmla="*/ 2147483647 h 185"/>
              <a:gd name="T76" fmla="*/ 2147483647 w 105"/>
              <a:gd name="T77" fmla="*/ 2147483647 h 185"/>
              <a:gd name="T78" fmla="*/ 2147483647 w 105"/>
              <a:gd name="T79" fmla="*/ 2147483647 h 185"/>
              <a:gd name="T80" fmla="*/ 2147483647 w 105"/>
              <a:gd name="T81" fmla="*/ 2147483647 h 185"/>
              <a:gd name="T82" fmla="*/ 2147483647 w 105"/>
              <a:gd name="T83" fmla="*/ 2147483647 h 185"/>
              <a:gd name="T84" fmla="*/ 2147483647 w 105"/>
              <a:gd name="T85" fmla="*/ 2147483647 h 185"/>
              <a:gd name="T86" fmla="*/ 2147483647 w 105"/>
              <a:gd name="T87" fmla="*/ 2147483647 h 185"/>
              <a:gd name="T88" fmla="*/ 2147483647 w 105"/>
              <a:gd name="T89" fmla="*/ 2147483647 h 185"/>
              <a:gd name="T90" fmla="*/ 2147483647 w 105"/>
              <a:gd name="T91" fmla="*/ 2147483647 h 185"/>
              <a:gd name="T92" fmla="*/ 2147483647 w 105"/>
              <a:gd name="T93" fmla="*/ 2147483647 h 185"/>
              <a:gd name="T94" fmla="*/ 2147483647 w 105"/>
              <a:gd name="T95" fmla="*/ 2147483647 h 185"/>
              <a:gd name="T96" fmla="*/ 2147483647 w 105"/>
              <a:gd name="T97" fmla="*/ 2147483647 h 185"/>
              <a:gd name="T98" fmla="*/ 2147483647 w 105"/>
              <a:gd name="T99" fmla="*/ 2147483647 h 185"/>
              <a:gd name="T100" fmla="*/ 2147483647 w 105"/>
              <a:gd name="T101" fmla="*/ 2147483647 h 185"/>
              <a:gd name="T102" fmla="*/ 2147483647 w 105"/>
              <a:gd name="T103" fmla="*/ 2147483647 h 185"/>
              <a:gd name="T104" fmla="*/ 2147483647 w 105"/>
              <a:gd name="T105" fmla="*/ 2147483647 h 185"/>
              <a:gd name="T106" fmla="*/ 2147483647 w 105"/>
              <a:gd name="T107" fmla="*/ 2147483647 h 185"/>
              <a:gd name="T108" fmla="*/ 2147483647 w 105"/>
              <a:gd name="T109" fmla="*/ 2147483647 h 185"/>
              <a:gd name="T110" fmla="*/ 2147483647 w 105"/>
              <a:gd name="T111" fmla="*/ 2147483647 h 185"/>
              <a:gd name="T112" fmla="*/ 2147483647 w 105"/>
              <a:gd name="T113" fmla="*/ 2147483647 h 185"/>
              <a:gd name="T114" fmla="*/ 2147483647 w 105"/>
              <a:gd name="T115" fmla="*/ 2147483647 h 185"/>
              <a:gd name="T116" fmla="*/ 2147483647 w 105"/>
              <a:gd name="T117" fmla="*/ 2147483647 h 1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5" h="185">
                <a:moveTo>
                  <a:pt x="16" y="184"/>
                </a:moveTo>
                <a:lnTo>
                  <a:pt x="24" y="176"/>
                </a:lnTo>
                <a:lnTo>
                  <a:pt x="40" y="184"/>
                </a:lnTo>
                <a:lnTo>
                  <a:pt x="40" y="176"/>
                </a:lnTo>
                <a:lnTo>
                  <a:pt x="48" y="168"/>
                </a:lnTo>
                <a:lnTo>
                  <a:pt x="56" y="176"/>
                </a:lnTo>
                <a:lnTo>
                  <a:pt x="64" y="168"/>
                </a:lnTo>
                <a:lnTo>
                  <a:pt x="96" y="168"/>
                </a:lnTo>
                <a:lnTo>
                  <a:pt x="104" y="160"/>
                </a:lnTo>
                <a:lnTo>
                  <a:pt x="88" y="160"/>
                </a:lnTo>
                <a:lnTo>
                  <a:pt x="104" y="136"/>
                </a:lnTo>
                <a:lnTo>
                  <a:pt x="96" y="128"/>
                </a:lnTo>
                <a:lnTo>
                  <a:pt x="88" y="128"/>
                </a:lnTo>
                <a:lnTo>
                  <a:pt x="80" y="128"/>
                </a:lnTo>
                <a:lnTo>
                  <a:pt x="88" y="120"/>
                </a:lnTo>
                <a:lnTo>
                  <a:pt x="88" y="112"/>
                </a:lnTo>
                <a:lnTo>
                  <a:pt x="80" y="96"/>
                </a:lnTo>
                <a:lnTo>
                  <a:pt x="72" y="88"/>
                </a:lnTo>
                <a:lnTo>
                  <a:pt x="56" y="64"/>
                </a:lnTo>
                <a:lnTo>
                  <a:pt x="40" y="56"/>
                </a:lnTo>
                <a:lnTo>
                  <a:pt x="64" y="24"/>
                </a:lnTo>
                <a:lnTo>
                  <a:pt x="56" y="16"/>
                </a:lnTo>
                <a:lnTo>
                  <a:pt x="32" y="24"/>
                </a:lnTo>
                <a:lnTo>
                  <a:pt x="32" y="8"/>
                </a:lnTo>
                <a:lnTo>
                  <a:pt x="48" y="0"/>
                </a:lnTo>
                <a:lnTo>
                  <a:pt x="40" y="0"/>
                </a:lnTo>
                <a:lnTo>
                  <a:pt x="24" y="0"/>
                </a:lnTo>
                <a:lnTo>
                  <a:pt x="8" y="24"/>
                </a:lnTo>
                <a:lnTo>
                  <a:pt x="0" y="24"/>
                </a:lnTo>
                <a:lnTo>
                  <a:pt x="8" y="32"/>
                </a:lnTo>
                <a:lnTo>
                  <a:pt x="16" y="32"/>
                </a:lnTo>
                <a:lnTo>
                  <a:pt x="8" y="48"/>
                </a:lnTo>
                <a:lnTo>
                  <a:pt x="16" y="48"/>
                </a:lnTo>
                <a:lnTo>
                  <a:pt x="16" y="56"/>
                </a:lnTo>
                <a:lnTo>
                  <a:pt x="8" y="64"/>
                </a:lnTo>
                <a:lnTo>
                  <a:pt x="16" y="64"/>
                </a:lnTo>
                <a:lnTo>
                  <a:pt x="16" y="72"/>
                </a:lnTo>
                <a:lnTo>
                  <a:pt x="16" y="64"/>
                </a:lnTo>
                <a:lnTo>
                  <a:pt x="24" y="72"/>
                </a:lnTo>
                <a:lnTo>
                  <a:pt x="16" y="80"/>
                </a:lnTo>
                <a:lnTo>
                  <a:pt x="24" y="88"/>
                </a:lnTo>
                <a:lnTo>
                  <a:pt x="40" y="80"/>
                </a:lnTo>
                <a:lnTo>
                  <a:pt x="40" y="88"/>
                </a:lnTo>
                <a:lnTo>
                  <a:pt x="40" y="96"/>
                </a:lnTo>
                <a:lnTo>
                  <a:pt x="48" y="96"/>
                </a:lnTo>
                <a:lnTo>
                  <a:pt x="48" y="112"/>
                </a:lnTo>
                <a:lnTo>
                  <a:pt x="24" y="112"/>
                </a:lnTo>
                <a:lnTo>
                  <a:pt x="32" y="120"/>
                </a:lnTo>
                <a:lnTo>
                  <a:pt x="24" y="128"/>
                </a:lnTo>
                <a:lnTo>
                  <a:pt x="32" y="128"/>
                </a:lnTo>
                <a:lnTo>
                  <a:pt x="32" y="136"/>
                </a:lnTo>
                <a:lnTo>
                  <a:pt x="16" y="144"/>
                </a:lnTo>
                <a:lnTo>
                  <a:pt x="24" y="152"/>
                </a:lnTo>
                <a:lnTo>
                  <a:pt x="32" y="152"/>
                </a:lnTo>
                <a:lnTo>
                  <a:pt x="40" y="160"/>
                </a:lnTo>
                <a:lnTo>
                  <a:pt x="48" y="152"/>
                </a:lnTo>
                <a:lnTo>
                  <a:pt x="48" y="160"/>
                </a:lnTo>
                <a:lnTo>
                  <a:pt x="32" y="160"/>
                </a:lnTo>
                <a:lnTo>
                  <a:pt x="16" y="18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89" name="Freeform 302"/>
          <p:cNvSpPr>
            <a:spLocks/>
          </p:cNvSpPr>
          <p:nvPr/>
        </p:nvSpPr>
        <p:spPr bwMode="ltGray">
          <a:xfrm>
            <a:off x="4260851" y="3705504"/>
            <a:ext cx="14287" cy="50800"/>
          </a:xfrm>
          <a:custGeom>
            <a:avLst/>
            <a:gdLst>
              <a:gd name="T0" fmla="*/ 0 w 9"/>
              <a:gd name="T1" fmla="*/ 2147483647 h 33"/>
              <a:gd name="T2" fmla="*/ 0 w 9"/>
              <a:gd name="T3" fmla="*/ 2147483647 h 33"/>
              <a:gd name="T4" fmla="*/ 0 w 9"/>
              <a:gd name="T5" fmla="*/ 2147483647 h 33"/>
              <a:gd name="T6" fmla="*/ 2147483647 w 9"/>
              <a:gd name="T7" fmla="*/ 2147483647 h 33"/>
              <a:gd name="T8" fmla="*/ 2147483647 w 9"/>
              <a:gd name="T9" fmla="*/ 0 h 33"/>
              <a:gd name="T10" fmla="*/ 0 w 9"/>
              <a:gd name="T11" fmla="*/ 2147483647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33">
                <a:moveTo>
                  <a:pt x="0" y="8"/>
                </a:moveTo>
                <a:lnTo>
                  <a:pt x="0" y="8"/>
                </a:lnTo>
                <a:lnTo>
                  <a:pt x="0" y="24"/>
                </a:lnTo>
                <a:lnTo>
                  <a:pt x="8" y="32"/>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90" name="Freeform 303"/>
          <p:cNvSpPr>
            <a:spLocks/>
          </p:cNvSpPr>
          <p:nvPr/>
        </p:nvSpPr>
        <p:spPr bwMode="ltGray">
          <a:xfrm>
            <a:off x="4260851" y="3705504"/>
            <a:ext cx="14287" cy="50800"/>
          </a:xfrm>
          <a:custGeom>
            <a:avLst/>
            <a:gdLst>
              <a:gd name="T0" fmla="*/ 0 w 9"/>
              <a:gd name="T1" fmla="*/ 2147483647 h 33"/>
              <a:gd name="T2" fmla="*/ 0 w 9"/>
              <a:gd name="T3" fmla="*/ 2147483647 h 33"/>
              <a:gd name="T4" fmla="*/ 2147483647 w 9"/>
              <a:gd name="T5" fmla="*/ 2147483647 h 33"/>
              <a:gd name="T6" fmla="*/ 2147483647 w 9"/>
              <a:gd name="T7" fmla="*/ 0 h 33"/>
              <a:gd name="T8" fmla="*/ 0 w 9"/>
              <a:gd name="T9" fmla="*/ 2147483647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3">
                <a:moveTo>
                  <a:pt x="0" y="8"/>
                </a:moveTo>
                <a:lnTo>
                  <a:pt x="0" y="24"/>
                </a:lnTo>
                <a:lnTo>
                  <a:pt x="8" y="32"/>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91" name="Freeform 304"/>
          <p:cNvSpPr>
            <a:spLocks/>
          </p:cNvSpPr>
          <p:nvPr/>
        </p:nvSpPr>
        <p:spPr bwMode="ltGray">
          <a:xfrm>
            <a:off x="4249738" y="3754716"/>
            <a:ext cx="38100" cy="63500"/>
          </a:xfrm>
          <a:custGeom>
            <a:avLst/>
            <a:gdLst>
              <a:gd name="T0" fmla="*/ 0 w 25"/>
              <a:gd name="T1" fmla="*/ 0 h 41"/>
              <a:gd name="T2" fmla="*/ 0 w 25"/>
              <a:gd name="T3" fmla="*/ 0 h 41"/>
              <a:gd name="T4" fmla="*/ 2147483647 w 25"/>
              <a:gd name="T5" fmla="*/ 2147483647 h 41"/>
              <a:gd name="T6" fmla="*/ 2147483647 w 25"/>
              <a:gd name="T7" fmla="*/ 2147483647 h 41"/>
              <a:gd name="T8" fmla="*/ 2147483647 w 25"/>
              <a:gd name="T9" fmla="*/ 2147483647 h 41"/>
              <a:gd name="T10" fmla="*/ 2147483647 w 25"/>
              <a:gd name="T11" fmla="*/ 2147483647 h 41"/>
              <a:gd name="T12" fmla="*/ 2147483647 w 25"/>
              <a:gd name="T13" fmla="*/ 0 h 41"/>
              <a:gd name="T14" fmla="*/ 0 w 25"/>
              <a:gd name="T15" fmla="*/ 0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41">
                <a:moveTo>
                  <a:pt x="0" y="0"/>
                </a:moveTo>
                <a:lnTo>
                  <a:pt x="0" y="0"/>
                </a:lnTo>
                <a:lnTo>
                  <a:pt x="8" y="32"/>
                </a:lnTo>
                <a:lnTo>
                  <a:pt x="8" y="40"/>
                </a:lnTo>
                <a:lnTo>
                  <a:pt x="16" y="32"/>
                </a:lnTo>
                <a:lnTo>
                  <a:pt x="24" y="8"/>
                </a:lnTo>
                <a:lnTo>
                  <a:pt x="16"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92" name="Freeform 305"/>
          <p:cNvSpPr>
            <a:spLocks/>
          </p:cNvSpPr>
          <p:nvPr/>
        </p:nvSpPr>
        <p:spPr bwMode="ltGray">
          <a:xfrm>
            <a:off x="4249738" y="3754716"/>
            <a:ext cx="38100" cy="63500"/>
          </a:xfrm>
          <a:custGeom>
            <a:avLst/>
            <a:gdLst>
              <a:gd name="T0" fmla="*/ 0 w 25"/>
              <a:gd name="T1" fmla="*/ 0 h 41"/>
              <a:gd name="T2" fmla="*/ 2147483647 w 25"/>
              <a:gd name="T3" fmla="*/ 2147483647 h 41"/>
              <a:gd name="T4" fmla="*/ 2147483647 w 25"/>
              <a:gd name="T5" fmla="*/ 2147483647 h 41"/>
              <a:gd name="T6" fmla="*/ 2147483647 w 25"/>
              <a:gd name="T7" fmla="*/ 2147483647 h 41"/>
              <a:gd name="T8" fmla="*/ 2147483647 w 25"/>
              <a:gd name="T9" fmla="*/ 2147483647 h 41"/>
              <a:gd name="T10" fmla="*/ 2147483647 w 25"/>
              <a:gd name="T11" fmla="*/ 0 h 41"/>
              <a:gd name="T12" fmla="*/ 0 w 25"/>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41">
                <a:moveTo>
                  <a:pt x="0" y="0"/>
                </a:moveTo>
                <a:lnTo>
                  <a:pt x="8" y="32"/>
                </a:lnTo>
                <a:lnTo>
                  <a:pt x="8" y="40"/>
                </a:lnTo>
                <a:lnTo>
                  <a:pt x="16" y="32"/>
                </a:lnTo>
                <a:lnTo>
                  <a:pt x="24" y="8"/>
                </a:lnTo>
                <a:lnTo>
                  <a:pt x="16"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93" name="Freeform 306"/>
          <p:cNvSpPr>
            <a:spLocks/>
          </p:cNvSpPr>
          <p:nvPr/>
        </p:nvSpPr>
        <p:spPr bwMode="ltGray">
          <a:xfrm>
            <a:off x="4335463" y="3826154"/>
            <a:ext cx="61913" cy="38100"/>
          </a:xfrm>
          <a:custGeom>
            <a:avLst/>
            <a:gdLst>
              <a:gd name="T0" fmla="*/ 0 w 41"/>
              <a:gd name="T1" fmla="*/ 0 h 25"/>
              <a:gd name="T2" fmla="*/ 0 w 41"/>
              <a:gd name="T3" fmla="*/ 0 h 25"/>
              <a:gd name="T4" fmla="*/ 0 w 41"/>
              <a:gd name="T5" fmla="*/ 2147483647 h 25"/>
              <a:gd name="T6" fmla="*/ 2147483647 w 41"/>
              <a:gd name="T7" fmla="*/ 2147483647 h 25"/>
              <a:gd name="T8" fmla="*/ 2147483647 w 41"/>
              <a:gd name="T9" fmla="*/ 0 h 25"/>
              <a:gd name="T10" fmla="*/ 2147483647 w 41"/>
              <a:gd name="T11" fmla="*/ 0 h 25"/>
              <a:gd name="T12" fmla="*/ 2147483647 w 41"/>
              <a:gd name="T13" fmla="*/ 0 h 25"/>
              <a:gd name="T14" fmla="*/ 0 w 41"/>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25">
                <a:moveTo>
                  <a:pt x="0" y="0"/>
                </a:moveTo>
                <a:lnTo>
                  <a:pt x="0" y="0"/>
                </a:lnTo>
                <a:lnTo>
                  <a:pt x="0" y="8"/>
                </a:lnTo>
                <a:lnTo>
                  <a:pt x="32" y="24"/>
                </a:lnTo>
                <a:lnTo>
                  <a:pt x="40" y="0"/>
                </a:lnTo>
                <a:lnTo>
                  <a:pt x="24" y="0"/>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94" name="Freeform 307"/>
          <p:cNvSpPr>
            <a:spLocks/>
          </p:cNvSpPr>
          <p:nvPr/>
        </p:nvSpPr>
        <p:spPr bwMode="ltGray">
          <a:xfrm>
            <a:off x="4335463" y="3826154"/>
            <a:ext cx="61913" cy="38100"/>
          </a:xfrm>
          <a:custGeom>
            <a:avLst/>
            <a:gdLst>
              <a:gd name="T0" fmla="*/ 0 w 41"/>
              <a:gd name="T1" fmla="*/ 0 h 25"/>
              <a:gd name="T2" fmla="*/ 0 w 41"/>
              <a:gd name="T3" fmla="*/ 2147483647 h 25"/>
              <a:gd name="T4" fmla="*/ 2147483647 w 41"/>
              <a:gd name="T5" fmla="*/ 2147483647 h 25"/>
              <a:gd name="T6" fmla="*/ 2147483647 w 41"/>
              <a:gd name="T7" fmla="*/ 0 h 25"/>
              <a:gd name="T8" fmla="*/ 2147483647 w 41"/>
              <a:gd name="T9" fmla="*/ 0 h 25"/>
              <a:gd name="T10" fmla="*/ 2147483647 w 41"/>
              <a:gd name="T11" fmla="*/ 0 h 25"/>
              <a:gd name="T12" fmla="*/ 0 w 41"/>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5">
                <a:moveTo>
                  <a:pt x="0" y="0"/>
                </a:moveTo>
                <a:lnTo>
                  <a:pt x="0" y="8"/>
                </a:lnTo>
                <a:lnTo>
                  <a:pt x="32" y="24"/>
                </a:lnTo>
                <a:lnTo>
                  <a:pt x="40" y="0"/>
                </a:lnTo>
                <a:lnTo>
                  <a:pt x="24" y="0"/>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95" name="Freeform 308"/>
          <p:cNvSpPr>
            <a:spLocks/>
          </p:cNvSpPr>
          <p:nvPr/>
        </p:nvSpPr>
        <p:spPr bwMode="ltGray">
          <a:xfrm>
            <a:off x="4506913" y="3826154"/>
            <a:ext cx="36513" cy="38100"/>
          </a:xfrm>
          <a:custGeom>
            <a:avLst/>
            <a:gdLst>
              <a:gd name="T0" fmla="*/ 0 w 25"/>
              <a:gd name="T1" fmla="*/ 2147483647 h 25"/>
              <a:gd name="T2" fmla="*/ 0 w 25"/>
              <a:gd name="T3" fmla="*/ 2147483647 h 25"/>
              <a:gd name="T4" fmla="*/ 2147483647 w 25"/>
              <a:gd name="T5" fmla="*/ 2147483647 h 25"/>
              <a:gd name="T6" fmla="*/ 2147483647 w 25"/>
              <a:gd name="T7" fmla="*/ 2147483647 h 25"/>
              <a:gd name="T8" fmla="*/ 2147483647 w 25"/>
              <a:gd name="T9" fmla="*/ 2147483647 h 25"/>
              <a:gd name="T10" fmla="*/ 2147483647 w 25"/>
              <a:gd name="T11" fmla="*/ 2147483647 h 25"/>
              <a:gd name="T12" fmla="*/ 2147483647 w 25"/>
              <a:gd name="T13" fmla="*/ 2147483647 h 25"/>
              <a:gd name="T14" fmla="*/ 2147483647 w 25"/>
              <a:gd name="T15" fmla="*/ 2147483647 h 25"/>
              <a:gd name="T16" fmla="*/ 2147483647 w 25"/>
              <a:gd name="T17" fmla="*/ 2147483647 h 25"/>
              <a:gd name="T18" fmla="*/ 2147483647 w 25"/>
              <a:gd name="T19" fmla="*/ 0 h 25"/>
              <a:gd name="T20" fmla="*/ 0 w 25"/>
              <a:gd name="T21" fmla="*/ 2147483647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 h="25">
                <a:moveTo>
                  <a:pt x="0" y="8"/>
                </a:moveTo>
                <a:lnTo>
                  <a:pt x="0" y="8"/>
                </a:lnTo>
                <a:lnTo>
                  <a:pt x="8" y="8"/>
                </a:lnTo>
                <a:lnTo>
                  <a:pt x="8" y="24"/>
                </a:lnTo>
                <a:lnTo>
                  <a:pt x="16" y="24"/>
                </a:lnTo>
                <a:lnTo>
                  <a:pt x="24" y="24"/>
                </a:lnTo>
                <a:lnTo>
                  <a:pt x="16" y="8"/>
                </a:lnTo>
                <a:lnTo>
                  <a:pt x="24" y="16"/>
                </a:lnTo>
                <a:lnTo>
                  <a:pt x="24" y="8"/>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96" name="Freeform 309"/>
          <p:cNvSpPr>
            <a:spLocks/>
          </p:cNvSpPr>
          <p:nvPr/>
        </p:nvSpPr>
        <p:spPr bwMode="ltGray">
          <a:xfrm>
            <a:off x="4506913" y="3826154"/>
            <a:ext cx="36513" cy="38100"/>
          </a:xfrm>
          <a:custGeom>
            <a:avLst/>
            <a:gdLst>
              <a:gd name="T0" fmla="*/ 0 w 25"/>
              <a:gd name="T1" fmla="*/ 2147483647 h 25"/>
              <a:gd name="T2" fmla="*/ 2147483647 w 25"/>
              <a:gd name="T3" fmla="*/ 2147483647 h 25"/>
              <a:gd name="T4" fmla="*/ 2147483647 w 25"/>
              <a:gd name="T5" fmla="*/ 2147483647 h 25"/>
              <a:gd name="T6" fmla="*/ 2147483647 w 25"/>
              <a:gd name="T7" fmla="*/ 2147483647 h 25"/>
              <a:gd name="T8" fmla="*/ 2147483647 w 25"/>
              <a:gd name="T9" fmla="*/ 2147483647 h 25"/>
              <a:gd name="T10" fmla="*/ 2147483647 w 25"/>
              <a:gd name="T11" fmla="*/ 2147483647 h 25"/>
              <a:gd name="T12" fmla="*/ 2147483647 w 25"/>
              <a:gd name="T13" fmla="*/ 2147483647 h 25"/>
              <a:gd name="T14" fmla="*/ 2147483647 w 25"/>
              <a:gd name="T15" fmla="*/ 2147483647 h 25"/>
              <a:gd name="T16" fmla="*/ 2147483647 w 25"/>
              <a:gd name="T17" fmla="*/ 0 h 25"/>
              <a:gd name="T18" fmla="*/ 0 w 25"/>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25">
                <a:moveTo>
                  <a:pt x="0" y="8"/>
                </a:moveTo>
                <a:lnTo>
                  <a:pt x="8" y="8"/>
                </a:lnTo>
                <a:lnTo>
                  <a:pt x="8" y="24"/>
                </a:lnTo>
                <a:lnTo>
                  <a:pt x="16" y="24"/>
                </a:lnTo>
                <a:lnTo>
                  <a:pt x="24" y="24"/>
                </a:lnTo>
                <a:lnTo>
                  <a:pt x="16" y="8"/>
                </a:lnTo>
                <a:lnTo>
                  <a:pt x="24" y="16"/>
                </a:lnTo>
                <a:lnTo>
                  <a:pt x="24" y="8"/>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97" name="Freeform 310"/>
          <p:cNvSpPr>
            <a:spLocks/>
          </p:cNvSpPr>
          <p:nvPr/>
        </p:nvSpPr>
        <p:spPr bwMode="ltGray">
          <a:xfrm>
            <a:off x="4552951" y="3888066"/>
            <a:ext cx="50800" cy="14288"/>
          </a:xfrm>
          <a:custGeom>
            <a:avLst/>
            <a:gdLst>
              <a:gd name="T0" fmla="*/ 0 w 33"/>
              <a:gd name="T1" fmla="*/ 2147483647 h 9"/>
              <a:gd name="T2" fmla="*/ 0 w 33"/>
              <a:gd name="T3" fmla="*/ 2147483647 h 9"/>
              <a:gd name="T4" fmla="*/ 2147483647 w 33"/>
              <a:gd name="T5" fmla="*/ 2147483647 h 9"/>
              <a:gd name="T6" fmla="*/ 2147483647 w 33"/>
              <a:gd name="T7" fmla="*/ 2147483647 h 9"/>
              <a:gd name="T8" fmla="*/ 2147483647 w 33"/>
              <a:gd name="T9" fmla="*/ 2147483647 h 9"/>
              <a:gd name="T10" fmla="*/ 0 w 33"/>
              <a:gd name="T11" fmla="*/ 0 h 9"/>
              <a:gd name="T12" fmla="*/ 0 w 33"/>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9">
                <a:moveTo>
                  <a:pt x="0" y="8"/>
                </a:moveTo>
                <a:lnTo>
                  <a:pt x="0" y="8"/>
                </a:lnTo>
                <a:lnTo>
                  <a:pt x="16" y="8"/>
                </a:lnTo>
                <a:lnTo>
                  <a:pt x="32" y="8"/>
                </a:lnTo>
                <a:lnTo>
                  <a:pt x="24" y="8"/>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98" name="Freeform 311"/>
          <p:cNvSpPr>
            <a:spLocks/>
          </p:cNvSpPr>
          <p:nvPr/>
        </p:nvSpPr>
        <p:spPr bwMode="ltGray">
          <a:xfrm>
            <a:off x="4552951" y="3888066"/>
            <a:ext cx="50800" cy="14288"/>
          </a:xfrm>
          <a:custGeom>
            <a:avLst/>
            <a:gdLst>
              <a:gd name="T0" fmla="*/ 0 w 33"/>
              <a:gd name="T1" fmla="*/ 2147483647 h 9"/>
              <a:gd name="T2" fmla="*/ 2147483647 w 33"/>
              <a:gd name="T3" fmla="*/ 2147483647 h 9"/>
              <a:gd name="T4" fmla="*/ 2147483647 w 33"/>
              <a:gd name="T5" fmla="*/ 2147483647 h 9"/>
              <a:gd name="T6" fmla="*/ 2147483647 w 33"/>
              <a:gd name="T7" fmla="*/ 2147483647 h 9"/>
              <a:gd name="T8" fmla="*/ 0 w 33"/>
              <a:gd name="T9" fmla="*/ 0 h 9"/>
              <a:gd name="T10" fmla="*/ 0 w 33"/>
              <a:gd name="T11" fmla="*/ 2147483647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9">
                <a:moveTo>
                  <a:pt x="0" y="8"/>
                </a:moveTo>
                <a:lnTo>
                  <a:pt x="16" y="8"/>
                </a:lnTo>
                <a:lnTo>
                  <a:pt x="32" y="8"/>
                </a:lnTo>
                <a:lnTo>
                  <a:pt x="24" y="8"/>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499" name="Freeform 312"/>
          <p:cNvSpPr>
            <a:spLocks/>
          </p:cNvSpPr>
          <p:nvPr/>
        </p:nvSpPr>
        <p:spPr bwMode="ltGray">
          <a:xfrm>
            <a:off x="4711701" y="3888066"/>
            <a:ext cx="50800" cy="26988"/>
          </a:xfrm>
          <a:custGeom>
            <a:avLst/>
            <a:gdLst>
              <a:gd name="T0" fmla="*/ 0 w 33"/>
              <a:gd name="T1" fmla="*/ 2147483647 h 17"/>
              <a:gd name="T2" fmla="*/ 0 w 33"/>
              <a:gd name="T3" fmla="*/ 2147483647 h 17"/>
              <a:gd name="T4" fmla="*/ 2147483647 w 33"/>
              <a:gd name="T5" fmla="*/ 2147483647 h 17"/>
              <a:gd name="T6" fmla="*/ 2147483647 w 33"/>
              <a:gd name="T7" fmla="*/ 2147483647 h 17"/>
              <a:gd name="T8" fmla="*/ 2147483647 w 33"/>
              <a:gd name="T9" fmla="*/ 2147483647 h 17"/>
              <a:gd name="T10" fmla="*/ 2147483647 w 33"/>
              <a:gd name="T11" fmla="*/ 0 h 17"/>
              <a:gd name="T12" fmla="*/ 0 w 33"/>
              <a:gd name="T13" fmla="*/ 214748364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17">
                <a:moveTo>
                  <a:pt x="0" y="8"/>
                </a:moveTo>
                <a:lnTo>
                  <a:pt x="0" y="8"/>
                </a:lnTo>
                <a:lnTo>
                  <a:pt x="8" y="16"/>
                </a:lnTo>
                <a:lnTo>
                  <a:pt x="16" y="16"/>
                </a:lnTo>
                <a:lnTo>
                  <a:pt x="24" y="8"/>
                </a:lnTo>
                <a:lnTo>
                  <a:pt x="32"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00" name="Freeform 313"/>
          <p:cNvSpPr>
            <a:spLocks/>
          </p:cNvSpPr>
          <p:nvPr/>
        </p:nvSpPr>
        <p:spPr bwMode="ltGray">
          <a:xfrm>
            <a:off x="4711701" y="3888066"/>
            <a:ext cx="50800" cy="26988"/>
          </a:xfrm>
          <a:custGeom>
            <a:avLst/>
            <a:gdLst>
              <a:gd name="T0" fmla="*/ 0 w 33"/>
              <a:gd name="T1" fmla="*/ 2147483647 h 17"/>
              <a:gd name="T2" fmla="*/ 2147483647 w 33"/>
              <a:gd name="T3" fmla="*/ 2147483647 h 17"/>
              <a:gd name="T4" fmla="*/ 2147483647 w 33"/>
              <a:gd name="T5" fmla="*/ 2147483647 h 17"/>
              <a:gd name="T6" fmla="*/ 2147483647 w 33"/>
              <a:gd name="T7" fmla="*/ 2147483647 h 17"/>
              <a:gd name="T8" fmla="*/ 2147483647 w 33"/>
              <a:gd name="T9" fmla="*/ 0 h 17"/>
              <a:gd name="T10" fmla="*/ 0 w 33"/>
              <a:gd name="T11" fmla="*/ 214748364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7">
                <a:moveTo>
                  <a:pt x="0" y="8"/>
                </a:moveTo>
                <a:lnTo>
                  <a:pt x="8" y="16"/>
                </a:lnTo>
                <a:lnTo>
                  <a:pt x="16" y="16"/>
                </a:lnTo>
                <a:lnTo>
                  <a:pt x="24" y="8"/>
                </a:lnTo>
                <a:lnTo>
                  <a:pt x="32"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01" name="Freeform 314"/>
          <p:cNvSpPr>
            <a:spLocks/>
          </p:cNvSpPr>
          <p:nvPr/>
        </p:nvSpPr>
        <p:spPr bwMode="ltGray">
          <a:xfrm>
            <a:off x="4140201" y="3778529"/>
            <a:ext cx="25400" cy="25400"/>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0 h 17"/>
              <a:gd name="T10" fmla="*/ 0 w 17"/>
              <a:gd name="T11" fmla="*/ 214748364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0" y="8"/>
                </a:moveTo>
                <a:lnTo>
                  <a:pt x="0" y="8"/>
                </a:lnTo>
                <a:lnTo>
                  <a:pt x="8" y="16"/>
                </a:lnTo>
                <a:lnTo>
                  <a:pt x="16" y="8"/>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02" name="Freeform 315"/>
          <p:cNvSpPr>
            <a:spLocks/>
          </p:cNvSpPr>
          <p:nvPr/>
        </p:nvSpPr>
        <p:spPr bwMode="ltGray">
          <a:xfrm>
            <a:off x="4140201" y="3778529"/>
            <a:ext cx="25400" cy="25400"/>
          </a:xfrm>
          <a:custGeom>
            <a:avLst/>
            <a:gdLst>
              <a:gd name="T0" fmla="*/ 0 w 17"/>
              <a:gd name="T1" fmla="*/ 2147483647 h 17"/>
              <a:gd name="T2" fmla="*/ 2147483647 w 17"/>
              <a:gd name="T3" fmla="*/ 2147483647 h 17"/>
              <a:gd name="T4" fmla="*/ 2147483647 w 17"/>
              <a:gd name="T5" fmla="*/ 2147483647 h 17"/>
              <a:gd name="T6" fmla="*/ 2147483647 w 17"/>
              <a:gd name="T7" fmla="*/ 0 h 17"/>
              <a:gd name="T8" fmla="*/ 0 w 17"/>
              <a:gd name="T9" fmla="*/ 214748364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8"/>
                </a:moveTo>
                <a:lnTo>
                  <a:pt x="8" y="16"/>
                </a:lnTo>
                <a:lnTo>
                  <a:pt x="16" y="8"/>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03" name="Line 316"/>
          <p:cNvSpPr>
            <a:spLocks noChangeShapeType="1"/>
          </p:cNvSpPr>
          <p:nvPr/>
        </p:nvSpPr>
        <p:spPr bwMode="ltGray">
          <a:xfrm flipV="1">
            <a:off x="4633913" y="3870604"/>
            <a:ext cx="12700" cy="34925"/>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latin typeface="+mn-lt"/>
            </a:endParaRPr>
          </a:p>
        </p:txBody>
      </p:sp>
      <p:sp>
        <p:nvSpPr>
          <p:cNvPr id="8504" name="Freeform 317"/>
          <p:cNvSpPr>
            <a:spLocks/>
          </p:cNvSpPr>
          <p:nvPr/>
        </p:nvSpPr>
        <p:spPr bwMode="ltGray">
          <a:xfrm>
            <a:off x="3773488" y="4046816"/>
            <a:ext cx="15875" cy="14288"/>
          </a:xfrm>
          <a:custGeom>
            <a:avLst/>
            <a:gdLst>
              <a:gd name="T0" fmla="*/ 0 w 9"/>
              <a:gd name="T1" fmla="*/ 0 h 9"/>
              <a:gd name="T2" fmla="*/ 0 w 9"/>
              <a:gd name="T3" fmla="*/ 0 h 9"/>
              <a:gd name="T4" fmla="*/ 0 w 9"/>
              <a:gd name="T5" fmla="*/ 2147483647 h 9"/>
              <a:gd name="T6" fmla="*/ 2147483647 w 9"/>
              <a:gd name="T7" fmla="*/ 0 h 9"/>
              <a:gd name="T8" fmla="*/ 0 w 9"/>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0" y="0"/>
                </a:moveTo>
                <a:lnTo>
                  <a:pt x="0" y="0"/>
                </a:lnTo>
                <a:lnTo>
                  <a:pt x="0" y="8"/>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05" name="Freeform 318"/>
          <p:cNvSpPr>
            <a:spLocks/>
          </p:cNvSpPr>
          <p:nvPr/>
        </p:nvSpPr>
        <p:spPr bwMode="ltGray">
          <a:xfrm>
            <a:off x="3773488" y="4046816"/>
            <a:ext cx="15875" cy="14288"/>
          </a:xfrm>
          <a:custGeom>
            <a:avLst/>
            <a:gdLst>
              <a:gd name="T0" fmla="*/ 0 w 9"/>
              <a:gd name="T1" fmla="*/ 0 h 9"/>
              <a:gd name="T2" fmla="*/ 0 w 9"/>
              <a:gd name="T3" fmla="*/ 2147483647 h 9"/>
              <a:gd name="T4" fmla="*/ 2147483647 w 9"/>
              <a:gd name="T5" fmla="*/ 0 h 9"/>
              <a:gd name="T6" fmla="*/ 0 w 9"/>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9">
                <a:moveTo>
                  <a:pt x="0" y="0"/>
                </a:moveTo>
                <a:lnTo>
                  <a:pt x="0" y="8"/>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06" name="Line 319"/>
          <p:cNvSpPr>
            <a:spLocks noChangeShapeType="1"/>
          </p:cNvSpPr>
          <p:nvPr/>
        </p:nvSpPr>
        <p:spPr bwMode="ltGray">
          <a:xfrm flipV="1">
            <a:off x="3835401" y="4046816"/>
            <a:ext cx="0" cy="2540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latin typeface="+mn-lt"/>
            </a:endParaRPr>
          </a:p>
        </p:txBody>
      </p:sp>
      <p:sp>
        <p:nvSpPr>
          <p:cNvPr id="8507" name="Freeform 320"/>
          <p:cNvSpPr>
            <a:spLocks/>
          </p:cNvSpPr>
          <p:nvPr/>
        </p:nvSpPr>
        <p:spPr bwMode="ltGray">
          <a:xfrm>
            <a:off x="3825876" y="4046816"/>
            <a:ext cx="11112" cy="14288"/>
          </a:xfrm>
          <a:custGeom>
            <a:avLst/>
            <a:gdLst>
              <a:gd name="T0" fmla="*/ 2147483647 w 9"/>
              <a:gd name="T1" fmla="*/ 0 h 9"/>
              <a:gd name="T2" fmla="*/ 2147483647 w 9"/>
              <a:gd name="T3" fmla="*/ 0 h 9"/>
              <a:gd name="T4" fmla="*/ 0 w 9"/>
              <a:gd name="T5" fmla="*/ 2147483647 h 9"/>
              <a:gd name="T6" fmla="*/ 2147483647 w 9"/>
              <a:gd name="T7" fmla="*/ 2147483647 h 9"/>
              <a:gd name="T8" fmla="*/ 2147483647 w 9"/>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8" y="0"/>
                </a:moveTo>
                <a:lnTo>
                  <a:pt x="8" y="0"/>
                </a:lnTo>
                <a:lnTo>
                  <a:pt x="0" y="8"/>
                </a:lnTo>
                <a:lnTo>
                  <a:pt x="8" y="8"/>
                </a:lnTo>
                <a:lnTo>
                  <a:pt x="8"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08" name="Freeform 321"/>
          <p:cNvSpPr>
            <a:spLocks/>
          </p:cNvSpPr>
          <p:nvPr/>
        </p:nvSpPr>
        <p:spPr bwMode="ltGray">
          <a:xfrm>
            <a:off x="3825876" y="4046816"/>
            <a:ext cx="11112" cy="14288"/>
          </a:xfrm>
          <a:custGeom>
            <a:avLst/>
            <a:gdLst>
              <a:gd name="T0" fmla="*/ 2147483647 w 9"/>
              <a:gd name="T1" fmla="*/ 0 h 9"/>
              <a:gd name="T2" fmla="*/ 0 w 9"/>
              <a:gd name="T3" fmla="*/ 2147483647 h 9"/>
              <a:gd name="T4" fmla="*/ 2147483647 w 9"/>
              <a:gd name="T5" fmla="*/ 2147483647 h 9"/>
              <a:gd name="T6" fmla="*/ 2147483647 w 9"/>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9">
                <a:moveTo>
                  <a:pt x="8" y="0"/>
                </a:moveTo>
                <a:lnTo>
                  <a:pt x="0" y="8"/>
                </a:lnTo>
                <a:lnTo>
                  <a:pt x="8" y="8"/>
                </a:lnTo>
                <a:lnTo>
                  <a:pt x="8"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09" name="Freeform 322"/>
          <p:cNvSpPr>
            <a:spLocks/>
          </p:cNvSpPr>
          <p:nvPr/>
        </p:nvSpPr>
        <p:spPr bwMode="ltGray">
          <a:xfrm>
            <a:off x="4260851" y="4548466"/>
            <a:ext cx="14287" cy="14288"/>
          </a:xfrm>
          <a:custGeom>
            <a:avLst/>
            <a:gdLst>
              <a:gd name="T0" fmla="*/ 0 w 9"/>
              <a:gd name="T1" fmla="*/ 2147483647 h 9"/>
              <a:gd name="T2" fmla="*/ 0 w 9"/>
              <a:gd name="T3" fmla="*/ 2147483647 h 9"/>
              <a:gd name="T4" fmla="*/ 2147483647 w 9"/>
              <a:gd name="T5" fmla="*/ 0 h 9"/>
              <a:gd name="T6" fmla="*/ 0 w 9"/>
              <a:gd name="T7" fmla="*/ 0 h 9"/>
              <a:gd name="T8" fmla="*/ 0 w 9"/>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0" y="8"/>
                </a:moveTo>
                <a:lnTo>
                  <a:pt x="0" y="8"/>
                </a:lnTo>
                <a:lnTo>
                  <a:pt x="8" y="0"/>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10" name="Freeform 323"/>
          <p:cNvSpPr>
            <a:spLocks/>
          </p:cNvSpPr>
          <p:nvPr/>
        </p:nvSpPr>
        <p:spPr bwMode="ltGray">
          <a:xfrm>
            <a:off x="4260851" y="4548466"/>
            <a:ext cx="14287" cy="14288"/>
          </a:xfrm>
          <a:custGeom>
            <a:avLst/>
            <a:gdLst>
              <a:gd name="T0" fmla="*/ 0 w 9"/>
              <a:gd name="T1" fmla="*/ 2147483647 h 9"/>
              <a:gd name="T2" fmla="*/ 2147483647 w 9"/>
              <a:gd name="T3" fmla="*/ 0 h 9"/>
              <a:gd name="T4" fmla="*/ 0 w 9"/>
              <a:gd name="T5" fmla="*/ 0 h 9"/>
              <a:gd name="T6" fmla="*/ 0 w 9"/>
              <a:gd name="T7" fmla="*/ 214748364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9">
                <a:moveTo>
                  <a:pt x="0" y="8"/>
                </a:moveTo>
                <a:lnTo>
                  <a:pt x="8" y="0"/>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11" name="Freeform 324"/>
          <p:cNvSpPr>
            <a:spLocks/>
          </p:cNvSpPr>
          <p:nvPr/>
        </p:nvSpPr>
        <p:spPr bwMode="ltGray">
          <a:xfrm>
            <a:off x="6270626" y="4829454"/>
            <a:ext cx="779462" cy="612775"/>
          </a:xfrm>
          <a:custGeom>
            <a:avLst/>
            <a:gdLst>
              <a:gd name="T0" fmla="*/ 2147483647 w 513"/>
              <a:gd name="T1" fmla="*/ 2147483647 h 401"/>
              <a:gd name="T2" fmla="*/ 2147483647 w 513"/>
              <a:gd name="T3" fmla="*/ 2147483647 h 401"/>
              <a:gd name="T4" fmla="*/ 2147483647 w 513"/>
              <a:gd name="T5" fmla="*/ 2147483647 h 401"/>
              <a:gd name="T6" fmla="*/ 2147483647 w 513"/>
              <a:gd name="T7" fmla="*/ 2147483647 h 401"/>
              <a:gd name="T8" fmla="*/ 2147483647 w 513"/>
              <a:gd name="T9" fmla="*/ 2147483647 h 401"/>
              <a:gd name="T10" fmla="*/ 2147483647 w 513"/>
              <a:gd name="T11" fmla="*/ 2147483647 h 401"/>
              <a:gd name="T12" fmla="*/ 2147483647 w 513"/>
              <a:gd name="T13" fmla="*/ 2147483647 h 401"/>
              <a:gd name="T14" fmla="*/ 2147483647 w 513"/>
              <a:gd name="T15" fmla="*/ 2147483647 h 401"/>
              <a:gd name="T16" fmla="*/ 2147483647 w 513"/>
              <a:gd name="T17" fmla="*/ 2147483647 h 401"/>
              <a:gd name="T18" fmla="*/ 2147483647 w 513"/>
              <a:gd name="T19" fmla="*/ 2147483647 h 401"/>
              <a:gd name="T20" fmla="*/ 2147483647 w 513"/>
              <a:gd name="T21" fmla="*/ 2147483647 h 401"/>
              <a:gd name="T22" fmla="*/ 2147483647 w 513"/>
              <a:gd name="T23" fmla="*/ 2147483647 h 401"/>
              <a:gd name="T24" fmla="*/ 2147483647 w 513"/>
              <a:gd name="T25" fmla="*/ 2147483647 h 401"/>
              <a:gd name="T26" fmla="*/ 2147483647 w 513"/>
              <a:gd name="T27" fmla="*/ 2147483647 h 401"/>
              <a:gd name="T28" fmla="*/ 2147483647 w 513"/>
              <a:gd name="T29" fmla="*/ 2147483647 h 401"/>
              <a:gd name="T30" fmla="*/ 2147483647 w 513"/>
              <a:gd name="T31" fmla="*/ 2147483647 h 401"/>
              <a:gd name="T32" fmla="*/ 2147483647 w 513"/>
              <a:gd name="T33" fmla="*/ 2147483647 h 401"/>
              <a:gd name="T34" fmla="*/ 2147483647 w 513"/>
              <a:gd name="T35" fmla="*/ 2147483647 h 401"/>
              <a:gd name="T36" fmla="*/ 2147483647 w 513"/>
              <a:gd name="T37" fmla="*/ 2147483647 h 401"/>
              <a:gd name="T38" fmla="*/ 2147483647 w 513"/>
              <a:gd name="T39" fmla="*/ 2147483647 h 401"/>
              <a:gd name="T40" fmla="*/ 2147483647 w 513"/>
              <a:gd name="T41" fmla="*/ 2147483647 h 401"/>
              <a:gd name="T42" fmla="*/ 2147483647 w 513"/>
              <a:gd name="T43" fmla="*/ 2147483647 h 401"/>
              <a:gd name="T44" fmla="*/ 2147483647 w 513"/>
              <a:gd name="T45" fmla="*/ 2147483647 h 401"/>
              <a:gd name="T46" fmla="*/ 2147483647 w 513"/>
              <a:gd name="T47" fmla="*/ 2147483647 h 401"/>
              <a:gd name="T48" fmla="*/ 2147483647 w 513"/>
              <a:gd name="T49" fmla="*/ 2147483647 h 401"/>
              <a:gd name="T50" fmla="*/ 2147483647 w 513"/>
              <a:gd name="T51" fmla="*/ 0 h 401"/>
              <a:gd name="T52" fmla="*/ 2147483647 w 513"/>
              <a:gd name="T53" fmla="*/ 2147483647 h 401"/>
              <a:gd name="T54" fmla="*/ 2147483647 w 513"/>
              <a:gd name="T55" fmla="*/ 2147483647 h 401"/>
              <a:gd name="T56" fmla="*/ 2147483647 w 513"/>
              <a:gd name="T57" fmla="*/ 2147483647 h 401"/>
              <a:gd name="T58" fmla="*/ 2147483647 w 513"/>
              <a:gd name="T59" fmla="*/ 2147483647 h 401"/>
              <a:gd name="T60" fmla="*/ 2147483647 w 513"/>
              <a:gd name="T61" fmla="*/ 2147483647 h 401"/>
              <a:gd name="T62" fmla="*/ 2147483647 w 513"/>
              <a:gd name="T63" fmla="*/ 2147483647 h 401"/>
              <a:gd name="T64" fmla="*/ 2147483647 w 513"/>
              <a:gd name="T65" fmla="*/ 2147483647 h 401"/>
              <a:gd name="T66" fmla="*/ 2147483647 w 513"/>
              <a:gd name="T67" fmla="*/ 2147483647 h 401"/>
              <a:gd name="T68" fmla="*/ 2147483647 w 513"/>
              <a:gd name="T69" fmla="*/ 2147483647 h 401"/>
              <a:gd name="T70" fmla="*/ 2147483647 w 513"/>
              <a:gd name="T71" fmla="*/ 2147483647 h 401"/>
              <a:gd name="T72" fmla="*/ 2147483647 w 513"/>
              <a:gd name="T73" fmla="*/ 2147483647 h 401"/>
              <a:gd name="T74" fmla="*/ 2147483647 w 513"/>
              <a:gd name="T75" fmla="*/ 2147483647 h 401"/>
              <a:gd name="T76" fmla="*/ 2147483647 w 513"/>
              <a:gd name="T77" fmla="*/ 2147483647 h 401"/>
              <a:gd name="T78" fmla="*/ 2147483647 w 513"/>
              <a:gd name="T79" fmla="*/ 2147483647 h 401"/>
              <a:gd name="T80" fmla="*/ 2147483647 w 513"/>
              <a:gd name="T81" fmla="*/ 2147483647 h 401"/>
              <a:gd name="T82" fmla="*/ 2147483647 w 513"/>
              <a:gd name="T83" fmla="*/ 2147483647 h 401"/>
              <a:gd name="T84" fmla="*/ 2147483647 w 513"/>
              <a:gd name="T85" fmla="*/ 2147483647 h 401"/>
              <a:gd name="T86" fmla="*/ 2147483647 w 513"/>
              <a:gd name="T87" fmla="*/ 2147483647 h 401"/>
              <a:gd name="T88" fmla="*/ 2147483647 w 513"/>
              <a:gd name="T89" fmla="*/ 2147483647 h 401"/>
              <a:gd name="T90" fmla="*/ 2147483647 w 513"/>
              <a:gd name="T91" fmla="*/ 2147483647 h 401"/>
              <a:gd name="T92" fmla="*/ 2147483647 w 513"/>
              <a:gd name="T93" fmla="*/ 2147483647 h 401"/>
              <a:gd name="T94" fmla="*/ 2147483647 w 513"/>
              <a:gd name="T95" fmla="*/ 2147483647 h 401"/>
              <a:gd name="T96" fmla="*/ 0 w 513"/>
              <a:gd name="T97" fmla="*/ 2147483647 h 401"/>
              <a:gd name="T98" fmla="*/ 2147483647 w 513"/>
              <a:gd name="T99" fmla="*/ 2147483647 h 401"/>
              <a:gd name="T100" fmla="*/ 0 w 513"/>
              <a:gd name="T101" fmla="*/ 2147483647 h 401"/>
              <a:gd name="T102" fmla="*/ 2147483647 w 513"/>
              <a:gd name="T103" fmla="*/ 2147483647 h 401"/>
              <a:gd name="T104" fmla="*/ 2147483647 w 513"/>
              <a:gd name="T105" fmla="*/ 2147483647 h 4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13" h="401">
                <a:moveTo>
                  <a:pt x="24" y="320"/>
                </a:moveTo>
                <a:lnTo>
                  <a:pt x="24" y="320"/>
                </a:lnTo>
                <a:lnTo>
                  <a:pt x="48" y="336"/>
                </a:lnTo>
                <a:lnTo>
                  <a:pt x="64" y="336"/>
                </a:lnTo>
                <a:lnTo>
                  <a:pt x="88" y="312"/>
                </a:lnTo>
                <a:lnTo>
                  <a:pt x="128" y="312"/>
                </a:lnTo>
                <a:lnTo>
                  <a:pt x="136" y="304"/>
                </a:lnTo>
                <a:lnTo>
                  <a:pt x="168" y="288"/>
                </a:lnTo>
                <a:lnTo>
                  <a:pt x="232" y="280"/>
                </a:lnTo>
                <a:lnTo>
                  <a:pt x="264" y="296"/>
                </a:lnTo>
                <a:lnTo>
                  <a:pt x="264" y="304"/>
                </a:lnTo>
                <a:lnTo>
                  <a:pt x="272" y="304"/>
                </a:lnTo>
                <a:lnTo>
                  <a:pt x="288" y="336"/>
                </a:lnTo>
                <a:lnTo>
                  <a:pt x="312" y="296"/>
                </a:lnTo>
                <a:lnTo>
                  <a:pt x="312" y="312"/>
                </a:lnTo>
                <a:lnTo>
                  <a:pt x="304" y="336"/>
                </a:lnTo>
                <a:lnTo>
                  <a:pt x="312" y="336"/>
                </a:lnTo>
                <a:lnTo>
                  <a:pt x="312" y="320"/>
                </a:lnTo>
                <a:lnTo>
                  <a:pt x="320" y="336"/>
                </a:lnTo>
                <a:lnTo>
                  <a:pt x="312" y="344"/>
                </a:lnTo>
                <a:lnTo>
                  <a:pt x="328" y="344"/>
                </a:lnTo>
                <a:lnTo>
                  <a:pt x="336" y="360"/>
                </a:lnTo>
                <a:lnTo>
                  <a:pt x="336" y="368"/>
                </a:lnTo>
                <a:lnTo>
                  <a:pt x="344" y="376"/>
                </a:lnTo>
                <a:lnTo>
                  <a:pt x="360" y="384"/>
                </a:lnTo>
                <a:lnTo>
                  <a:pt x="376" y="384"/>
                </a:lnTo>
                <a:lnTo>
                  <a:pt x="384" y="392"/>
                </a:lnTo>
                <a:lnTo>
                  <a:pt x="400" y="376"/>
                </a:lnTo>
                <a:lnTo>
                  <a:pt x="400" y="384"/>
                </a:lnTo>
                <a:lnTo>
                  <a:pt x="408" y="384"/>
                </a:lnTo>
                <a:lnTo>
                  <a:pt x="408" y="392"/>
                </a:lnTo>
                <a:lnTo>
                  <a:pt x="424" y="400"/>
                </a:lnTo>
                <a:lnTo>
                  <a:pt x="440" y="376"/>
                </a:lnTo>
                <a:lnTo>
                  <a:pt x="464" y="376"/>
                </a:lnTo>
                <a:lnTo>
                  <a:pt x="472" y="344"/>
                </a:lnTo>
                <a:lnTo>
                  <a:pt x="504" y="272"/>
                </a:lnTo>
                <a:lnTo>
                  <a:pt x="512" y="240"/>
                </a:lnTo>
                <a:lnTo>
                  <a:pt x="504" y="200"/>
                </a:lnTo>
                <a:lnTo>
                  <a:pt x="488" y="176"/>
                </a:lnTo>
                <a:lnTo>
                  <a:pt x="480" y="168"/>
                </a:lnTo>
                <a:lnTo>
                  <a:pt x="472" y="152"/>
                </a:lnTo>
                <a:lnTo>
                  <a:pt x="464" y="144"/>
                </a:lnTo>
                <a:lnTo>
                  <a:pt x="464" y="152"/>
                </a:lnTo>
                <a:lnTo>
                  <a:pt x="448" y="128"/>
                </a:lnTo>
                <a:lnTo>
                  <a:pt x="424" y="104"/>
                </a:lnTo>
                <a:lnTo>
                  <a:pt x="416" y="80"/>
                </a:lnTo>
                <a:lnTo>
                  <a:pt x="408" y="72"/>
                </a:lnTo>
                <a:lnTo>
                  <a:pt x="408" y="56"/>
                </a:lnTo>
                <a:lnTo>
                  <a:pt x="400" y="48"/>
                </a:lnTo>
                <a:lnTo>
                  <a:pt x="384" y="48"/>
                </a:lnTo>
                <a:lnTo>
                  <a:pt x="376" y="0"/>
                </a:lnTo>
                <a:lnTo>
                  <a:pt x="368" y="0"/>
                </a:lnTo>
                <a:lnTo>
                  <a:pt x="360" y="16"/>
                </a:lnTo>
                <a:lnTo>
                  <a:pt x="360" y="56"/>
                </a:lnTo>
                <a:lnTo>
                  <a:pt x="352" y="88"/>
                </a:lnTo>
                <a:lnTo>
                  <a:pt x="336" y="88"/>
                </a:lnTo>
                <a:lnTo>
                  <a:pt x="304" y="64"/>
                </a:lnTo>
                <a:lnTo>
                  <a:pt x="296" y="64"/>
                </a:lnTo>
                <a:lnTo>
                  <a:pt x="296" y="56"/>
                </a:lnTo>
                <a:lnTo>
                  <a:pt x="280" y="56"/>
                </a:lnTo>
                <a:lnTo>
                  <a:pt x="288" y="32"/>
                </a:lnTo>
                <a:lnTo>
                  <a:pt x="296" y="32"/>
                </a:lnTo>
                <a:lnTo>
                  <a:pt x="304" y="16"/>
                </a:lnTo>
                <a:lnTo>
                  <a:pt x="296" y="16"/>
                </a:lnTo>
                <a:lnTo>
                  <a:pt x="288" y="24"/>
                </a:lnTo>
                <a:lnTo>
                  <a:pt x="288" y="16"/>
                </a:lnTo>
                <a:lnTo>
                  <a:pt x="280" y="16"/>
                </a:lnTo>
                <a:lnTo>
                  <a:pt x="240" y="8"/>
                </a:lnTo>
                <a:lnTo>
                  <a:pt x="248" y="16"/>
                </a:lnTo>
                <a:lnTo>
                  <a:pt x="240" y="16"/>
                </a:lnTo>
                <a:lnTo>
                  <a:pt x="224" y="16"/>
                </a:lnTo>
                <a:lnTo>
                  <a:pt x="216" y="24"/>
                </a:lnTo>
                <a:lnTo>
                  <a:pt x="216" y="32"/>
                </a:lnTo>
                <a:lnTo>
                  <a:pt x="208" y="32"/>
                </a:lnTo>
                <a:lnTo>
                  <a:pt x="208" y="48"/>
                </a:lnTo>
                <a:lnTo>
                  <a:pt x="208" y="56"/>
                </a:lnTo>
                <a:lnTo>
                  <a:pt x="192" y="48"/>
                </a:lnTo>
                <a:lnTo>
                  <a:pt x="192" y="56"/>
                </a:lnTo>
                <a:lnTo>
                  <a:pt x="192" y="48"/>
                </a:lnTo>
                <a:lnTo>
                  <a:pt x="184" y="40"/>
                </a:lnTo>
                <a:lnTo>
                  <a:pt x="176" y="40"/>
                </a:lnTo>
                <a:lnTo>
                  <a:pt x="160" y="48"/>
                </a:lnTo>
                <a:lnTo>
                  <a:pt x="152" y="48"/>
                </a:lnTo>
                <a:lnTo>
                  <a:pt x="144" y="72"/>
                </a:lnTo>
                <a:lnTo>
                  <a:pt x="136" y="72"/>
                </a:lnTo>
                <a:lnTo>
                  <a:pt x="128" y="72"/>
                </a:lnTo>
                <a:lnTo>
                  <a:pt x="136" y="80"/>
                </a:lnTo>
                <a:lnTo>
                  <a:pt x="128" y="88"/>
                </a:lnTo>
                <a:lnTo>
                  <a:pt x="128" y="72"/>
                </a:lnTo>
                <a:lnTo>
                  <a:pt x="112" y="88"/>
                </a:lnTo>
                <a:lnTo>
                  <a:pt x="120" y="96"/>
                </a:lnTo>
                <a:lnTo>
                  <a:pt x="96" y="112"/>
                </a:lnTo>
                <a:lnTo>
                  <a:pt x="40" y="128"/>
                </a:lnTo>
                <a:lnTo>
                  <a:pt x="16" y="152"/>
                </a:lnTo>
                <a:lnTo>
                  <a:pt x="8" y="144"/>
                </a:lnTo>
                <a:lnTo>
                  <a:pt x="8" y="152"/>
                </a:lnTo>
                <a:lnTo>
                  <a:pt x="8" y="168"/>
                </a:lnTo>
                <a:lnTo>
                  <a:pt x="0" y="168"/>
                </a:lnTo>
                <a:lnTo>
                  <a:pt x="16" y="208"/>
                </a:lnTo>
                <a:lnTo>
                  <a:pt x="8" y="192"/>
                </a:lnTo>
                <a:lnTo>
                  <a:pt x="8" y="208"/>
                </a:lnTo>
                <a:lnTo>
                  <a:pt x="0" y="200"/>
                </a:lnTo>
                <a:lnTo>
                  <a:pt x="24" y="248"/>
                </a:lnTo>
                <a:lnTo>
                  <a:pt x="32" y="280"/>
                </a:lnTo>
                <a:lnTo>
                  <a:pt x="32" y="304"/>
                </a:lnTo>
                <a:lnTo>
                  <a:pt x="24" y="312"/>
                </a:lnTo>
                <a:lnTo>
                  <a:pt x="24" y="32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12" name="Freeform 325"/>
          <p:cNvSpPr>
            <a:spLocks/>
          </p:cNvSpPr>
          <p:nvPr/>
        </p:nvSpPr>
        <p:spPr bwMode="ltGray">
          <a:xfrm>
            <a:off x="6270626" y="4829454"/>
            <a:ext cx="779462" cy="612775"/>
          </a:xfrm>
          <a:custGeom>
            <a:avLst/>
            <a:gdLst>
              <a:gd name="T0" fmla="*/ 2147483647 w 513"/>
              <a:gd name="T1" fmla="*/ 2147483647 h 401"/>
              <a:gd name="T2" fmla="*/ 2147483647 w 513"/>
              <a:gd name="T3" fmla="*/ 2147483647 h 401"/>
              <a:gd name="T4" fmla="*/ 2147483647 w 513"/>
              <a:gd name="T5" fmla="*/ 2147483647 h 401"/>
              <a:gd name="T6" fmla="*/ 2147483647 w 513"/>
              <a:gd name="T7" fmla="*/ 2147483647 h 401"/>
              <a:gd name="T8" fmla="*/ 2147483647 w 513"/>
              <a:gd name="T9" fmla="*/ 2147483647 h 401"/>
              <a:gd name="T10" fmla="*/ 2147483647 w 513"/>
              <a:gd name="T11" fmla="*/ 2147483647 h 401"/>
              <a:gd name="T12" fmla="*/ 2147483647 w 513"/>
              <a:gd name="T13" fmla="*/ 2147483647 h 401"/>
              <a:gd name="T14" fmla="*/ 2147483647 w 513"/>
              <a:gd name="T15" fmla="*/ 2147483647 h 401"/>
              <a:gd name="T16" fmla="*/ 2147483647 w 513"/>
              <a:gd name="T17" fmla="*/ 2147483647 h 401"/>
              <a:gd name="T18" fmla="*/ 2147483647 w 513"/>
              <a:gd name="T19" fmla="*/ 2147483647 h 401"/>
              <a:gd name="T20" fmla="*/ 2147483647 w 513"/>
              <a:gd name="T21" fmla="*/ 2147483647 h 401"/>
              <a:gd name="T22" fmla="*/ 2147483647 w 513"/>
              <a:gd name="T23" fmla="*/ 2147483647 h 401"/>
              <a:gd name="T24" fmla="*/ 2147483647 w 513"/>
              <a:gd name="T25" fmla="*/ 2147483647 h 401"/>
              <a:gd name="T26" fmla="*/ 2147483647 w 513"/>
              <a:gd name="T27" fmla="*/ 2147483647 h 401"/>
              <a:gd name="T28" fmla="*/ 2147483647 w 513"/>
              <a:gd name="T29" fmla="*/ 2147483647 h 401"/>
              <a:gd name="T30" fmla="*/ 2147483647 w 513"/>
              <a:gd name="T31" fmla="*/ 2147483647 h 401"/>
              <a:gd name="T32" fmla="*/ 2147483647 w 513"/>
              <a:gd name="T33" fmla="*/ 2147483647 h 401"/>
              <a:gd name="T34" fmla="*/ 2147483647 w 513"/>
              <a:gd name="T35" fmla="*/ 2147483647 h 401"/>
              <a:gd name="T36" fmla="*/ 2147483647 w 513"/>
              <a:gd name="T37" fmla="*/ 2147483647 h 401"/>
              <a:gd name="T38" fmla="*/ 2147483647 w 513"/>
              <a:gd name="T39" fmla="*/ 2147483647 h 401"/>
              <a:gd name="T40" fmla="*/ 2147483647 w 513"/>
              <a:gd name="T41" fmla="*/ 2147483647 h 401"/>
              <a:gd name="T42" fmla="*/ 2147483647 w 513"/>
              <a:gd name="T43" fmla="*/ 2147483647 h 401"/>
              <a:gd name="T44" fmla="*/ 2147483647 w 513"/>
              <a:gd name="T45" fmla="*/ 2147483647 h 401"/>
              <a:gd name="T46" fmla="*/ 2147483647 w 513"/>
              <a:gd name="T47" fmla="*/ 2147483647 h 401"/>
              <a:gd name="T48" fmla="*/ 2147483647 w 513"/>
              <a:gd name="T49" fmla="*/ 0 h 401"/>
              <a:gd name="T50" fmla="*/ 2147483647 w 513"/>
              <a:gd name="T51" fmla="*/ 2147483647 h 401"/>
              <a:gd name="T52" fmla="*/ 2147483647 w 513"/>
              <a:gd name="T53" fmla="*/ 2147483647 h 401"/>
              <a:gd name="T54" fmla="*/ 2147483647 w 513"/>
              <a:gd name="T55" fmla="*/ 2147483647 h 401"/>
              <a:gd name="T56" fmla="*/ 2147483647 w 513"/>
              <a:gd name="T57" fmla="*/ 2147483647 h 401"/>
              <a:gd name="T58" fmla="*/ 2147483647 w 513"/>
              <a:gd name="T59" fmla="*/ 2147483647 h 401"/>
              <a:gd name="T60" fmla="*/ 2147483647 w 513"/>
              <a:gd name="T61" fmla="*/ 2147483647 h 401"/>
              <a:gd name="T62" fmla="*/ 2147483647 w 513"/>
              <a:gd name="T63" fmla="*/ 2147483647 h 401"/>
              <a:gd name="T64" fmla="*/ 2147483647 w 513"/>
              <a:gd name="T65" fmla="*/ 2147483647 h 401"/>
              <a:gd name="T66" fmla="*/ 2147483647 w 513"/>
              <a:gd name="T67" fmla="*/ 2147483647 h 401"/>
              <a:gd name="T68" fmla="*/ 2147483647 w 513"/>
              <a:gd name="T69" fmla="*/ 2147483647 h 401"/>
              <a:gd name="T70" fmla="*/ 2147483647 w 513"/>
              <a:gd name="T71" fmla="*/ 2147483647 h 401"/>
              <a:gd name="T72" fmla="*/ 2147483647 w 513"/>
              <a:gd name="T73" fmla="*/ 2147483647 h 401"/>
              <a:gd name="T74" fmla="*/ 2147483647 w 513"/>
              <a:gd name="T75" fmla="*/ 2147483647 h 401"/>
              <a:gd name="T76" fmla="*/ 2147483647 w 513"/>
              <a:gd name="T77" fmla="*/ 2147483647 h 401"/>
              <a:gd name="T78" fmla="*/ 2147483647 w 513"/>
              <a:gd name="T79" fmla="*/ 2147483647 h 401"/>
              <a:gd name="T80" fmla="*/ 2147483647 w 513"/>
              <a:gd name="T81" fmla="*/ 2147483647 h 401"/>
              <a:gd name="T82" fmla="*/ 2147483647 w 513"/>
              <a:gd name="T83" fmla="*/ 2147483647 h 401"/>
              <a:gd name="T84" fmla="*/ 2147483647 w 513"/>
              <a:gd name="T85" fmla="*/ 2147483647 h 401"/>
              <a:gd name="T86" fmla="*/ 2147483647 w 513"/>
              <a:gd name="T87" fmla="*/ 2147483647 h 401"/>
              <a:gd name="T88" fmla="*/ 2147483647 w 513"/>
              <a:gd name="T89" fmla="*/ 2147483647 h 401"/>
              <a:gd name="T90" fmla="*/ 2147483647 w 513"/>
              <a:gd name="T91" fmla="*/ 2147483647 h 401"/>
              <a:gd name="T92" fmla="*/ 2147483647 w 513"/>
              <a:gd name="T93" fmla="*/ 2147483647 h 401"/>
              <a:gd name="T94" fmla="*/ 2147483647 w 513"/>
              <a:gd name="T95" fmla="*/ 2147483647 h 401"/>
              <a:gd name="T96" fmla="*/ 2147483647 w 513"/>
              <a:gd name="T97" fmla="*/ 2147483647 h 401"/>
              <a:gd name="T98" fmla="*/ 2147483647 w 513"/>
              <a:gd name="T99" fmla="*/ 2147483647 h 401"/>
              <a:gd name="T100" fmla="*/ 2147483647 w 513"/>
              <a:gd name="T101" fmla="*/ 2147483647 h 401"/>
              <a:gd name="T102" fmla="*/ 2147483647 w 513"/>
              <a:gd name="T103" fmla="*/ 2147483647 h 401"/>
              <a:gd name="T104" fmla="*/ 2147483647 w 513"/>
              <a:gd name="T105" fmla="*/ 2147483647 h 4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13" h="401">
                <a:moveTo>
                  <a:pt x="24" y="320"/>
                </a:moveTo>
                <a:lnTo>
                  <a:pt x="48" y="336"/>
                </a:lnTo>
                <a:lnTo>
                  <a:pt x="64" y="336"/>
                </a:lnTo>
                <a:lnTo>
                  <a:pt x="88" y="312"/>
                </a:lnTo>
                <a:lnTo>
                  <a:pt x="128" y="312"/>
                </a:lnTo>
                <a:lnTo>
                  <a:pt x="136" y="304"/>
                </a:lnTo>
                <a:lnTo>
                  <a:pt x="168" y="288"/>
                </a:lnTo>
                <a:lnTo>
                  <a:pt x="232" y="280"/>
                </a:lnTo>
                <a:lnTo>
                  <a:pt x="264" y="296"/>
                </a:lnTo>
                <a:lnTo>
                  <a:pt x="264" y="304"/>
                </a:lnTo>
                <a:lnTo>
                  <a:pt x="272" y="304"/>
                </a:lnTo>
                <a:lnTo>
                  <a:pt x="288" y="336"/>
                </a:lnTo>
                <a:lnTo>
                  <a:pt x="312" y="296"/>
                </a:lnTo>
                <a:lnTo>
                  <a:pt x="312" y="312"/>
                </a:lnTo>
                <a:lnTo>
                  <a:pt x="304" y="336"/>
                </a:lnTo>
                <a:lnTo>
                  <a:pt x="312" y="336"/>
                </a:lnTo>
                <a:lnTo>
                  <a:pt x="312" y="320"/>
                </a:lnTo>
                <a:lnTo>
                  <a:pt x="320" y="336"/>
                </a:lnTo>
                <a:lnTo>
                  <a:pt x="312" y="344"/>
                </a:lnTo>
                <a:lnTo>
                  <a:pt x="328" y="344"/>
                </a:lnTo>
                <a:lnTo>
                  <a:pt x="336" y="360"/>
                </a:lnTo>
                <a:lnTo>
                  <a:pt x="336" y="368"/>
                </a:lnTo>
                <a:lnTo>
                  <a:pt x="344" y="376"/>
                </a:lnTo>
                <a:lnTo>
                  <a:pt x="360" y="384"/>
                </a:lnTo>
                <a:lnTo>
                  <a:pt x="376" y="384"/>
                </a:lnTo>
                <a:lnTo>
                  <a:pt x="384" y="392"/>
                </a:lnTo>
                <a:lnTo>
                  <a:pt x="400" y="376"/>
                </a:lnTo>
                <a:lnTo>
                  <a:pt x="400" y="384"/>
                </a:lnTo>
                <a:lnTo>
                  <a:pt x="408" y="384"/>
                </a:lnTo>
                <a:lnTo>
                  <a:pt x="408" y="392"/>
                </a:lnTo>
                <a:lnTo>
                  <a:pt x="424" y="400"/>
                </a:lnTo>
                <a:lnTo>
                  <a:pt x="440" y="376"/>
                </a:lnTo>
                <a:lnTo>
                  <a:pt x="464" y="376"/>
                </a:lnTo>
                <a:lnTo>
                  <a:pt x="472" y="344"/>
                </a:lnTo>
                <a:lnTo>
                  <a:pt x="504" y="272"/>
                </a:lnTo>
                <a:lnTo>
                  <a:pt x="512" y="240"/>
                </a:lnTo>
                <a:lnTo>
                  <a:pt x="504" y="200"/>
                </a:lnTo>
                <a:lnTo>
                  <a:pt x="488" y="176"/>
                </a:lnTo>
                <a:lnTo>
                  <a:pt x="480" y="168"/>
                </a:lnTo>
                <a:lnTo>
                  <a:pt x="472" y="152"/>
                </a:lnTo>
                <a:lnTo>
                  <a:pt x="464" y="144"/>
                </a:lnTo>
                <a:lnTo>
                  <a:pt x="464" y="152"/>
                </a:lnTo>
                <a:lnTo>
                  <a:pt x="448" y="128"/>
                </a:lnTo>
                <a:lnTo>
                  <a:pt x="424" y="104"/>
                </a:lnTo>
                <a:lnTo>
                  <a:pt x="416" y="80"/>
                </a:lnTo>
                <a:lnTo>
                  <a:pt x="408" y="72"/>
                </a:lnTo>
                <a:lnTo>
                  <a:pt x="408" y="56"/>
                </a:lnTo>
                <a:lnTo>
                  <a:pt x="400" y="48"/>
                </a:lnTo>
                <a:lnTo>
                  <a:pt x="384" y="48"/>
                </a:lnTo>
                <a:lnTo>
                  <a:pt x="376" y="0"/>
                </a:lnTo>
                <a:lnTo>
                  <a:pt x="368" y="0"/>
                </a:lnTo>
                <a:lnTo>
                  <a:pt x="360" y="16"/>
                </a:lnTo>
                <a:lnTo>
                  <a:pt x="360" y="56"/>
                </a:lnTo>
                <a:lnTo>
                  <a:pt x="352" y="88"/>
                </a:lnTo>
                <a:lnTo>
                  <a:pt x="336" y="88"/>
                </a:lnTo>
                <a:lnTo>
                  <a:pt x="304" y="64"/>
                </a:lnTo>
                <a:lnTo>
                  <a:pt x="296" y="64"/>
                </a:lnTo>
                <a:lnTo>
                  <a:pt x="296" y="56"/>
                </a:lnTo>
                <a:lnTo>
                  <a:pt x="280" y="56"/>
                </a:lnTo>
                <a:lnTo>
                  <a:pt x="288" y="32"/>
                </a:lnTo>
                <a:lnTo>
                  <a:pt x="296" y="32"/>
                </a:lnTo>
                <a:lnTo>
                  <a:pt x="304" y="16"/>
                </a:lnTo>
                <a:lnTo>
                  <a:pt x="296" y="16"/>
                </a:lnTo>
                <a:lnTo>
                  <a:pt x="288" y="24"/>
                </a:lnTo>
                <a:lnTo>
                  <a:pt x="288" y="16"/>
                </a:lnTo>
                <a:lnTo>
                  <a:pt x="280" y="16"/>
                </a:lnTo>
                <a:lnTo>
                  <a:pt x="240" y="8"/>
                </a:lnTo>
                <a:lnTo>
                  <a:pt x="248" y="16"/>
                </a:lnTo>
                <a:lnTo>
                  <a:pt x="240" y="16"/>
                </a:lnTo>
                <a:lnTo>
                  <a:pt x="224" y="16"/>
                </a:lnTo>
                <a:lnTo>
                  <a:pt x="216" y="24"/>
                </a:lnTo>
                <a:lnTo>
                  <a:pt x="216" y="32"/>
                </a:lnTo>
                <a:lnTo>
                  <a:pt x="208" y="32"/>
                </a:lnTo>
                <a:lnTo>
                  <a:pt x="208" y="48"/>
                </a:lnTo>
                <a:lnTo>
                  <a:pt x="208" y="56"/>
                </a:lnTo>
                <a:lnTo>
                  <a:pt x="192" y="48"/>
                </a:lnTo>
                <a:lnTo>
                  <a:pt x="192" y="56"/>
                </a:lnTo>
                <a:lnTo>
                  <a:pt x="192" y="48"/>
                </a:lnTo>
                <a:lnTo>
                  <a:pt x="184" y="40"/>
                </a:lnTo>
                <a:lnTo>
                  <a:pt x="176" y="40"/>
                </a:lnTo>
                <a:lnTo>
                  <a:pt x="160" y="48"/>
                </a:lnTo>
                <a:lnTo>
                  <a:pt x="152" y="48"/>
                </a:lnTo>
                <a:lnTo>
                  <a:pt x="144" y="72"/>
                </a:lnTo>
                <a:lnTo>
                  <a:pt x="136" y="72"/>
                </a:lnTo>
                <a:lnTo>
                  <a:pt x="128" y="72"/>
                </a:lnTo>
                <a:lnTo>
                  <a:pt x="136" y="80"/>
                </a:lnTo>
                <a:lnTo>
                  <a:pt x="128" y="88"/>
                </a:lnTo>
                <a:lnTo>
                  <a:pt x="128" y="72"/>
                </a:lnTo>
                <a:lnTo>
                  <a:pt x="112" y="88"/>
                </a:lnTo>
                <a:lnTo>
                  <a:pt x="120" y="96"/>
                </a:lnTo>
                <a:lnTo>
                  <a:pt x="96" y="112"/>
                </a:lnTo>
                <a:lnTo>
                  <a:pt x="40" y="128"/>
                </a:lnTo>
                <a:lnTo>
                  <a:pt x="16" y="152"/>
                </a:lnTo>
                <a:lnTo>
                  <a:pt x="8" y="144"/>
                </a:lnTo>
                <a:lnTo>
                  <a:pt x="8" y="152"/>
                </a:lnTo>
                <a:lnTo>
                  <a:pt x="8" y="168"/>
                </a:lnTo>
                <a:lnTo>
                  <a:pt x="0" y="168"/>
                </a:lnTo>
                <a:lnTo>
                  <a:pt x="16" y="208"/>
                </a:lnTo>
                <a:lnTo>
                  <a:pt x="8" y="192"/>
                </a:lnTo>
                <a:lnTo>
                  <a:pt x="8" y="208"/>
                </a:lnTo>
                <a:lnTo>
                  <a:pt x="0" y="200"/>
                </a:lnTo>
                <a:lnTo>
                  <a:pt x="24" y="248"/>
                </a:lnTo>
                <a:lnTo>
                  <a:pt x="32" y="280"/>
                </a:lnTo>
                <a:lnTo>
                  <a:pt x="32" y="304"/>
                </a:lnTo>
                <a:lnTo>
                  <a:pt x="24" y="312"/>
                </a:lnTo>
                <a:lnTo>
                  <a:pt x="24" y="32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13" name="Freeform 326"/>
          <p:cNvSpPr>
            <a:spLocks/>
          </p:cNvSpPr>
          <p:nvPr/>
        </p:nvSpPr>
        <p:spPr bwMode="ltGray">
          <a:xfrm>
            <a:off x="6597651" y="4842154"/>
            <a:ext cx="26987" cy="12700"/>
          </a:xfrm>
          <a:custGeom>
            <a:avLst/>
            <a:gdLst>
              <a:gd name="T0" fmla="*/ 0 w 17"/>
              <a:gd name="T1" fmla="*/ 2147483647 h 9"/>
              <a:gd name="T2" fmla="*/ 0 w 17"/>
              <a:gd name="T3" fmla="*/ 2147483647 h 9"/>
              <a:gd name="T4" fmla="*/ 2147483647 w 17"/>
              <a:gd name="T5" fmla="*/ 2147483647 h 9"/>
              <a:gd name="T6" fmla="*/ 2147483647 w 17"/>
              <a:gd name="T7" fmla="*/ 0 h 9"/>
              <a:gd name="T8" fmla="*/ 0 w 17"/>
              <a:gd name="T9" fmla="*/ 0 h 9"/>
              <a:gd name="T10" fmla="*/ 0 w 17"/>
              <a:gd name="T11" fmla="*/ 2147483647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9">
                <a:moveTo>
                  <a:pt x="0" y="8"/>
                </a:moveTo>
                <a:lnTo>
                  <a:pt x="0" y="8"/>
                </a:lnTo>
                <a:lnTo>
                  <a:pt x="8" y="8"/>
                </a:lnTo>
                <a:lnTo>
                  <a:pt x="16" y="0"/>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14" name="Freeform 327"/>
          <p:cNvSpPr>
            <a:spLocks/>
          </p:cNvSpPr>
          <p:nvPr/>
        </p:nvSpPr>
        <p:spPr bwMode="ltGray">
          <a:xfrm>
            <a:off x="6597651" y="4842154"/>
            <a:ext cx="26987" cy="12700"/>
          </a:xfrm>
          <a:custGeom>
            <a:avLst/>
            <a:gdLst>
              <a:gd name="T0" fmla="*/ 0 w 17"/>
              <a:gd name="T1" fmla="*/ 2147483647 h 9"/>
              <a:gd name="T2" fmla="*/ 2147483647 w 17"/>
              <a:gd name="T3" fmla="*/ 2147483647 h 9"/>
              <a:gd name="T4" fmla="*/ 2147483647 w 17"/>
              <a:gd name="T5" fmla="*/ 0 h 9"/>
              <a:gd name="T6" fmla="*/ 0 w 17"/>
              <a:gd name="T7" fmla="*/ 0 h 9"/>
              <a:gd name="T8" fmla="*/ 0 w 17"/>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9">
                <a:moveTo>
                  <a:pt x="0" y="8"/>
                </a:moveTo>
                <a:lnTo>
                  <a:pt x="8" y="8"/>
                </a:lnTo>
                <a:lnTo>
                  <a:pt x="16" y="0"/>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15" name="Freeform 328"/>
          <p:cNvSpPr>
            <a:spLocks/>
          </p:cNvSpPr>
          <p:nvPr/>
        </p:nvSpPr>
        <p:spPr bwMode="ltGray">
          <a:xfrm>
            <a:off x="6721476" y="5354916"/>
            <a:ext cx="23812" cy="12700"/>
          </a:xfrm>
          <a:custGeom>
            <a:avLst/>
            <a:gdLst>
              <a:gd name="T0" fmla="*/ 0 w 17"/>
              <a:gd name="T1" fmla="*/ 0 h 9"/>
              <a:gd name="T2" fmla="*/ 0 w 17"/>
              <a:gd name="T3" fmla="*/ 0 h 9"/>
              <a:gd name="T4" fmla="*/ 2147483647 w 17"/>
              <a:gd name="T5" fmla="*/ 2147483647 h 9"/>
              <a:gd name="T6" fmla="*/ 2147483647 w 17"/>
              <a:gd name="T7" fmla="*/ 0 h 9"/>
              <a:gd name="T8" fmla="*/ 2147483647 w 17"/>
              <a:gd name="T9" fmla="*/ 0 h 9"/>
              <a:gd name="T10" fmla="*/ 0 w 17"/>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9">
                <a:moveTo>
                  <a:pt x="0" y="0"/>
                </a:moveTo>
                <a:lnTo>
                  <a:pt x="0" y="0"/>
                </a:lnTo>
                <a:lnTo>
                  <a:pt x="16" y="8"/>
                </a:lnTo>
                <a:lnTo>
                  <a:pt x="16" y="0"/>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16" name="Freeform 329"/>
          <p:cNvSpPr>
            <a:spLocks/>
          </p:cNvSpPr>
          <p:nvPr/>
        </p:nvSpPr>
        <p:spPr bwMode="ltGray">
          <a:xfrm>
            <a:off x="6721476" y="5354916"/>
            <a:ext cx="23812" cy="12700"/>
          </a:xfrm>
          <a:custGeom>
            <a:avLst/>
            <a:gdLst>
              <a:gd name="T0" fmla="*/ 0 w 17"/>
              <a:gd name="T1" fmla="*/ 0 h 9"/>
              <a:gd name="T2" fmla="*/ 2147483647 w 17"/>
              <a:gd name="T3" fmla="*/ 2147483647 h 9"/>
              <a:gd name="T4" fmla="*/ 2147483647 w 17"/>
              <a:gd name="T5" fmla="*/ 0 h 9"/>
              <a:gd name="T6" fmla="*/ 2147483647 w 17"/>
              <a:gd name="T7" fmla="*/ 0 h 9"/>
              <a:gd name="T8" fmla="*/ 0 w 17"/>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9">
                <a:moveTo>
                  <a:pt x="0" y="0"/>
                </a:moveTo>
                <a:lnTo>
                  <a:pt x="16" y="8"/>
                </a:lnTo>
                <a:lnTo>
                  <a:pt x="16" y="0"/>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17" name="Freeform 330"/>
          <p:cNvSpPr>
            <a:spLocks/>
          </p:cNvSpPr>
          <p:nvPr/>
        </p:nvSpPr>
        <p:spPr bwMode="ltGray">
          <a:xfrm>
            <a:off x="6880226" y="5477154"/>
            <a:ext cx="73025" cy="73025"/>
          </a:xfrm>
          <a:custGeom>
            <a:avLst/>
            <a:gdLst>
              <a:gd name="T0" fmla="*/ 0 w 49"/>
              <a:gd name="T1" fmla="*/ 0 h 49"/>
              <a:gd name="T2" fmla="*/ 0 w 49"/>
              <a:gd name="T3" fmla="*/ 0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0 h 49"/>
              <a:gd name="T14" fmla="*/ 2147483647 w 49"/>
              <a:gd name="T15" fmla="*/ 0 h 49"/>
              <a:gd name="T16" fmla="*/ 2147483647 w 49"/>
              <a:gd name="T17" fmla="*/ 2147483647 h 49"/>
              <a:gd name="T18" fmla="*/ 0 w 49"/>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49">
                <a:moveTo>
                  <a:pt x="0" y="0"/>
                </a:moveTo>
                <a:lnTo>
                  <a:pt x="0" y="0"/>
                </a:lnTo>
                <a:lnTo>
                  <a:pt x="8" y="40"/>
                </a:lnTo>
                <a:lnTo>
                  <a:pt x="24" y="48"/>
                </a:lnTo>
                <a:lnTo>
                  <a:pt x="32" y="32"/>
                </a:lnTo>
                <a:lnTo>
                  <a:pt x="40" y="40"/>
                </a:lnTo>
                <a:lnTo>
                  <a:pt x="48" y="0"/>
                </a:lnTo>
                <a:lnTo>
                  <a:pt x="40" y="0"/>
                </a:lnTo>
                <a:lnTo>
                  <a:pt x="16" y="8"/>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18" name="Freeform 331"/>
          <p:cNvSpPr>
            <a:spLocks/>
          </p:cNvSpPr>
          <p:nvPr/>
        </p:nvSpPr>
        <p:spPr bwMode="ltGray">
          <a:xfrm>
            <a:off x="6880226" y="5477154"/>
            <a:ext cx="73025" cy="73025"/>
          </a:xfrm>
          <a:custGeom>
            <a:avLst/>
            <a:gdLst>
              <a:gd name="T0" fmla="*/ 0 w 49"/>
              <a:gd name="T1" fmla="*/ 0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0 h 49"/>
              <a:gd name="T12" fmla="*/ 2147483647 w 49"/>
              <a:gd name="T13" fmla="*/ 0 h 49"/>
              <a:gd name="T14" fmla="*/ 2147483647 w 49"/>
              <a:gd name="T15" fmla="*/ 2147483647 h 49"/>
              <a:gd name="T16" fmla="*/ 0 w 49"/>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49">
                <a:moveTo>
                  <a:pt x="0" y="0"/>
                </a:moveTo>
                <a:lnTo>
                  <a:pt x="8" y="40"/>
                </a:lnTo>
                <a:lnTo>
                  <a:pt x="24" y="48"/>
                </a:lnTo>
                <a:lnTo>
                  <a:pt x="32" y="32"/>
                </a:lnTo>
                <a:lnTo>
                  <a:pt x="40" y="40"/>
                </a:lnTo>
                <a:lnTo>
                  <a:pt x="48" y="0"/>
                </a:lnTo>
                <a:lnTo>
                  <a:pt x="40" y="0"/>
                </a:lnTo>
                <a:lnTo>
                  <a:pt x="16" y="8"/>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19" name="Freeform 332"/>
          <p:cNvSpPr>
            <a:spLocks/>
          </p:cNvSpPr>
          <p:nvPr/>
        </p:nvSpPr>
        <p:spPr bwMode="ltGray">
          <a:xfrm>
            <a:off x="7291388" y="5477154"/>
            <a:ext cx="160338" cy="160337"/>
          </a:xfrm>
          <a:custGeom>
            <a:avLst/>
            <a:gdLst>
              <a:gd name="T0" fmla="*/ 0 w 105"/>
              <a:gd name="T1" fmla="*/ 2147483647 h 105"/>
              <a:gd name="T2" fmla="*/ 0 w 105"/>
              <a:gd name="T3" fmla="*/ 2147483647 h 105"/>
              <a:gd name="T4" fmla="*/ 2147483647 w 105"/>
              <a:gd name="T5" fmla="*/ 2147483647 h 105"/>
              <a:gd name="T6" fmla="*/ 2147483647 w 105"/>
              <a:gd name="T7" fmla="*/ 2147483647 h 105"/>
              <a:gd name="T8" fmla="*/ 2147483647 w 105"/>
              <a:gd name="T9" fmla="*/ 2147483647 h 105"/>
              <a:gd name="T10" fmla="*/ 2147483647 w 105"/>
              <a:gd name="T11" fmla="*/ 2147483647 h 105"/>
              <a:gd name="T12" fmla="*/ 2147483647 w 105"/>
              <a:gd name="T13" fmla="*/ 2147483647 h 105"/>
              <a:gd name="T14" fmla="*/ 2147483647 w 105"/>
              <a:gd name="T15" fmla="*/ 2147483647 h 105"/>
              <a:gd name="T16" fmla="*/ 2147483647 w 105"/>
              <a:gd name="T17" fmla="*/ 2147483647 h 105"/>
              <a:gd name="T18" fmla="*/ 2147483647 w 105"/>
              <a:gd name="T19" fmla="*/ 2147483647 h 105"/>
              <a:gd name="T20" fmla="*/ 2147483647 w 105"/>
              <a:gd name="T21" fmla="*/ 2147483647 h 105"/>
              <a:gd name="T22" fmla="*/ 2147483647 w 105"/>
              <a:gd name="T23" fmla="*/ 2147483647 h 105"/>
              <a:gd name="T24" fmla="*/ 2147483647 w 105"/>
              <a:gd name="T25" fmla="*/ 2147483647 h 105"/>
              <a:gd name="T26" fmla="*/ 2147483647 w 105"/>
              <a:gd name="T27" fmla="*/ 2147483647 h 105"/>
              <a:gd name="T28" fmla="*/ 2147483647 w 105"/>
              <a:gd name="T29" fmla="*/ 0 h 105"/>
              <a:gd name="T30" fmla="*/ 2147483647 w 105"/>
              <a:gd name="T31" fmla="*/ 2147483647 h 105"/>
              <a:gd name="T32" fmla="*/ 2147483647 w 105"/>
              <a:gd name="T33" fmla="*/ 0 h 105"/>
              <a:gd name="T34" fmla="*/ 2147483647 w 105"/>
              <a:gd name="T35" fmla="*/ 0 h 105"/>
              <a:gd name="T36" fmla="*/ 2147483647 w 105"/>
              <a:gd name="T37" fmla="*/ 0 h 105"/>
              <a:gd name="T38" fmla="*/ 2147483647 w 105"/>
              <a:gd name="T39" fmla="*/ 2147483647 h 105"/>
              <a:gd name="T40" fmla="*/ 2147483647 w 105"/>
              <a:gd name="T41" fmla="*/ 2147483647 h 105"/>
              <a:gd name="T42" fmla="*/ 2147483647 w 105"/>
              <a:gd name="T43" fmla="*/ 2147483647 h 105"/>
              <a:gd name="T44" fmla="*/ 2147483647 w 105"/>
              <a:gd name="T45" fmla="*/ 2147483647 h 105"/>
              <a:gd name="T46" fmla="*/ 0 w 105"/>
              <a:gd name="T47" fmla="*/ 2147483647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5" h="105">
                <a:moveTo>
                  <a:pt x="0" y="88"/>
                </a:moveTo>
                <a:lnTo>
                  <a:pt x="0" y="88"/>
                </a:lnTo>
                <a:lnTo>
                  <a:pt x="8" y="96"/>
                </a:lnTo>
                <a:lnTo>
                  <a:pt x="16" y="96"/>
                </a:lnTo>
                <a:lnTo>
                  <a:pt x="32" y="104"/>
                </a:lnTo>
                <a:lnTo>
                  <a:pt x="48" y="96"/>
                </a:lnTo>
                <a:lnTo>
                  <a:pt x="56" y="80"/>
                </a:lnTo>
                <a:lnTo>
                  <a:pt x="64" y="64"/>
                </a:lnTo>
                <a:lnTo>
                  <a:pt x="80" y="48"/>
                </a:lnTo>
                <a:lnTo>
                  <a:pt x="88" y="48"/>
                </a:lnTo>
                <a:lnTo>
                  <a:pt x="80" y="40"/>
                </a:lnTo>
                <a:lnTo>
                  <a:pt x="104" y="16"/>
                </a:lnTo>
                <a:lnTo>
                  <a:pt x="104" y="8"/>
                </a:lnTo>
                <a:lnTo>
                  <a:pt x="96" y="8"/>
                </a:lnTo>
                <a:lnTo>
                  <a:pt x="96" y="0"/>
                </a:lnTo>
                <a:lnTo>
                  <a:pt x="88" y="8"/>
                </a:lnTo>
                <a:lnTo>
                  <a:pt x="88" y="0"/>
                </a:lnTo>
                <a:lnTo>
                  <a:pt x="80" y="0"/>
                </a:lnTo>
                <a:lnTo>
                  <a:pt x="72" y="0"/>
                </a:lnTo>
                <a:lnTo>
                  <a:pt x="72" y="16"/>
                </a:lnTo>
                <a:lnTo>
                  <a:pt x="64" y="16"/>
                </a:lnTo>
                <a:lnTo>
                  <a:pt x="56" y="32"/>
                </a:lnTo>
                <a:lnTo>
                  <a:pt x="24" y="56"/>
                </a:lnTo>
                <a:lnTo>
                  <a:pt x="0" y="8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20" name="Freeform 333"/>
          <p:cNvSpPr>
            <a:spLocks/>
          </p:cNvSpPr>
          <p:nvPr/>
        </p:nvSpPr>
        <p:spPr bwMode="ltGray">
          <a:xfrm>
            <a:off x="7291388" y="5477154"/>
            <a:ext cx="160338" cy="160337"/>
          </a:xfrm>
          <a:custGeom>
            <a:avLst/>
            <a:gdLst>
              <a:gd name="T0" fmla="*/ 0 w 105"/>
              <a:gd name="T1" fmla="*/ 2147483647 h 105"/>
              <a:gd name="T2" fmla="*/ 2147483647 w 105"/>
              <a:gd name="T3" fmla="*/ 2147483647 h 105"/>
              <a:gd name="T4" fmla="*/ 2147483647 w 105"/>
              <a:gd name="T5" fmla="*/ 2147483647 h 105"/>
              <a:gd name="T6" fmla="*/ 2147483647 w 105"/>
              <a:gd name="T7" fmla="*/ 2147483647 h 105"/>
              <a:gd name="T8" fmla="*/ 2147483647 w 105"/>
              <a:gd name="T9" fmla="*/ 2147483647 h 105"/>
              <a:gd name="T10" fmla="*/ 2147483647 w 105"/>
              <a:gd name="T11" fmla="*/ 2147483647 h 105"/>
              <a:gd name="T12" fmla="*/ 2147483647 w 105"/>
              <a:gd name="T13" fmla="*/ 2147483647 h 105"/>
              <a:gd name="T14" fmla="*/ 2147483647 w 105"/>
              <a:gd name="T15" fmla="*/ 2147483647 h 105"/>
              <a:gd name="T16" fmla="*/ 2147483647 w 105"/>
              <a:gd name="T17" fmla="*/ 2147483647 h 105"/>
              <a:gd name="T18" fmla="*/ 2147483647 w 105"/>
              <a:gd name="T19" fmla="*/ 2147483647 h 105"/>
              <a:gd name="T20" fmla="*/ 2147483647 w 105"/>
              <a:gd name="T21" fmla="*/ 2147483647 h 105"/>
              <a:gd name="T22" fmla="*/ 2147483647 w 105"/>
              <a:gd name="T23" fmla="*/ 2147483647 h 105"/>
              <a:gd name="T24" fmla="*/ 2147483647 w 105"/>
              <a:gd name="T25" fmla="*/ 2147483647 h 105"/>
              <a:gd name="T26" fmla="*/ 2147483647 w 105"/>
              <a:gd name="T27" fmla="*/ 0 h 105"/>
              <a:gd name="T28" fmla="*/ 2147483647 w 105"/>
              <a:gd name="T29" fmla="*/ 2147483647 h 105"/>
              <a:gd name="T30" fmla="*/ 2147483647 w 105"/>
              <a:gd name="T31" fmla="*/ 0 h 105"/>
              <a:gd name="T32" fmla="*/ 2147483647 w 105"/>
              <a:gd name="T33" fmla="*/ 0 h 105"/>
              <a:gd name="T34" fmla="*/ 2147483647 w 105"/>
              <a:gd name="T35" fmla="*/ 0 h 105"/>
              <a:gd name="T36" fmla="*/ 2147483647 w 105"/>
              <a:gd name="T37" fmla="*/ 2147483647 h 105"/>
              <a:gd name="T38" fmla="*/ 2147483647 w 105"/>
              <a:gd name="T39" fmla="*/ 2147483647 h 105"/>
              <a:gd name="T40" fmla="*/ 2147483647 w 105"/>
              <a:gd name="T41" fmla="*/ 2147483647 h 105"/>
              <a:gd name="T42" fmla="*/ 2147483647 w 105"/>
              <a:gd name="T43" fmla="*/ 2147483647 h 105"/>
              <a:gd name="T44" fmla="*/ 0 w 105"/>
              <a:gd name="T45" fmla="*/ 2147483647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5" h="105">
                <a:moveTo>
                  <a:pt x="0" y="88"/>
                </a:moveTo>
                <a:lnTo>
                  <a:pt x="8" y="96"/>
                </a:lnTo>
                <a:lnTo>
                  <a:pt x="16" y="96"/>
                </a:lnTo>
                <a:lnTo>
                  <a:pt x="32" y="104"/>
                </a:lnTo>
                <a:lnTo>
                  <a:pt x="48" y="96"/>
                </a:lnTo>
                <a:lnTo>
                  <a:pt x="56" y="80"/>
                </a:lnTo>
                <a:lnTo>
                  <a:pt x="64" y="64"/>
                </a:lnTo>
                <a:lnTo>
                  <a:pt x="80" y="48"/>
                </a:lnTo>
                <a:lnTo>
                  <a:pt x="88" y="48"/>
                </a:lnTo>
                <a:lnTo>
                  <a:pt x="80" y="40"/>
                </a:lnTo>
                <a:lnTo>
                  <a:pt x="104" y="16"/>
                </a:lnTo>
                <a:lnTo>
                  <a:pt x="104" y="8"/>
                </a:lnTo>
                <a:lnTo>
                  <a:pt x="96" y="8"/>
                </a:lnTo>
                <a:lnTo>
                  <a:pt x="96" y="0"/>
                </a:lnTo>
                <a:lnTo>
                  <a:pt x="88" y="8"/>
                </a:lnTo>
                <a:lnTo>
                  <a:pt x="88" y="0"/>
                </a:lnTo>
                <a:lnTo>
                  <a:pt x="80" y="0"/>
                </a:lnTo>
                <a:lnTo>
                  <a:pt x="72" y="0"/>
                </a:lnTo>
                <a:lnTo>
                  <a:pt x="72" y="16"/>
                </a:lnTo>
                <a:lnTo>
                  <a:pt x="64" y="16"/>
                </a:lnTo>
                <a:lnTo>
                  <a:pt x="56" y="32"/>
                </a:lnTo>
                <a:lnTo>
                  <a:pt x="24" y="56"/>
                </a:lnTo>
                <a:lnTo>
                  <a:pt x="0" y="8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21" name="Freeform 334"/>
          <p:cNvSpPr>
            <a:spLocks/>
          </p:cNvSpPr>
          <p:nvPr/>
        </p:nvSpPr>
        <p:spPr bwMode="ltGray">
          <a:xfrm>
            <a:off x="7316788" y="5637491"/>
            <a:ext cx="12700" cy="12700"/>
          </a:xfrm>
          <a:custGeom>
            <a:avLst/>
            <a:gdLst>
              <a:gd name="T0" fmla="*/ 0 w 9"/>
              <a:gd name="T1" fmla="*/ 2147483647 h 9"/>
              <a:gd name="T2" fmla="*/ 0 w 9"/>
              <a:gd name="T3" fmla="*/ 2147483647 h 9"/>
              <a:gd name="T4" fmla="*/ 2147483647 w 9"/>
              <a:gd name="T5" fmla="*/ 2147483647 h 9"/>
              <a:gd name="T6" fmla="*/ 2147483647 w 9"/>
              <a:gd name="T7" fmla="*/ 0 h 9"/>
              <a:gd name="T8" fmla="*/ 0 w 9"/>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0" y="8"/>
                </a:moveTo>
                <a:lnTo>
                  <a:pt x="0" y="8"/>
                </a:lnTo>
                <a:lnTo>
                  <a:pt x="8" y="8"/>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22" name="Freeform 335"/>
          <p:cNvSpPr>
            <a:spLocks/>
          </p:cNvSpPr>
          <p:nvPr/>
        </p:nvSpPr>
        <p:spPr bwMode="ltGray">
          <a:xfrm>
            <a:off x="7316788" y="5637491"/>
            <a:ext cx="12700" cy="12700"/>
          </a:xfrm>
          <a:custGeom>
            <a:avLst/>
            <a:gdLst>
              <a:gd name="T0" fmla="*/ 0 w 9"/>
              <a:gd name="T1" fmla="*/ 2147483647 h 9"/>
              <a:gd name="T2" fmla="*/ 2147483647 w 9"/>
              <a:gd name="T3" fmla="*/ 2147483647 h 9"/>
              <a:gd name="T4" fmla="*/ 2147483647 w 9"/>
              <a:gd name="T5" fmla="*/ 0 h 9"/>
              <a:gd name="T6" fmla="*/ 0 w 9"/>
              <a:gd name="T7" fmla="*/ 214748364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9">
                <a:moveTo>
                  <a:pt x="0" y="8"/>
                </a:moveTo>
                <a:lnTo>
                  <a:pt x="8" y="8"/>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23" name="Freeform 336"/>
          <p:cNvSpPr>
            <a:spLocks/>
          </p:cNvSpPr>
          <p:nvPr/>
        </p:nvSpPr>
        <p:spPr bwMode="ltGray">
          <a:xfrm>
            <a:off x="5927726" y="4511954"/>
            <a:ext cx="209550" cy="220662"/>
          </a:xfrm>
          <a:custGeom>
            <a:avLst/>
            <a:gdLst>
              <a:gd name="T0" fmla="*/ 0 w 137"/>
              <a:gd name="T1" fmla="*/ 0 h 145"/>
              <a:gd name="T2" fmla="*/ 0 w 137"/>
              <a:gd name="T3" fmla="*/ 0 h 145"/>
              <a:gd name="T4" fmla="*/ 0 w 137"/>
              <a:gd name="T5" fmla="*/ 2147483647 h 145"/>
              <a:gd name="T6" fmla="*/ 2147483647 w 137"/>
              <a:gd name="T7" fmla="*/ 2147483647 h 145"/>
              <a:gd name="T8" fmla="*/ 2147483647 w 137"/>
              <a:gd name="T9" fmla="*/ 2147483647 h 145"/>
              <a:gd name="T10" fmla="*/ 2147483647 w 137"/>
              <a:gd name="T11" fmla="*/ 2147483647 h 145"/>
              <a:gd name="T12" fmla="*/ 2147483647 w 137"/>
              <a:gd name="T13" fmla="*/ 2147483647 h 145"/>
              <a:gd name="T14" fmla="*/ 2147483647 w 137"/>
              <a:gd name="T15" fmla="*/ 2147483647 h 145"/>
              <a:gd name="T16" fmla="*/ 2147483647 w 137"/>
              <a:gd name="T17" fmla="*/ 2147483647 h 145"/>
              <a:gd name="T18" fmla="*/ 2147483647 w 137"/>
              <a:gd name="T19" fmla="*/ 2147483647 h 145"/>
              <a:gd name="T20" fmla="*/ 2147483647 w 137"/>
              <a:gd name="T21" fmla="*/ 2147483647 h 145"/>
              <a:gd name="T22" fmla="*/ 2147483647 w 137"/>
              <a:gd name="T23" fmla="*/ 2147483647 h 145"/>
              <a:gd name="T24" fmla="*/ 2147483647 w 137"/>
              <a:gd name="T25" fmla="*/ 2147483647 h 145"/>
              <a:gd name="T26" fmla="*/ 2147483647 w 137"/>
              <a:gd name="T27" fmla="*/ 2147483647 h 145"/>
              <a:gd name="T28" fmla="*/ 2147483647 w 137"/>
              <a:gd name="T29" fmla="*/ 2147483647 h 145"/>
              <a:gd name="T30" fmla="*/ 2147483647 w 137"/>
              <a:gd name="T31" fmla="*/ 2147483647 h 145"/>
              <a:gd name="T32" fmla="*/ 2147483647 w 137"/>
              <a:gd name="T33" fmla="*/ 2147483647 h 145"/>
              <a:gd name="T34" fmla="*/ 2147483647 w 137"/>
              <a:gd name="T35" fmla="*/ 2147483647 h 145"/>
              <a:gd name="T36" fmla="*/ 2147483647 w 137"/>
              <a:gd name="T37" fmla="*/ 2147483647 h 145"/>
              <a:gd name="T38" fmla="*/ 2147483647 w 137"/>
              <a:gd name="T39" fmla="*/ 2147483647 h 145"/>
              <a:gd name="T40" fmla="*/ 2147483647 w 137"/>
              <a:gd name="T41" fmla="*/ 2147483647 h 145"/>
              <a:gd name="T42" fmla="*/ 2147483647 w 137"/>
              <a:gd name="T43" fmla="*/ 2147483647 h 145"/>
              <a:gd name="T44" fmla="*/ 0 w 137"/>
              <a:gd name="T45" fmla="*/ 0 h 1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7" h="145">
                <a:moveTo>
                  <a:pt x="0" y="0"/>
                </a:moveTo>
                <a:lnTo>
                  <a:pt x="0" y="0"/>
                </a:lnTo>
                <a:lnTo>
                  <a:pt x="0" y="8"/>
                </a:lnTo>
                <a:lnTo>
                  <a:pt x="16" y="24"/>
                </a:lnTo>
                <a:lnTo>
                  <a:pt x="32" y="40"/>
                </a:lnTo>
                <a:lnTo>
                  <a:pt x="40" y="48"/>
                </a:lnTo>
                <a:lnTo>
                  <a:pt x="48" y="64"/>
                </a:lnTo>
                <a:lnTo>
                  <a:pt x="64" y="80"/>
                </a:lnTo>
                <a:lnTo>
                  <a:pt x="80" y="112"/>
                </a:lnTo>
                <a:lnTo>
                  <a:pt x="112" y="144"/>
                </a:lnTo>
                <a:lnTo>
                  <a:pt x="128" y="144"/>
                </a:lnTo>
                <a:lnTo>
                  <a:pt x="136" y="112"/>
                </a:lnTo>
                <a:lnTo>
                  <a:pt x="128" y="96"/>
                </a:lnTo>
                <a:lnTo>
                  <a:pt x="120" y="96"/>
                </a:lnTo>
                <a:lnTo>
                  <a:pt x="112" y="80"/>
                </a:lnTo>
                <a:lnTo>
                  <a:pt x="104" y="80"/>
                </a:lnTo>
                <a:lnTo>
                  <a:pt x="104" y="72"/>
                </a:lnTo>
                <a:lnTo>
                  <a:pt x="96" y="64"/>
                </a:lnTo>
                <a:lnTo>
                  <a:pt x="96" y="56"/>
                </a:lnTo>
                <a:lnTo>
                  <a:pt x="72" y="40"/>
                </a:lnTo>
                <a:lnTo>
                  <a:pt x="64" y="40"/>
                </a:lnTo>
                <a:lnTo>
                  <a:pt x="24" y="8"/>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24" name="Freeform 337"/>
          <p:cNvSpPr>
            <a:spLocks/>
          </p:cNvSpPr>
          <p:nvPr/>
        </p:nvSpPr>
        <p:spPr bwMode="ltGray">
          <a:xfrm>
            <a:off x="5927726" y="4511954"/>
            <a:ext cx="209550" cy="220662"/>
          </a:xfrm>
          <a:custGeom>
            <a:avLst/>
            <a:gdLst>
              <a:gd name="T0" fmla="*/ 0 w 137"/>
              <a:gd name="T1" fmla="*/ 0 h 145"/>
              <a:gd name="T2" fmla="*/ 0 w 137"/>
              <a:gd name="T3" fmla="*/ 2147483647 h 145"/>
              <a:gd name="T4" fmla="*/ 2147483647 w 137"/>
              <a:gd name="T5" fmla="*/ 2147483647 h 145"/>
              <a:gd name="T6" fmla="*/ 2147483647 w 137"/>
              <a:gd name="T7" fmla="*/ 2147483647 h 145"/>
              <a:gd name="T8" fmla="*/ 2147483647 w 137"/>
              <a:gd name="T9" fmla="*/ 2147483647 h 145"/>
              <a:gd name="T10" fmla="*/ 2147483647 w 137"/>
              <a:gd name="T11" fmla="*/ 2147483647 h 145"/>
              <a:gd name="T12" fmla="*/ 2147483647 w 137"/>
              <a:gd name="T13" fmla="*/ 2147483647 h 145"/>
              <a:gd name="T14" fmla="*/ 2147483647 w 137"/>
              <a:gd name="T15" fmla="*/ 2147483647 h 145"/>
              <a:gd name="T16" fmla="*/ 2147483647 w 137"/>
              <a:gd name="T17" fmla="*/ 2147483647 h 145"/>
              <a:gd name="T18" fmla="*/ 2147483647 w 137"/>
              <a:gd name="T19" fmla="*/ 2147483647 h 145"/>
              <a:gd name="T20" fmla="*/ 2147483647 w 137"/>
              <a:gd name="T21" fmla="*/ 2147483647 h 145"/>
              <a:gd name="T22" fmla="*/ 2147483647 w 137"/>
              <a:gd name="T23" fmla="*/ 2147483647 h 145"/>
              <a:gd name="T24" fmla="*/ 2147483647 w 137"/>
              <a:gd name="T25" fmla="*/ 2147483647 h 145"/>
              <a:gd name="T26" fmla="*/ 2147483647 w 137"/>
              <a:gd name="T27" fmla="*/ 2147483647 h 145"/>
              <a:gd name="T28" fmla="*/ 2147483647 w 137"/>
              <a:gd name="T29" fmla="*/ 2147483647 h 145"/>
              <a:gd name="T30" fmla="*/ 2147483647 w 137"/>
              <a:gd name="T31" fmla="*/ 2147483647 h 145"/>
              <a:gd name="T32" fmla="*/ 2147483647 w 137"/>
              <a:gd name="T33" fmla="*/ 2147483647 h 145"/>
              <a:gd name="T34" fmla="*/ 2147483647 w 137"/>
              <a:gd name="T35" fmla="*/ 2147483647 h 145"/>
              <a:gd name="T36" fmla="*/ 2147483647 w 137"/>
              <a:gd name="T37" fmla="*/ 2147483647 h 145"/>
              <a:gd name="T38" fmla="*/ 2147483647 w 137"/>
              <a:gd name="T39" fmla="*/ 2147483647 h 145"/>
              <a:gd name="T40" fmla="*/ 2147483647 w 137"/>
              <a:gd name="T41" fmla="*/ 2147483647 h 145"/>
              <a:gd name="T42" fmla="*/ 0 w 137"/>
              <a:gd name="T43" fmla="*/ 0 h 1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7" h="145">
                <a:moveTo>
                  <a:pt x="0" y="0"/>
                </a:moveTo>
                <a:lnTo>
                  <a:pt x="0" y="8"/>
                </a:lnTo>
                <a:lnTo>
                  <a:pt x="16" y="24"/>
                </a:lnTo>
                <a:lnTo>
                  <a:pt x="32" y="40"/>
                </a:lnTo>
                <a:lnTo>
                  <a:pt x="40" y="48"/>
                </a:lnTo>
                <a:lnTo>
                  <a:pt x="48" y="64"/>
                </a:lnTo>
                <a:lnTo>
                  <a:pt x="64" y="80"/>
                </a:lnTo>
                <a:lnTo>
                  <a:pt x="80" y="112"/>
                </a:lnTo>
                <a:lnTo>
                  <a:pt x="112" y="144"/>
                </a:lnTo>
                <a:lnTo>
                  <a:pt x="128" y="144"/>
                </a:lnTo>
                <a:lnTo>
                  <a:pt x="136" y="112"/>
                </a:lnTo>
                <a:lnTo>
                  <a:pt x="128" y="96"/>
                </a:lnTo>
                <a:lnTo>
                  <a:pt x="120" y="96"/>
                </a:lnTo>
                <a:lnTo>
                  <a:pt x="112" y="80"/>
                </a:lnTo>
                <a:lnTo>
                  <a:pt x="104" y="80"/>
                </a:lnTo>
                <a:lnTo>
                  <a:pt x="104" y="72"/>
                </a:lnTo>
                <a:lnTo>
                  <a:pt x="96" y="64"/>
                </a:lnTo>
                <a:lnTo>
                  <a:pt x="96" y="56"/>
                </a:lnTo>
                <a:lnTo>
                  <a:pt x="72" y="40"/>
                </a:lnTo>
                <a:lnTo>
                  <a:pt x="64" y="40"/>
                </a:lnTo>
                <a:lnTo>
                  <a:pt x="24" y="8"/>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25" name="Freeform 338"/>
          <p:cNvSpPr>
            <a:spLocks/>
          </p:cNvSpPr>
          <p:nvPr/>
        </p:nvSpPr>
        <p:spPr bwMode="ltGray">
          <a:xfrm>
            <a:off x="6122988" y="4731029"/>
            <a:ext cx="173038" cy="52387"/>
          </a:xfrm>
          <a:custGeom>
            <a:avLst/>
            <a:gdLst>
              <a:gd name="T0" fmla="*/ 0 w 113"/>
              <a:gd name="T1" fmla="*/ 2147483647 h 33"/>
              <a:gd name="T2" fmla="*/ 0 w 113"/>
              <a:gd name="T3" fmla="*/ 2147483647 h 33"/>
              <a:gd name="T4" fmla="*/ 2147483647 w 113"/>
              <a:gd name="T5" fmla="*/ 2147483647 h 33"/>
              <a:gd name="T6" fmla="*/ 2147483647 w 113"/>
              <a:gd name="T7" fmla="*/ 2147483647 h 33"/>
              <a:gd name="T8" fmla="*/ 2147483647 w 113"/>
              <a:gd name="T9" fmla="*/ 2147483647 h 33"/>
              <a:gd name="T10" fmla="*/ 2147483647 w 113"/>
              <a:gd name="T11" fmla="*/ 2147483647 h 33"/>
              <a:gd name="T12" fmla="*/ 2147483647 w 113"/>
              <a:gd name="T13" fmla="*/ 2147483647 h 33"/>
              <a:gd name="T14" fmla="*/ 2147483647 w 113"/>
              <a:gd name="T15" fmla="*/ 2147483647 h 33"/>
              <a:gd name="T16" fmla="*/ 2147483647 w 113"/>
              <a:gd name="T17" fmla="*/ 2147483647 h 33"/>
              <a:gd name="T18" fmla="*/ 2147483647 w 113"/>
              <a:gd name="T19" fmla="*/ 2147483647 h 33"/>
              <a:gd name="T20" fmla="*/ 2147483647 w 113"/>
              <a:gd name="T21" fmla="*/ 0 h 33"/>
              <a:gd name="T22" fmla="*/ 2147483647 w 113"/>
              <a:gd name="T23" fmla="*/ 0 h 33"/>
              <a:gd name="T24" fmla="*/ 0 w 113"/>
              <a:gd name="T25" fmla="*/ 2147483647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 h="33">
                <a:moveTo>
                  <a:pt x="0" y="8"/>
                </a:moveTo>
                <a:lnTo>
                  <a:pt x="0" y="8"/>
                </a:lnTo>
                <a:lnTo>
                  <a:pt x="32" y="24"/>
                </a:lnTo>
                <a:lnTo>
                  <a:pt x="112" y="32"/>
                </a:lnTo>
                <a:lnTo>
                  <a:pt x="112" y="24"/>
                </a:lnTo>
                <a:lnTo>
                  <a:pt x="96" y="24"/>
                </a:lnTo>
                <a:lnTo>
                  <a:pt x="88" y="16"/>
                </a:lnTo>
                <a:lnTo>
                  <a:pt x="64" y="8"/>
                </a:lnTo>
                <a:lnTo>
                  <a:pt x="64" y="16"/>
                </a:lnTo>
                <a:lnTo>
                  <a:pt x="48" y="8"/>
                </a:lnTo>
                <a:lnTo>
                  <a:pt x="24" y="0"/>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26" name="Freeform 339"/>
          <p:cNvSpPr>
            <a:spLocks/>
          </p:cNvSpPr>
          <p:nvPr/>
        </p:nvSpPr>
        <p:spPr bwMode="ltGray">
          <a:xfrm>
            <a:off x="6122988" y="4731029"/>
            <a:ext cx="173038" cy="52387"/>
          </a:xfrm>
          <a:custGeom>
            <a:avLst/>
            <a:gdLst>
              <a:gd name="T0" fmla="*/ 0 w 113"/>
              <a:gd name="T1" fmla="*/ 2147483647 h 33"/>
              <a:gd name="T2" fmla="*/ 2147483647 w 113"/>
              <a:gd name="T3" fmla="*/ 2147483647 h 33"/>
              <a:gd name="T4" fmla="*/ 2147483647 w 113"/>
              <a:gd name="T5" fmla="*/ 2147483647 h 33"/>
              <a:gd name="T6" fmla="*/ 2147483647 w 113"/>
              <a:gd name="T7" fmla="*/ 2147483647 h 33"/>
              <a:gd name="T8" fmla="*/ 2147483647 w 113"/>
              <a:gd name="T9" fmla="*/ 2147483647 h 33"/>
              <a:gd name="T10" fmla="*/ 2147483647 w 113"/>
              <a:gd name="T11" fmla="*/ 2147483647 h 33"/>
              <a:gd name="T12" fmla="*/ 2147483647 w 113"/>
              <a:gd name="T13" fmla="*/ 2147483647 h 33"/>
              <a:gd name="T14" fmla="*/ 2147483647 w 113"/>
              <a:gd name="T15" fmla="*/ 2147483647 h 33"/>
              <a:gd name="T16" fmla="*/ 2147483647 w 113"/>
              <a:gd name="T17" fmla="*/ 2147483647 h 33"/>
              <a:gd name="T18" fmla="*/ 2147483647 w 113"/>
              <a:gd name="T19" fmla="*/ 0 h 33"/>
              <a:gd name="T20" fmla="*/ 2147483647 w 113"/>
              <a:gd name="T21" fmla="*/ 0 h 33"/>
              <a:gd name="T22" fmla="*/ 0 w 113"/>
              <a:gd name="T23" fmla="*/ 2147483647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3" h="33">
                <a:moveTo>
                  <a:pt x="0" y="8"/>
                </a:moveTo>
                <a:lnTo>
                  <a:pt x="32" y="24"/>
                </a:lnTo>
                <a:lnTo>
                  <a:pt x="112" y="32"/>
                </a:lnTo>
                <a:lnTo>
                  <a:pt x="112" y="24"/>
                </a:lnTo>
                <a:lnTo>
                  <a:pt x="96" y="24"/>
                </a:lnTo>
                <a:lnTo>
                  <a:pt x="88" y="16"/>
                </a:lnTo>
                <a:lnTo>
                  <a:pt x="64" y="8"/>
                </a:lnTo>
                <a:lnTo>
                  <a:pt x="64" y="16"/>
                </a:lnTo>
                <a:lnTo>
                  <a:pt x="48" y="8"/>
                </a:lnTo>
                <a:lnTo>
                  <a:pt x="24" y="0"/>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27" name="Freeform 340"/>
          <p:cNvSpPr>
            <a:spLocks/>
          </p:cNvSpPr>
          <p:nvPr/>
        </p:nvSpPr>
        <p:spPr bwMode="ltGray">
          <a:xfrm>
            <a:off x="6294438" y="4781829"/>
            <a:ext cx="25400" cy="1587"/>
          </a:xfrm>
          <a:custGeom>
            <a:avLst/>
            <a:gdLst>
              <a:gd name="T0" fmla="*/ 0 w 17"/>
              <a:gd name="T1" fmla="*/ 0 h 1"/>
              <a:gd name="T2" fmla="*/ 0 w 17"/>
              <a:gd name="T3" fmla="*/ 0 h 1"/>
              <a:gd name="T4" fmla="*/ 2147483647 w 17"/>
              <a:gd name="T5" fmla="*/ 0 h 1"/>
              <a:gd name="T6" fmla="*/ 2147483647 w 17"/>
              <a:gd name="T7" fmla="*/ 0 h 1"/>
              <a:gd name="T8" fmla="*/ 0 w 1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
                <a:moveTo>
                  <a:pt x="0" y="0"/>
                </a:moveTo>
                <a:lnTo>
                  <a:pt x="0" y="0"/>
                </a:lnTo>
                <a:lnTo>
                  <a:pt x="8" y="0"/>
                </a:lnTo>
                <a:lnTo>
                  <a:pt x="16"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28" name="Freeform 341"/>
          <p:cNvSpPr>
            <a:spLocks/>
          </p:cNvSpPr>
          <p:nvPr/>
        </p:nvSpPr>
        <p:spPr bwMode="ltGray">
          <a:xfrm>
            <a:off x="6294438" y="4781829"/>
            <a:ext cx="25400" cy="1587"/>
          </a:xfrm>
          <a:custGeom>
            <a:avLst/>
            <a:gdLst>
              <a:gd name="T0" fmla="*/ 0 w 17"/>
              <a:gd name="T1" fmla="*/ 0 h 1"/>
              <a:gd name="T2" fmla="*/ 2147483647 w 17"/>
              <a:gd name="T3" fmla="*/ 0 h 1"/>
              <a:gd name="T4" fmla="*/ 2147483647 w 17"/>
              <a:gd name="T5" fmla="*/ 0 h 1"/>
              <a:gd name="T6" fmla="*/ 0 w 17"/>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
                <a:moveTo>
                  <a:pt x="0" y="0"/>
                </a:moveTo>
                <a:lnTo>
                  <a:pt x="8" y="0"/>
                </a:lnTo>
                <a:lnTo>
                  <a:pt x="16"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29" name="Freeform 342"/>
          <p:cNvSpPr>
            <a:spLocks/>
          </p:cNvSpPr>
          <p:nvPr/>
        </p:nvSpPr>
        <p:spPr bwMode="ltGray">
          <a:xfrm>
            <a:off x="6330951" y="4781829"/>
            <a:ext cx="146050" cy="12700"/>
          </a:xfrm>
          <a:custGeom>
            <a:avLst/>
            <a:gdLst>
              <a:gd name="T0" fmla="*/ 0 w 97"/>
              <a:gd name="T1" fmla="*/ 2147483647 h 9"/>
              <a:gd name="T2" fmla="*/ 0 w 97"/>
              <a:gd name="T3" fmla="*/ 2147483647 h 9"/>
              <a:gd name="T4" fmla="*/ 2147483647 w 97"/>
              <a:gd name="T5" fmla="*/ 2147483647 h 9"/>
              <a:gd name="T6" fmla="*/ 2147483647 w 97"/>
              <a:gd name="T7" fmla="*/ 0 h 9"/>
              <a:gd name="T8" fmla="*/ 2147483647 w 97"/>
              <a:gd name="T9" fmla="*/ 2147483647 h 9"/>
              <a:gd name="T10" fmla="*/ 2147483647 w 97"/>
              <a:gd name="T11" fmla="*/ 0 h 9"/>
              <a:gd name="T12" fmla="*/ 2147483647 w 97"/>
              <a:gd name="T13" fmla="*/ 0 h 9"/>
              <a:gd name="T14" fmla="*/ 2147483647 w 97"/>
              <a:gd name="T15" fmla="*/ 0 h 9"/>
              <a:gd name="T16" fmla="*/ 2147483647 w 97"/>
              <a:gd name="T17" fmla="*/ 0 h 9"/>
              <a:gd name="T18" fmla="*/ 2147483647 w 97"/>
              <a:gd name="T19" fmla="*/ 0 h 9"/>
              <a:gd name="T20" fmla="*/ 2147483647 w 97"/>
              <a:gd name="T21" fmla="*/ 0 h 9"/>
              <a:gd name="T22" fmla="*/ 0 w 97"/>
              <a:gd name="T23" fmla="*/ 0 h 9"/>
              <a:gd name="T24" fmla="*/ 0 w 97"/>
              <a:gd name="T25" fmla="*/ 214748364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7" h="9">
                <a:moveTo>
                  <a:pt x="0" y="8"/>
                </a:moveTo>
                <a:lnTo>
                  <a:pt x="0" y="8"/>
                </a:lnTo>
                <a:lnTo>
                  <a:pt x="8" y="8"/>
                </a:lnTo>
                <a:lnTo>
                  <a:pt x="40" y="0"/>
                </a:lnTo>
                <a:lnTo>
                  <a:pt x="72" y="8"/>
                </a:lnTo>
                <a:lnTo>
                  <a:pt x="96" y="0"/>
                </a:lnTo>
                <a:lnTo>
                  <a:pt x="80" y="0"/>
                </a:lnTo>
                <a:lnTo>
                  <a:pt x="56" y="0"/>
                </a:lnTo>
                <a:lnTo>
                  <a:pt x="40" y="0"/>
                </a:lnTo>
                <a:lnTo>
                  <a:pt x="16" y="0"/>
                </a:lnTo>
                <a:lnTo>
                  <a:pt x="24" y="0"/>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30" name="Freeform 343"/>
          <p:cNvSpPr>
            <a:spLocks/>
          </p:cNvSpPr>
          <p:nvPr/>
        </p:nvSpPr>
        <p:spPr bwMode="ltGray">
          <a:xfrm>
            <a:off x="6330951" y="4781829"/>
            <a:ext cx="146050" cy="12700"/>
          </a:xfrm>
          <a:custGeom>
            <a:avLst/>
            <a:gdLst>
              <a:gd name="T0" fmla="*/ 0 w 97"/>
              <a:gd name="T1" fmla="*/ 2147483647 h 9"/>
              <a:gd name="T2" fmla="*/ 2147483647 w 97"/>
              <a:gd name="T3" fmla="*/ 2147483647 h 9"/>
              <a:gd name="T4" fmla="*/ 2147483647 w 97"/>
              <a:gd name="T5" fmla="*/ 0 h 9"/>
              <a:gd name="T6" fmla="*/ 2147483647 w 97"/>
              <a:gd name="T7" fmla="*/ 2147483647 h 9"/>
              <a:gd name="T8" fmla="*/ 2147483647 w 97"/>
              <a:gd name="T9" fmla="*/ 0 h 9"/>
              <a:gd name="T10" fmla="*/ 2147483647 w 97"/>
              <a:gd name="T11" fmla="*/ 0 h 9"/>
              <a:gd name="T12" fmla="*/ 2147483647 w 97"/>
              <a:gd name="T13" fmla="*/ 0 h 9"/>
              <a:gd name="T14" fmla="*/ 2147483647 w 97"/>
              <a:gd name="T15" fmla="*/ 0 h 9"/>
              <a:gd name="T16" fmla="*/ 2147483647 w 97"/>
              <a:gd name="T17" fmla="*/ 0 h 9"/>
              <a:gd name="T18" fmla="*/ 2147483647 w 97"/>
              <a:gd name="T19" fmla="*/ 0 h 9"/>
              <a:gd name="T20" fmla="*/ 0 w 97"/>
              <a:gd name="T21" fmla="*/ 0 h 9"/>
              <a:gd name="T22" fmla="*/ 0 w 97"/>
              <a:gd name="T23" fmla="*/ 2147483647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9">
                <a:moveTo>
                  <a:pt x="0" y="8"/>
                </a:moveTo>
                <a:lnTo>
                  <a:pt x="8" y="8"/>
                </a:lnTo>
                <a:lnTo>
                  <a:pt x="40" y="0"/>
                </a:lnTo>
                <a:lnTo>
                  <a:pt x="72" y="8"/>
                </a:lnTo>
                <a:lnTo>
                  <a:pt x="96" y="0"/>
                </a:lnTo>
                <a:lnTo>
                  <a:pt x="80" y="0"/>
                </a:lnTo>
                <a:lnTo>
                  <a:pt x="56" y="0"/>
                </a:lnTo>
                <a:lnTo>
                  <a:pt x="40" y="0"/>
                </a:lnTo>
                <a:lnTo>
                  <a:pt x="16" y="0"/>
                </a:lnTo>
                <a:lnTo>
                  <a:pt x="24" y="0"/>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31" name="Line 344"/>
          <p:cNvSpPr>
            <a:spLocks noChangeShapeType="1"/>
          </p:cNvSpPr>
          <p:nvPr/>
        </p:nvSpPr>
        <p:spPr bwMode="ltGray">
          <a:xfrm>
            <a:off x="6494463" y="4799291"/>
            <a:ext cx="0" cy="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latin typeface="+mn-lt"/>
            </a:endParaRPr>
          </a:p>
        </p:txBody>
      </p:sp>
      <p:sp>
        <p:nvSpPr>
          <p:cNvPr id="8532" name="Line 345"/>
          <p:cNvSpPr>
            <a:spLocks noChangeShapeType="1"/>
          </p:cNvSpPr>
          <p:nvPr/>
        </p:nvSpPr>
        <p:spPr bwMode="ltGray">
          <a:xfrm>
            <a:off x="6519863" y="4786591"/>
            <a:ext cx="0" cy="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latin typeface="+mn-lt"/>
            </a:endParaRPr>
          </a:p>
        </p:txBody>
      </p:sp>
      <p:sp>
        <p:nvSpPr>
          <p:cNvPr id="8533" name="Freeform 346"/>
          <p:cNvSpPr>
            <a:spLocks/>
          </p:cNvSpPr>
          <p:nvPr/>
        </p:nvSpPr>
        <p:spPr bwMode="ltGray">
          <a:xfrm>
            <a:off x="6378576" y="4805641"/>
            <a:ext cx="38100" cy="12700"/>
          </a:xfrm>
          <a:custGeom>
            <a:avLst/>
            <a:gdLst>
              <a:gd name="T0" fmla="*/ 0 w 25"/>
              <a:gd name="T1" fmla="*/ 0 h 9"/>
              <a:gd name="T2" fmla="*/ 0 w 25"/>
              <a:gd name="T3" fmla="*/ 0 h 9"/>
              <a:gd name="T4" fmla="*/ 2147483647 w 25"/>
              <a:gd name="T5" fmla="*/ 2147483647 h 9"/>
              <a:gd name="T6" fmla="*/ 2147483647 w 25"/>
              <a:gd name="T7" fmla="*/ 2147483647 h 9"/>
              <a:gd name="T8" fmla="*/ 2147483647 w 25"/>
              <a:gd name="T9" fmla="*/ 0 h 9"/>
              <a:gd name="T10" fmla="*/ 0 w 25"/>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9">
                <a:moveTo>
                  <a:pt x="0" y="0"/>
                </a:moveTo>
                <a:lnTo>
                  <a:pt x="0" y="0"/>
                </a:lnTo>
                <a:lnTo>
                  <a:pt x="16" y="8"/>
                </a:lnTo>
                <a:lnTo>
                  <a:pt x="24" y="8"/>
                </a:lnTo>
                <a:lnTo>
                  <a:pt x="16"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34" name="Freeform 347"/>
          <p:cNvSpPr>
            <a:spLocks/>
          </p:cNvSpPr>
          <p:nvPr/>
        </p:nvSpPr>
        <p:spPr bwMode="ltGray">
          <a:xfrm>
            <a:off x="6378576" y="4805641"/>
            <a:ext cx="38100" cy="12700"/>
          </a:xfrm>
          <a:custGeom>
            <a:avLst/>
            <a:gdLst>
              <a:gd name="T0" fmla="*/ 0 w 25"/>
              <a:gd name="T1" fmla="*/ 0 h 9"/>
              <a:gd name="T2" fmla="*/ 2147483647 w 25"/>
              <a:gd name="T3" fmla="*/ 2147483647 h 9"/>
              <a:gd name="T4" fmla="*/ 2147483647 w 25"/>
              <a:gd name="T5" fmla="*/ 2147483647 h 9"/>
              <a:gd name="T6" fmla="*/ 2147483647 w 25"/>
              <a:gd name="T7" fmla="*/ 0 h 9"/>
              <a:gd name="T8" fmla="*/ 0 w 25"/>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9">
                <a:moveTo>
                  <a:pt x="0" y="0"/>
                </a:moveTo>
                <a:lnTo>
                  <a:pt x="16" y="8"/>
                </a:lnTo>
                <a:lnTo>
                  <a:pt x="24" y="8"/>
                </a:lnTo>
                <a:lnTo>
                  <a:pt x="16"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35" name="Freeform 348"/>
          <p:cNvSpPr>
            <a:spLocks/>
          </p:cNvSpPr>
          <p:nvPr/>
        </p:nvSpPr>
        <p:spPr bwMode="ltGray">
          <a:xfrm>
            <a:off x="6467476" y="4781829"/>
            <a:ext cx="71437" cy="36512"/>
          </a:xfrm>
          <a:custGeom>
            <a:avLst/>
            <a:gdLst>
              <a:gd name="T0" fmla="*/ 0 w 49"/>
              <a:gd name="T1" fmla="*/ 2147483647 h 25"/>
              <a:gd name="T2" fmla="*/ 0 w 49"/>
              <a:gd name="T3" fmla="*/ 2147483647 h 25"/>
              <a:gd name="T4" fmla="*/ 2147483647 w 49"/>
              <a:gd name="T5" fmla="*/ 2147483647 h 25"/>
              <a:gd name="T6" fmla="*/ 2147483647 w 49"/>
              <a:gd name="T7" fmla="*/ 0 h 25"/>
              <a:gd name="T8" fmla="*/ 2147483647 w 49"/>
              <a:gd name="T9" fmla="*/ 0 h 25"/>
              <a:gd name="T10" fmla="*/ 2147483647 w 49"/>
              <a:gd name="T11" fmla="*/ 2147483647 h 25"/>
              <a:gd name="T12" fmla="*/ 0 w 49"/>
              <a:gd name="T13" fmla="*/ 2147483647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25">
                <a:moveTo>
                  <a:pt x="0" y="24"/>
                </a:moveTo>
                <a:lnTo>
                  <a:pt x="0" y="24"/>
                </a:lnTo>
                <a:lnTo>
                  <a:pt x="16" y="24"/>
                </a:lnTo>
                <a:lnTo>
                  <a:pt x="48" y="0"/>
                </a:lnTo>
                <a:lnTo>
                  <a:pt x="24" y="0"/>
                </a:lnTo>
                <a:lnTo>
                  <a:pt x="8" y="16"/>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36" name="Freeform 349"/>
          <p:cNvSpPr>
            <a:spLocks/>
          </p:cNvSpPr>
          <p:nvPr/>
        </p:nvSpPr>
        <p:spPr bwMode="ltGray">
          <a:xfrm>
            <a:off x="6467476" y="4781829"/>
            <a:ext cx="71437" cy="36512"/>
          </a:xfrm>
          <a:custGeom>
            <a:avLst/>
            <a:gdLst>
              <a:gd name="T0" fmla="*/ 0 w 49"/>
              <a:gd name="T1" fmla="*/ 2147483647 h 25"/>
              <a:gd name="T2" fmla="*/ 2147483647 w 49"/>
              <a:gd name="T3" fmla="*/ 2147483647 h 25"/>
              <a:gd name="T4" fmla="*/ 2147483647 w 49"/>
              <a:gd name="T5" fmla="*/ 0 h 25"/>
              <a:gd name="T6" fmla="*/ 2147483647 w 49"/>
              <a:gd name="T7" fmla="*/ 0 h 25"/>
              <a:gd name="T8" fmla="*/ 2147483647 w 49"/>
              <a:gd name="T9" fmla="*/ 2147483647 h 25"/>
              <a:gd name="T10" fmla="*/ 0 w 49"/>
              <a:gd name="T11" fmla="*/ 2147483647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5">
                <a:moveTo>
                  <a:pt x="0" y="24"/>
                </a:moveTo>
                <a:lnTo>
                  <a:pt x="16" y="24"/>
                </a:lnTo>
                <a:lnTo>
                  <a:pt x="48" y="0"/>
                </a:lnTo>
                <a:lnTo>
                  <a:pt x="24" y="0"/>
                </a:lnTo>
                <a:lnTo>
                  <a:pt x="8" y="16"/>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37" name="Freeform 350"/>
          <p:cNvSpPr>
            <a:spLocks/>
          </p:cNvSpPr>
          <p:nvPr/>
        </p:nvSpPr>
        <p:spPr bwMode="ltGray">
          <a:xfrm>
            <a:off x="6670676" y="4718329"/>
            <a:ext cx="15875" cy="39687"/>
          </a:xfrm>
          <a:custGeom>
            <a:avLst/>
            <a:gdLst>
              <a:gd name="T0" fmla="*/ 0 w 9"/>
              <a:gd name="T1" fmla="*/ 2147483647 h 25"/>
              <a:gd name="T2" fmla="*/ 0 w 9"/>
              <a:gd name="T3" fmla="*/ 2147483647 h 25"/>
              <a:gd name="T4" fmla="*/ 2147483647 w 9"/>
              <a:gd name="T5" fmla="*/ 2147483647 h 25"/>
              <a:gd name="T6" fmla="*/ 2147483647 w 9"/>
              <a:gd name="T7" fmla="*/ 0 h 25"/>
              <a:gd name="T8" fmla="*/ 0 w 9"/>
              <a:gd name="T9" fmla="*/ 2147483647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25">
                <a:moveTo>
                  <a:pt x="0" y="24"/>
                </a:moveTo>
                <a:lnTo>
                  <a:pt x="0" y="24"/>
                </a:lnTo>
                <a:lnTo>
                  <a:pt x="8" y="8"/>
                </a:lnTo>
                <a:lnTo>
                  <a:pt x="8" y="0"/>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38" name="Freeform 351"/>
          <p:cNvSpPr>
            <a:spLocks/>
          </p:cNvSpPr>
          <p:nvPr/>
        </p:nvSpPr>
        <p:spPr bwMode="ltGray">
          <a:xfrm>
            <a:off x="6670676" y="4718329"/>
            <a:ext cx="15875" cy="39687"/>
          </a:xfrm>
          <a:custGeom>
            <a:avLst/>
            <a:gdLst>
              <a:gd name="T0" fmla="*/ 0 w 9"/>
              <a:gd name="T1" fmla="*/ 2147483647 h 25"/>
              <a:gd name="T2" fmla="*/ 2147483647 w 9"/>
              <a:gd name="T3" fmla="*/ 2147483647 h 25"/>
              <a:gd name="T4" fmla="*/ 2147483647 w 9"/>
              <a:gd name="T5" fmla="*/ 0 h 25"/>
              <a:gd name="T6" fmla="*/ 0 w 9"/>
              <a:gd name="T7" fmla="*/ 2147483647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5">
                <a:moveTo>
                  <a:pt x="0" y="24"/>
                </a:moveTo>
                <a:lnTo>
                  <a:pt x="8" y="8"/>
                </a:lnTo>
                <a:lnTo>
                  <a:pt x="8" y="0"/>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39" name="Freeform 352"/>
          <p:cNvSpPr>
            <a:spLocks/>
          </p:cNvSpPr>
          <p:nvPr/>
        </p:nvSpPr>
        <p:spPr bwMode="ltGray">
          <a:xfrm>
            <a:off x="6122988" y="4646891"/>
            <a:ext cx="26988" cy="38100"/>
          </a:xfrm>
          <a:custGeom>
            <a:avLst/>
            <a:gdLst>
              <a:gd name="T0" fmla="*/ 0 w 17"/>
              <a:gd name="T1" fmla="*/ 2147483647 h 25"/>
              <a:gd name="T2" fmla="*/ 0 w 17"/>
              <a:gd name="T3" fmla="*/ 2147483647 h 25"/>
              <a:gd name="T4" fmla="*/ 2147483647 w 17"/>
              <a:gd name="T5" fmla="*/ 2147483647 h 25"/>
              <a:gd name="T6" fmla="*/ 2147483647 w 17"/>
              <a:gd name="T7" fmla="*/ 2147483647 h 25"/>
              <a:gd name="T8" fmla="*/ 2147483647 w 17"/>
              <a:gd name="T9" fmla="*/ 2147483647 h 25"/>
              <a:gd name="T10" fmla="*/ 2147483647 w 17"/>
              <a:gd name="T11" fmla="*/ 0 h 25"/>
              <a:gd name="T12" fmla="*/ 0 w 17"/>
              <a:gd name="T13" fmla="*/ 2147483647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5">
                <a:moveTo>
                  <a:pt x="0" y="8"/>
                </a:moveTo>
                <a:lnTo>
                  <a:pt x="0" y="8"/>
                </a:lnTo>
                <a:lnTo>
                  <a:pt x="8" y="16"/>
                </a:lnTo>
                <a:lnTo>
                  <a:pt x="16" y="24"/>
                </a:lnTo>
                <a:lnTo>
                  <a:pt x="16" y="16"/>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40" name="Freeform 353"/>
          <p:cNvSpPr>
            <a:spLocks/>
          </p:cNvSpPr>
          <p:nvPr/>
        </p:nvSpPr>
        <p:spPr bwMode="ltGray">
          <a:xfrm>
            <a:off x="6122988" y="4646891"/>
            <a:ext cx="26988" cy="38100"/>
          </a:xfrm>
          <a:custGeom>
            <a:avLst/>
            <a:gdLst>
              <a:gd name="T0" fmla="*/ 0 w 17"/>
              <a:gd name="T1" fmla="*/ 2147483647 h 25"/>
              <a:gd name="T2" fmla="*/ 2147483647 w 17"/>
              <a:gd name="T3" fmla="*/ 2147483647 h 25"/>
              <a:gd name="T4" fmla="*/ 2147483647 w 17"/>
              <a:gd name="T5" fmla="*/ 2147483647 h 25"/>
              <a:gd name="T6" fmla="*/ 2147483647 w 17"/>
              <a:gd name="T7" fmla="*/ 2147483647 h 25"/>
              <a:gd name="T8" fmla="*/ 2147483647 w 17"/>
              <a:gd name="T9" fmla="*/ 0 h 25"/>
              <a:gd name="T10" fmla="*/ 0 w 17"/>
              <a:gd name="T11" fmla="*/ 2147483647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
                <a:moveTo>
                  <a:pt x="0" y="8"/>
                </a:moveTo>
                <a:lnTo>
                  <a:pt x="8" y="16"/>
                </a:lnTo>
                <a:lnTo>
                  <a:pt x="16" y="24"/>
                </a:lnTo>
                <a:lnTo>
                  <a:pt x="16" y="16"/>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41" name="Freeform 354"/>
          <p:cNvSpPr>
            <a:spLocks/>
          </p:cNvSpPr>
          <p:nvPr/>
        </p:nvSpPr>
        <p:spPr bwMode="ltGray">
          <a:xfrm>
            <a:off x="6161088" y="4670704"/>
            <a:ext cx="14288" cy="14287"/>
          </a:xfrm>
          <a:custGeom>
            <a:avLst/>
            <a:gdLst>
              <a:gd name="T0" fmla="*/ 0 w 9"/>
              <a:gd name="T1" fmla="*/ 2147483647 h 9"/>
              <a:gd name="T2" fmla="*/ 0 w 9"/>
              <a:gd name="T3" fmla="*/ 2147483647 h 9"/>
              <a:gd name="T4" fmla="*/ 2147483647 w 9"/>
              <a:gd name="T5" fmla="*/ 2147483647 h 9"/>
              <a:gd name="T6" fmla="*/ 2147483647 w 9"/>
              <a:gd name="T7" fmla="*/ 0 h 9"/>
              <a:gd name="T8" fmla="*/ 0 w 9"/>
              <a:gd name="T9" fmla="*/ 0 h 9"/>
              <a:gd name="T10" fmla="*/ 0 w 9"/>
              <a:gd name="T11" fmla="*/ 2147483647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9">
                <a:moveTo>
                  <a:pt x="0" y="8"/>
                </a:moveTo>
                <a:lnTo>
                  <a:pt x="0" y="8"/>
                </a:lnTo>
                <a:lnTo>
                  <a:pt x="8" y="8"/>
                </a:lnTo>
                <a:lnTo>
                  <a:pt x="8" y="0"/>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42" name="Freeform 355"/>
          <p:cNvSpPr>
            <a:spLocks/>
          </p:cNvSpPr>
          <p:nvPr/>
        </p:nvSpPr>
        <p:spPr bwMode="ltGray">
          <a:xfrm>
            <a:off x="6161088" y="4670704"/>
            <a:ext cx="14288" cy="14287"/>
          </a:xfrm>
          <a:custGeom>
            <a:avLst/>
            <a:gdLst>
              <a:gd name="T0" fmla="*/ 0 w 9"/>
              <a:gd name="T1" fmla="*/ 2147483647 h 9"/>
              <a:gd name="T2" fmla="*/ 2147483647 w 9"/>
              <a:gd name="T3" fmla="*/ 2147483647 h 9"/>
              <a:gd name="T4" fmla="*/ 2147483647 w 9"/>
              <a:gd name="T5" fmla="*/ 0 h 9"/>
              <a:gd name="T6" fmla="*/ 0 w 9"/>
              <a:gd name="T7" fmla="*/ 0 h 9"/>
              <a:gd name="T8" fmla="*/ 0 w 9"/>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0" y="8"/>
                </a:moveTo>
                <a:lnTo>
                  <a:pt x="8" y="8"/>
                </a:lnTo>
                <a:lnTo>
                  <a:pt x="8" y="0"/>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43" name="Freeform 356"/>
          <p:cNvSpPr>
            <a:spLocks/>
          </p:cNvSpPr>
          <p:nvPr/>
        </p:nvSpPr>
        <p:spPr bwMode="ltGray">
          <a:xfrm>
            <a:off x="6378576" y="4584979"/>
            <a:ext cx="123825" cy="147637"/>
          </a:xfrm>
          <a:custGeom>
            <a:avLst/>
            <a:gdLst>
              <a:gd name="T0" fmla="*/ 0 w 81"/>
              <a:gd name="T1" fmla="*/ 2147483647 h 97"/>
              <a:gd name="T2" fmla="*/ 0 w 81"/>
              <a:gd name="T3" fmla="*/ 2147483647 h 97"/>
              <a:gd name="T4" fmla="*/ 0 w 81"/>
              <a:gd name="T5" fmla="*/ 2147483647 h 97"/>
              <a:gd name="T6" fmla="*/ 2147483647 w 81"/>
              <a:gd name="T7" fmla="*/ 2147483647 h 97"/>
              <a:gd name="T8" fmla="*/ 2147483647 w 81"/>
              <a:gd name="T9" fmla="*/ 2147483647 h 97"/>
              <a:gd name="T10" fmla="*/ 2147483647 w 81"/>
              <a:gd name="T11" fmla="*/ 2147483647 h 97"/>
              <a:gd name="T12" fmla="*/ 2147483647 w 81"/>
              <a:gd name="T13" fmla="*/ 2147483647 h 97"/>
              <a:gd name="T14" fmla="*/ 2147483647 w 81"/>
              <a:gd name="T15" fmla="*/ 2147483647 h 97"/>
              <a:gd name="T16" fmla="*/ 2147483647 w 81"/>
              <a:gd name="T17" fmla="*/ 2147483647 h 97"/>
              <a:gd name="T18" fmla="*/ 2147483647 w 81"/>
              <a:gd name="T19" fmla="*/ 2147483647 h 97"/>
              <a:gd name="T20" fmla="*/ 2147483647 w 81"/>
              <a:gd name="T21" fmla="*/ 2147483647 h 97"/>
              <a:gd name="T22" fmla="*/ 2147483647 w 81"/>
              <a:gd name="T23" fmla="*/ 2147483647 h 97"/>
              <a:gd name="T24" fmla="*/ 2147483647 w 81"/>
              <a:gd name="T25" fmla="*/ 2147483647 h 97"/>
              <a:gd name="T26" fmla="*/ 2147483647 w 81"/>
              <a:gd name="T27" fmla="*/ 2147483647 h 97"/>
              <a:gd name="T28" fmla="*/ 2147483647 w 81"/>
              <a:gd name="T29" fmla="*/ 2147483647 h 97"/>
              <a:gd name="T30" fmla="*/ 2147483647 w 81"/>
              <a:gd name="T31" fmla="*/ 2147483647 h 97"/>
              <a:gd name="T32" fmla="*/ 2147483647 w 81"/>
              <a:gd name="T33" fmla="*/ 2147483647 h 97"/>
              <a:gd name="T34" fmla="*/ 2147483647 w 81"/>
              <a:gd name="T35" fmla="*/ 2147483647 h 97"/>
              <a:gd name="T36" fmla="*/ 2147483647 w 81"/>
              <a:gd name="T37" fmla="*/ 2147483647 h 97"/>
              <a:gd name="T38" fmla="*/ 2147483647 w 81"/>
              <a:gd name="T39" fmla="*/ 2147483647 h 97"/>
              <a:gd name="T40" fmla="*/ 2147483647 w 81"/>
              <a:gd name="T41" fmla="*/ 2147483647 h 97"/>
              <a:gd name="T42" fmla="*/ 2147483647 w 81"/>
              <a:gd name="T43" fmla="*/ 2147483647 h 97"/>
              <a:gd name="T44" fmla="*/ 2147483647 w 81"/>
              <a:gd name="T45" fmla="*/ 2147483647 h 97"/>
              <a:gd name="T46" fmla="*/ 2147483647 w 81"/>
              <a:gd name="T47" fmla="*/ 2147483647 h 97"/>
              <a:gd name="T48" fmla="*/ 2147483647 w 81"/>
              <a:gd name="T49" fmla="*/ 2147483647 h 97"/>
              <a:gd name="T50" fmla="*/ 2147483647 w 81"/>
              <a:gd name="T51" fmla="*/ 2147483647 h 97"/>
              <a:gd name="T52" fmla="*/ 2147483647 w 81"/>
              <a:gd name="T53" fmla="*/ 2147483647 h 97"/>
              <a:gd name="T54" fmla="*/ 2147483647 w 81"/>
              <a:gd name="T55" fmla="*/ 0 h 97"/>
              <a:gd name="T56" fmla="*/ 2147483647 w 81"/>
              <a:gd name="T57" fmla="*/ 2147483647 h 97"/>
              <a:gd name="T58" fmla="*/ 2147483647 w 81"/>
              <a:gd name="T59" fmla="*/ 2147483647 h 97"/>
              <a:gd name="T60" fmla="*/ 2147483647 w 81"/>
              <a:gd name="T61" fmla="*/ 2147483647 h 97"/>
              <a:gd name="T62" fmla="*/ 2147483647 w 81"/>
              <a:gd name="T63" fmla="*/ 2147483647 h 97"/>
              <a:gd name="T64" fmla="*/ 2147483647 w 81"/>
              <a:gd name="T65" fmla="*/ 2147483647 h 97"/>
              <a:gd name="T66" fmla="*/ 2147483647 w 81"/>
              <a:gd name="T67" fmla="*/ 2147483647 h 97"/>
              <a:gd name="T68" fmla="*/ 0 w 81"/>
              <a:gd name="T69" fmla="*/ 2147483647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1" h="97">
                <a:moveTo>
                  <a:pt x="0" y="56"/>
                </a:moveTo>
                <a:lnTo>
                  <a:pt x="0" y="56"/>
                </a:lnTo>
                <a:lnTo>
                  <a:pt x="0" y="64"/>
                </a:lnTo>
                <a:lnTo>
                  <a:pt x="8" y="64"/>
                </a:lnTo>
                <a:lnTo>
                  <a:pt x="8" y="72"/>
                </a:lnTo>
                <a:lnTo>
                  <a:pt x="8" y="96"/>
                </a:lnTo>
                <a:lnTo>
                  <a:pt x="16" y="88"/>
                </a:lnTo>
                <a:lnTo>
                  <a:pt x="16" y="64"/>
                </a:lnTo>
                <a:lnTo>
                  <a:pt x="24" y="56"/>
                </a:lnTo>
                <a:lnTo>
                  <a:pt x="32" y="56"/>
                </a:lnTo>
                <a:lnTo>
                  <a:pt x="24" y="64"/>
                </a:lnTo>
                <a:lnTo>
                  <a:pt x="32" y="72"/>
                </a:lnTo>
                <a:lnTo>
                  <a:pt x="32" y="80"/>
                </a:lnTo>
                <a:lnTo>
                  <a:pt x="48" y="80"/>
                </a:lnTo>
                <a:lnTo>
                  <a:pt x="48" y="96"/>
                </a:lnTo>
                <a:lnTo>
                  <a:pt x="56" y="88"/>
                </a:lnTo>
                <a:lnTo>
                  <a:pt x="56" y="80"/>
                </a:lnTo>
                <a:lnTo>
                  <a:pt x="40" y="64"/>
                </a:lnTo>
                <a:lnTo>
                  <a:pt x="48" y="64"/>
                </a:lnTo>
                <a:lnTo>
                  <a:pt x="32" y="48"/>
                </a:lnTo>
                <a:lnTo>
                  <a:pt x="48" y="32"/>
                </a:lnTo>
                <a:lnTo>
                  <a:pt x="56" y="32"/>
                </a:lnTo>
                <a:lnTo>
                  <a:pt x="24" y="40"/>
                </a:lnTo>
                <a:lnTo>
                  <a:pt x="16" y="32"/>
                </a:lnTo>
                <a:lnTo>
                  <a:pt x="16" y="24"/>
                </a:lnTo>
                <a:lnTo>
                  <a:pt x="24" y="16"/>
                </a:lnTo>
                <a:lnTo>
                  <a:pt x="72" y="16"/>
                </a:lnTo>
                <a:lnTo>
                  <a:pt x="80" y="0"/>
                </a:lnTo>
                <a:lnTo>
                  <a:pt x="64" y="8"/>
                </a:lnTo>
                <a:lnTo>
                  <a:pt x="48" y="16"/>
                </a:lnTo>
                <a:lnTo>
                  <a:pt x="24" y="8"/>
                </a:lnTo>
                <a:lnTo>
                  <a:pt x="24" y="16"/>
                </a:lnTo>
                <a:lnTo>
                  <a:pt x="16" y="16"/>
                </a:lnTo>
                <a:lnTo>
                  <a:pt x="16" y="32"/>
                </a:lnTo>
                <a:lnTo>
                  <a:pt x="0" y="5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44" name="Freeform 357"/>
          <p:cNvSpPr>
            <a:spLocks/>
          </p:cNvSpPr>
          <p:nvPr/>
        </p:nvSpPr>
        <p:spPr bwMode="ltGray">
          <a:xfrm>
            <a:off x="6378576" y="4584979"/>
            <a:ext cx="123825" cy="147637"/>
          </a:xfrm>
          <a:custGeom>
            <a:avLst/>
            <a:gdLst>
              <a:gd name="T0" fmla="*/ 0 w 81"/>
              <a:gd name="T1" fmla="*/ 2147483647 h 97"/>
              <a:gd name="T2" fmla="*/ 0 w 81"/>
              <a:gd name="T3" fmla="*/ 2147483647 h 97"/>
              <a:gd name="T4" fmla="*/ 2147483647 w 81"/>
              <a:gd name="T5" fmla="*/ 2147483647 h 97"/>
              <a:gd name="T6" fmla="*/ 2147483647 w 81"/>
              <a:gd name="T7" fmla="*/ 2147483647 h 97"/>
              <a:gd name="T8" fmla="*/ 2147483647 w 81"/>
              <a:gd name="T9" fmla="*/ 2147483647 h 97"/>
              <a:gd name="T10" fmla="*/ 2147483647 w 81"/>
              <a:gd name="T11" fmla="*/ 2147483647 h 97"/>
              <a:gd name="T12" fmla="*/ 2147483647 w 81"/>
              <a:gd name="T13" fmla="*/ 2147483647 h 97"/>
              <a:gd name="T14" fmla="*/ 2147483647 w 81"/>
              <a:gd name="T15" fmla="*/ 2147483647 h 97"/>
              <a:gd name="T16" fmla="*/ 2147483647 w 81"/>
              <a:gd name="T17" fmla="*/ 2147483647 h 97"/>
              <a:gd name="T18" fmla="*/ 2147483647 w 81"/>
              <a:gd name="T19" fmla="*/ 2147483647 h 97"/>
              <a:gd name="T20" fmla="*/ 2147483647 w 81"/>
              <a:gd name="T21" fmla="*/ 2147483647 h 97"/>
              <a:gd name="T22" fmla="*/ 2147483647 w 81"/>
              <a:gd name="T23" fmla="*/ 2147483647 h 97"/>
              <a:gd name="T24" fmla="*/ 2147483647 w 81"/>
              <a:gd name="T25" fmla="*/ 2147483647 h 97"/>
              <a:gd name="T26" fmla="*/ 2147483647 w 81"/>
              <a:gd name="T27" fmla="*/ 2147483647 h 97"/>
              <a:gd name="T28" fmla="*/ 2147483647 w 81"/>
              <a:gd name="T29" fmla="*/ 2147483647 h 97"/>
              <a:gd name="T30" fmla="*/ 2147483647 w 81"/>
              <a:gd name="T31" fmla="*/ 2147483647 h 97"/>
              <a:gd name="T32" fmla="*/ 2147483647 w 81"/>
              <a:gd name="T33" fmla="*/ 2147483647 h 97"/>
              <a:gd name="T34" fmla="*/ 2147483647 w 81"/>
              <a:gd name="T35" fmla="*/ 2147483647 h 97"/>
              <a:gd name="T36" fmla="*/ 2147483647 w 81"/>
              <a:gd name="T37" fmla="*/ 2147483647 h 97"/>
              <a:gd name="T38" fmla="*/ 2147483647 w 81"/>
              <a:gd name="T39" fmla="*/ 2147483647 h 97"/>
              <a:gd name="T40" fmla="*/ 2147483647 w 81"/>
              <a:gd name="T41" fmla="*/ 2147483647 h 97"/>
              <a:gd name="T42" fmla="*/ 2147483647 w 81"/>
              <a:gd name="T43" fmla="*/ 2147483647 h 97"/>
              <a:gd name="T44" fmla="*/ 2147483647 w 81"/>
              <a:gd name="T45" fmla="*/ 2147483647 h 97"/>
              <a:gd name="T46" fmla="*/ 2147483647 w 81"/>
              <a:gd name="T47" fmla="*/ 2147483647 h 97"/>
              <a:gd name="T48" fmla="*/ 2147483647 w 81"/>
              <a:gd name="T49" fmla="*/ 2147483647 h 97"/>
              <a:gd name="T50" fmla="*/ 2147483647 w 81"/>
              <a:gd name="T51" fmla="*/ 2147483647 h 97"/>
              <a:gd name="T52" fmla="*/ 2147483647 w 81"/>
              <a:gd name="T53" fmla="*/ 0 h 97"/>
              <a:gd name="T54" fmla="*/ 2147483647 w 81"/>
              <a:gd name="T55" fmla="*/ 2147483647 h 97"/>
              <a:gd name="T56" fmla="*/ 2147483647 w 81"/>
              <a:gd name="T57" fmla="*/ 2147483647 h 97"/>
              <a:gd name="T58" fmla="*/ 2147483647 w 81"/>
              <a:gd name="T59" fmla="*/ 2147483647 h 97"/>
              <a:gd name="T60" fmla="*/ 2147483647 w 81"/>
              <a:gd name="T61" fmla="*/ 2147483647 h 97"/>
              <a:gd name="T62" fmla="*/ 2147483647 w 81"/>
              <a:gd name="T63" fmla="*/ 2147483647 h 97"/>
              <a:gd name="T64" fmla="*/ 2147483647 w 81"/>
              <a:gd name="T65" fmla="*/ 2147483647 h 97"/>
              <a:gd name="T66" fmla="*/ 0 w 81"/>
              <a:gd name="T67" fmla="*/ 2147483647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1" h="97">
                <a:moveTo>
                  <a:pt x="0" y="56"/>
                </a:moveTo>
                <a:lnTo>
                  <a:pt x="0" y="64"/>
                </a:lnTo>
                <a:lnTo>
                  <a:pt x="8" y="64"/>
                </a:lnTo>
                <a:lnTo>
                  <a:pt x="8" y="72"/>
                </a:lnTo>
                <a:lnTo>
                  <a:pt x="8" y="96"/>
                </a:lnTo>
                <a:lnTo>
                  <a:pt x="16" y="88"/>
                </a:lnTo>
                <a:lnTo>
                  <a:pt x="16" y="64"/>
                </a:lnTo>
                <a:lnTo>
                  <a:pt x="24" y="56"/>
                </a:lnTo>
                <a:lnTo>
                  <a:pt x="32" y="56"/>
                </a:lnTo>
                <a:lnTo>
                  <a:pt x="24" y="64"/>
                </a:lnTo>
                <a:lnTo>
                  <a:pt x="32" y="72"/>
                </a:lnTo>
                <a:lnTo>
                  <a:pt x="32" y="80"/>
                </a:lnTo>
                <a:lnTo>
                  <a:pt x="48" y="80"/>
                </a:lnTo>
                <a:lnTo>
                  <a:pt x="48" y="96"/>
                </a:lnTo>
                <a:lnTo>
                  <a:pt x="56" y="88"/>
                </a:lnTo>
                <a:lnTo>
                  <a:pt x="56" y="80"/>
                </a:lnTo>
                <a:lnTo>
                  <a:pt x="40" y="64"/>
                </a:lnTo>
                <a:lnTo>
                  <a:pt x="48" y="64"/>
                </a:lnTo>
                <a:lnTo>
                  <a:pt x="32" y="48"/>
                </a:lnTo>
                <a:lnTo>
                  <a:pt x="48" y="32"/>
                </a:lnTo>
                <a:lnTo>
                  <a:pt x="56" y="32"/>
                </a:lnTo>
                <a:lnTo>
                  <a:pt x="24" y="40"/>
                </a:lnTo>
                <a:lnTo>
                  <a:pt x="16" y="32"/>
                </a:lnTo>
                <a:lnTo>
                  <a:pt x="16" y="24"/>
                </a:lnTo>
                <a:lnTo>
                  <a:pt x="24" y="16"/>
                </a:lnTo>
                <a:lnTo>
                  <a:pt x="72" y="16"/>
                </a:lnTo>
                <a:lnTo>
                  <a:pt x="80" y="0"/>
                </a:lnTo>
                <a:lnTo>
                  <a:pt x="64" y="8"/>
                </a:lnTo>
                <a:lnTo>
                  <a:pt x="48" y="16"/>
                </a:lnTo>
                <a:lnTo>
                  <a:pt x="24" y="8"/>
                </a:lnTo>
                <a:lnTo>
                  <a:pt x="24" y="16"/>
                </a:lnTo>
                <a:lnTo>
                  <a:pt x="16" y="16"/>
                </a:lnTo>
                <a:lnTo>
                  <a:pt x="16" y="32"/>
                </a:lnTo>
                <a:lnTo>
                  <a:pt x="0" y="5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45" name="Freeform 358"/>
          <p:cNvSpPr>
            <a:spLocks/>
          </p:cNvSpPr>
          <p:nvPr/>
        </p:nvSpPr>
        <p:spPr bwMode="ltGray">
          <a:xfrm>
            <a:off x="6537326" y="4573866"/>
            <a:ext cx="26987" cy="61913"/>
          </a:xfrm>
          <a:custGeom>
            <a:avLst/>
            <a:gdLst>
              <a:gd name="T0" fmla="*/ 0 w 17"/>
              <a:gd name="T1" fmla="*/ 2147483647 h 41"/>
              <a:gd name="T2" fmla="*/ 0 w 17"/>
              <a:gd name="T3" fmla="*/ 2147483647 h 41"/>
              <a:gd name="T4" fmla="*/ 2147483647 w 17"/>
              <a:gd name="T5" fmla="*/ 2147483647 h 41"/>
              <a:gd name="T6" fmla="*/ 2147483647 w 17"/>
              <a:gd name="T7" fmla="*/ 2147483647 h 41"/>
              <a:gd name="T8" fmla="*/ 2147483647 w 17"/>
              <a:gd name="T9" fmla="*/ 2147483647 h 41"/>
              <a:gd name="T10" fmla="*/ 2147483647 w 17"/>
              <a:gd name="T11" fmla="*/ 2147483647 h 41"/>
              <a:gd name="T12" fmla="*/ 2147483647 w 17"/>
              <a:gd name="T13" fmla="*/ 2147483647 h 41"/>
              <a:gd name="T14" fmla="*/ 2147483647 w 17"/>
              <a:gd name="T15" fmla="*/ 2147483647 h 41"/>
              <a:gd name="T16" fmla="*/ 2147483647 w 17"/>
              <a:gd name="T17" fmla="*/ 2147483647 h 41"/>
              <a:gd name="T18" fmla="*/ 2147483647 w 17"/>
              <a:gd name="T19" fmla="*/ 2147483647 h 41"/>
              <a:gd name="T20" fmla="*/ 2147483647 w 17"/>
              <a:gd name="T21" fmla="*/ 0 h 41"/>
              <a:gd name="T22" fmla="*/ 0 w 17"/>
              <a:gd name="T23" fmla="*/ 2147483647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41">
                <a:moveTo>
                  <a:pt x="0" y="16"/>
                </a:moveTo>
                <a:lnTo>
                  <a:pt x="0" y="16"/>
                </a:lnTo>
                <a:lnTo>
                  <a:pt x="8" y="32"/>
                </a:lnTo>
                <a:lnTo>
                  <a:pt x="16" y="40"/>
                </a:lnTo>
                <a:lnTo>
                  <a:pt x="8" y="32"/>
                </a:lnTo>
                <a:lnTo>
                  <a:pt x="8" y="24"/>
                </a:lnTo>
                <a:lnTo>
                  <a:pt x="16" y="24"/>
                </a:lnTo>
                <a:lnTo>
                  <a:pt x="16" y="16"/>
                </a:lnTo>
                <a:lnTo>
                  <a:pt x="16" y="8"/>
                </a:lnTo>
                <a:lnTo>
                  <a:pt x="16" y="16"/>
                </a:lnTo>
                <a:lnTo>
                  <a:pt x="8" y="0"/>
                </a:lnTo>
                <a:lnTo>
                  <a:pt x="0"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46" name="Freeform 359"/>
          <p:cNvSpPr>
            <a:spLocks/>
          </p:cNvSpPr>
          <p:nvPr/>
        </p:nvSpPr>
        <p:spPr bwMode="ltGray">
          <a:xfrm>
            <a:off x="6537326" y="4573866"/>
            <a:ext cx="26987" cy="61913"/>
          </a:xfrm>
          <a:custGeom>
            <a:avLst/>
            <a:gdLst>
              <a:gd name="T0" fmla="*/ 0 w 17"/>
              <a:gd name="T1" fmla="*/ 2147483647 h 41"/>
              <a:gd name="T2" fmla="*/ 2147483647 w 17"/>
              <a:gd name="T3" fmla="*/ 2147483647 h 41"/>
              <a:gd name="T4" fmla="*/ 2147483647 w 17"/>
              <a:gd name="T5" fmla="*/ 2147483647 h 41"/>
              <a:gd name="T6" fmla="*/ 2147483647 w 17"/>
              <a:gd name="T7" fmla="*/ 2147483647 h 41"/>
              <a:gd name="T8" fmla="*/ 2147483647 w 17"/>
              <a:gd name="T9" fmla="*/ 2147483647 h 41"/>
              <a:gd name="T10" fmla="*/ 2147483647 w 17"/>
              <a:gd name="T11" fmla="*/ 2147483647 h 41"/>
              <a:gd name="T12" fmla="*/ 2147483647 w 17"/>
              <a:gd name="T13" fmla="*/ 2147483647 h 41"/>
              <a:gd name="T14" fmla="*/ 2147483647 w 17"/>
              <a:gd name="T15" fmla="*/ 2147483647 h 41"/>
              <a:gd name="T16" fmla="*/ 2147483647 w 17"/>
              <a:gd name="T17" fmla="*/ 2147483647 h 41"/>
              <a:gd name="T18" fmla="*/ 2147483647 w 17"/>
              <a:gd name="T19" fmla="*/ 0 h 41"/>
              <a:gd name="T20" fmla="*/ 0 w 17"/>
              <a:gd name="T21" fmla="*/ 2147483647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41">
                <a:moveTo>
                  <a:pt x="0" y="16"/>
                </a:moveTo>
                <a:lnTo>
                  <a:pt x="8" y="32"/>
                </a:lnTo>
                <a:lnTo>
                  <a:pt x="16" y="40"/>
                </a:lnTo>
                <a:lnTo>
                  <a:pt x="8" y="32"/>
                </a:lnTo>
                <a:lnTo>
                  <a:pt x="8" y="24"/>
                </a:lnTo>
                <a:lnTo>
                  <a:pt x="16" y="24"/>
                </a:lnTo>
                <a:lnTo>
                  <a:pt x="16" y="16"/>
                </a:lnTo>
                <a:lnTo>
                  <a:pt x="16" y="8"/>
                </a:lnTo>
                <a:lnTo>
                  <a:pt x="16" y="16"/>
                </a:lnTo>
                <a:lnTo>
                  <a:pt x="8" y="0"/>
                </a:lnTo>
                <a:lnTo>
                  <a:pt x="0"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47" name="Freeform 360"/>
          <p:cNvSpPr>
            <a:spLocks/>
          </p:cNvSpPr>
          <p:nvPr/>
        </p:nvSpPr>
        <p:spPr bwMode="ltGray">
          <a:xfrm>
            <a:off x="6513513" y="4683404"/>
            <a:ext cx="25400" cy="12700"/>
          </a:xfrm>
          <a:custGeom>
            <a:avLst/>
            <a:gdLst>
              <a:gd name="T0" fmla="*/ 0 w 17"/>
              <a:gd name="T1" fmla="*/ 0 h 9"/>
              <a:gd name="T2" fmla="*/ 0 w 17"/>
              <a:gd name="T3" fmla="*/ 0 h 9"/>
              <a:gd name="T4" fmla="*/ 2147483647 w 17"/>
              <a:gd name="T5" fmla="*/ 2147483647 h 9"/>
              <a:gd name="T6" fmla="*/ 2147483647 w 17"/>
              <a:gd name="T7" fmla="*/ 0 h 9"/>
              <a:gd name="T8" fmla="*/ 0 w 17"/>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9">
                <a:moveTo>
                  <a:pt x="0" y="0"/>
                </a:moveTo>
                <a:lnTo>
                  <a:pt x="0" y="0"/>
                </a:lnTo>
                <a:lnTo>
                  <a:pt x="16" y="8"/>
                </a:lnTo>
                <a:lnTo>
                  <a:pt x="16"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48" name="Freeform 361"/>
          <p:cNvSpPr>
            <a:spLocks/>
          </p:cNvSpPr>
          <p:nvPr/>
        </p:nvSpPr>
        <p:spPr bwMode="ltGray">
          <a:xfrm>
            <a:off x="6513513" y="4683404"/>
            <a:ext cx="25400" cy="12700"/>
          </a:xfrm>
          <a:custGeom>
            <a:avLst/>
            <a:gdLst>
              <a:gd name="T0" fmla="*/ 0 w 17"/>
              <a:gd name="T1" fmla="*/ 0 h 9"/>
              <a:gd name="T2" fmla="*/ 2147483647 w 17"/>
              <a:gd name="T3" fmla="*/ 2147483647 h 9"/>
              <a:gd name="T4" fmla="*/ 2147483647 w 17"/>
              <a:gd name="T5" fmla="*/ 0 h 9"/>
              <a:gd name="T6" fmla="*/ 0 w 17"/>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9">
                <a:moveTo>
                  <a:pt x="0" y="0"/>
                </a:moveTo>
                <a:lnTo>
                  <a:pt x="16" y="8"/>
                </a:lnTo>
                <a:lnTo>
                  <a:pt x="16"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49" name="Freeform 362"/>
          <p:cNvSpPr>
            <a:spLocks/>
          </p:cNvSpPr>
          <p:nvPr/>
        </p:nvSpPr>
        <p:spPr bwMode="ltGray">
          <a:xfrm>
            <a:off x="6548438" y="4670704"/>
            <a:ext cx="63500" cy="25400"/>
          </a:xfrm>
          <a:custGeom>
            <a:avLst/>
            <a:gdLst>
              <a:gd name="T0" fmla="*/ 0 w 41"/>
              <a:gd name="T1" fmla="*/ 2147483647 h 17"/>
              <a:gd name="T2" fmla="*/ 0 w 41"/>
              <a:gd name="T3" fmla="*/ 2147483647 h 17"/>
              <a:gd name="T4" fmla="*/ 2147483647 w 41"/>
              <a:gd name="T5" fmla="*/ 2147483647 h 17"/>
              <a:gd name="T6" fmla="*/ 2147483647 w 41"/>
              <a:gd name="T7" fmla="*/ 2147483647 h 17"/>
              <a:gd name="T8" fmla="*/ 2147483647 w 41"/>
              <a:gd name="T9" fmla="*/ 0 h 17"/>
              <a:gd name="T10" fmla="*/ 2147483647 w 41"/>
              <a:gd name="T11" fmla="*/ 0 h 17"/>
              <a:gd name="T12" fmla="*/ 0 w 41"/>
              <a:gd name="T13" fmla="*/ 214748364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7">
                <a:moveTo>
                  <a:pt x="0" y="8"/>
                </a:moveTo>
                <a:lnTo>
                  <a:pt x="0" y="8"/>
                </a:lnTo>
                <a:lnTo>
                  <a:pt x="40" y="16"/>
                </a:lnTo>
                <a:lnTo>
                  <a:pt x="32" y="8"/>
                </a:lnTo>
                <a:lnTo>
                  <a:pt x="24" y="0"/>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50" name="Freeform 363"/>
          <p:cNvSpPr>
            <a:spLocks/>
          </p:cNvSpPr>
          <p:nvPr/>
        </p:nvSpPr>
        <p:spPr bwMode="ltGray">
          <a:xfrm>
            <a:off x="6548438" y="4670704"/>
            <a:ext cx="63500" cy="25400"/>
          </a:xfrm>
          <a:custGeom>
            <a:avLst/>
            <a:gdLst>
              <a:gd name="T0" fmla="*/ 0 w 41"/>
              <a:gd name="T1" fmla="*/ 2147483647 h 17"/>
              <a:gd name="T2" fmla="*/ 2147483647 w 41"/>
              <a:gd name="T3" fmla="*/ 2147483647 h 17"/>
              <a:gd name="T4" fmla="*/ 2147483647 w 41"/>
              <a:gd name="T5" fmla="*/ 2147483647 h 17"/>
              <a:gd name="T6" fmla="*/ 2147483647 w 41"/>
              <a:gd name="T7" fmla="*/ 0 h 17"/>
              <a:gd name="T8" fmla="*/ 2147483647 w 41"/>
              <a:gd name="T9" fmla="*/ 0 h 17"/>
              <a:gd name="T10" fmla="*/ 0 w 41"/>
              <a:gd name="T11" fmla="*/ 214748364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17">
                <a:moveTo>
                  <a:pt x="0" y="8"/>
                </a:moveTo>
                <a:lnTo>
                  <a:pt x="40" y="16"/>
                </a:lnTo>
                <a:lnTo>
                  <a:pt x="32" y="8"/>
                </a:lnTo>
                <a:lnTo>
                  <a:pt x="24" y="0"/>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51" name="Freeform 364"/>
          <p:cNvSpPr>
            <a:spLocks/>
          </p:cNvSpPr>
          <p:nvPr/>
        </p:nvSpPr>
        <p:spPr bwMode="ltGray">
          <a:xfrm>
            <a:off x="6537326" y="4646891"/>
            <a:ext cx="26987" cy="1588"/>
          </a:xfrm>
          <a:custGeom>
            <a:avLst/>
            <a:gdLst>
              <a:gd name="T0" fmla="*/ 0 w 17"/>
              <a:gd name="T1" fmla="*/ 0 h 1"/>
              <a:gd name="T2" fmla="*/ 0 w 17"/>
              <a:gd name="T3" fmla="*/ 0 h 1"/>
              <a:gd name="T4" fmla="*/ 2147483647 w 17"/>
              <a:gd name="T5" fmla="*/ 0 h 1"/>
              <a:gd name="T6" fmla="*/ 2147483647 w 17"/>
              <a:gd name="T7" fmla="*/ 0 h 1"/>
              <a:gd name="T8" fmla="*/ 0 w 1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
                <a:moveTo>
                  <a:pt x="0" y="0"/>
                </a:moveTo>
                <a:lnTo>
                  <a:pt x="0" y="0"/>
                </a:lnTo>
                <a:lnTo>
                  <a:pt x="16" y="0"/>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52" name="Freeform 365"/>
          <p:cNvSpPr>
            <a:spLocks/>
          </p:cNvSpPr>
          <p:nvPr/>
        </p:nvSpPr>
        <p:spPr bwMode="ltGray">
          <a:xfrm>
            <a:off x="6537326" y="4646891"/>
            <a:ext cx="26987" cy="1588"/>
          </a:xfrm>
          <a:custGeom>
            <a:avLst/>
            <a:gdLst>
              <a:gd name="T0" fmla="*/ 0 w 17"/>
              <a:gd name="T1" fmla="*/ 0 h 1"/>
              <a:gd name="T2" fmla="*/ 2147483647 w 17"/>
              <a:gd name="T3" fmla="*/ 0 h 1"/>
              <a:gd name="T4" fmla="*/ 2147483647 w 17"/>
              <a:gd name="T5" fmla="*/ 0 h 1"/>
              <a:gd name="T6" fmla="*/ 0 w 17"/>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
                <a:moveTo>
                  <a:pt x="0" y="0"/>
                </a:moveTo>
                <a:lnTo>
                  <a:pt x="16" y="0"/>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53" name="Freeform 366"/>
          <p:cNvSpPr>
            <a:spLocks/>
          </p:cNvSpPr>
          <p:nvPr/>
        </p:nvSpPr>
        <p:spPr bwMode="ltGray">
          <a:xfrm>
            <a:off x="6694488" y="4634191"/>
            <a:ext cx="15875" cy="14288"/>
          </a:xfrm>
          <a:custGeom>
            <a:avLst/>
            <a:gdLst>
              <a:gd name="T0" fmla="*/ 0 w 9"/>
              <a:gd name="T1" fmla="*/ 0 h 9"/>
              <a:gd name="T2" fmla="*/ 0 w 9"/>
              <a:gd name="T3" fmla="*/ 0 h 9"/>
              <a:gd name="T4" fmla="*/ 2147483647 w 9"/>
              <a:gd name="T5" fmla="*/ 2147483647 h 9"/>
              <a:gd name="T6" fmla="*/ 2147483647 w 9"/>
              <a:gd name="T7" fmla="*/ 0 h 9"/>
              <a:gd name="T8" fmla="*/ 0 w 9"/>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0" y="0"/>
                </a:moveTo>
                <a:lnTo>
                  <a:pt x="0" y="0"/>
                </a:lnTo>
                <a:lnTo>
                  <a:pt x="8" y="8"/>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54" name="Freeform 367"/>
          <p:cNvSpPr>
            <a:spLocks/>
          </p:cNvSpPr>
          <p:nvPr/>
        </p:nvSpPr>
        <p:spPr bwMode="ltGray">
          <a:xfrm>
            <a:off x="6694488" y="4634191"/>
            <a:ext cx="15875" cy="14288"/>
          </a:xfrm>
          <a:custGeom>
            <a:avLst/>
            <a:gdLst>
              <a:gd name="T0" fmla="*/ 0 w 9"/>
              <a:gd name="T1" fmla="*/ 0 h 9"/>
              <a:gd name="T2" fmla="*/ 2147483647 w 9"/>
              <a:gd name="T3" fmla="*/ 2147483647 h 9"/>
              <a:gd name="T4" fmla="*/ 2147483647 w 9"/>
              <a:gd name="T5" fmla="*/ 0 h 9"/>
              <a:gd name="T6" fmla="*/ 0 w 9"/>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9">
                <a:moveTo>
                  <a:pt x="0" y="0"/>
                </a:moveTo>
                <a:lnTo>
                  <a:pt x="8" y="8"/>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55" name="Freeform 368"/>
          <p:cNvSpPr>
            <a:spLocks/>
          </p:cNvSpPr>
          <p:nvPr/>
        </p:nvSpPr>
        <p:spPr bwMode="ltGray">
          <a:xfrm>
            <a:off x="6403976" y="4254779"/>
            <a:ext cx="73025" cy="112712"/>
          </a:xfrm>
          <a:custGeom>
            <a:avLst/>
            <a:gdLst>
              <a:gd name="T0" fmla="*/ 0 w 49"/>
              <a:gd name="T1" fmla="*/ 2147483647 h 73"/>
              <a:gd name="T2" fmla="*/ 0 w 49"/>
              <a:gd name="T3" fmla="*/ 2147483647 h 73"/>
              <a:gd name="T4" fmla="*/ 0 w 49"/>
              <a:gd name="T5" fmla="*/ 2147483647 h 73"/>
              <a:gd name="T6" fmla="*/ 2147483647 w 49"/>
              <a:gd name="T7" fmla="*/ 2147483647 h 73"/>
              <a:gd name="T8" fmla="*/ 2147483647 w 49"/>
              <a:gd name="T9" fmla="*/ 2147483647 h 73"/>
              <a:gd name="T10" fmla="*/ 2147483647 w 49"/>
              <a:gd name="T11" fmla="*/ 2147483647 h 73"/>
              <a:gd name="T12" fmla="*/ 2147483647 w 49"/>
              <a:gd name="T13" fmla="*/ 2147483647 h 73"/>
              <a:gd name="T14" fmla="*/ 2147483647 w 49"/>
              <a:gd name="T15" fmla="*/ 2147483647 h 73"/>
              <a:gd name="T16" fmla="*/ 2147483647 w 49"/>
              <a:gd name="T17" fmla="*/ 2147483647 h 73"/>
              <a:gd name="T18" fmla="*/ 2147483647 w 49"/>
              <a:gd name="T19" fmla="*/ 2147483647 h 73"/>
              <a:gd name="T20" fmla="*/ 2147483647 w 49"/>
              <a:gd name="T21" fmla="*/ 2147483647 h 73"/>
              <a:gd name="T22" fmla="*/ 2147483647 w 49"/>
              <a:gd name="T23" fmla="*/ 2147483647 h 73"/>
              <a:gd name="T24" fmla="*/ 2147483647 w 49"/>
              <a:gd name="T25" fmla="*/ 2147483647 h 73"/>
              <a:gd name="T26" fmla="*/ 2147483647 w 49"/>
              <a:gd name="T27" fmla="*/ 2147483647 h 73"/>
              <a:gd name="T28" fmla="*/ 2147483647 w 49"/>
              <a:gd name="T29" fmla="*/ 2147483647 h 73"/>
              <a:gd name="T30" fmla="*/ 2147483647 w 49"/>
              <a:gd name="T31" fmla="*/ 2147483647 h 73"/>
              <a:gd name="T32" fmla="*/ 2147483647 w 49"/>
              <a:gd name="T33" fmla="*/ 2147483647 h 73"/>
              <a:gd name="T34" fmla="*/ 2147483647 w 49"/>
              <a:gd name="T35" fmla="*/ 2147483647 h 73"/>
              <a:gd name="T36" fmla="*/ 2147483647 w 49"/>
              <a:gd name="T37" fmla="*/ 0 h 73"/>
              <a:gd name="T38" fmla="*/ 2147483647 w 49"/>
              <a:gd name="T39" fmla="*/ 2147483647 h 73"/>
              <a:gd name="T40" fmla="*/ 2147483647 w 49"/>
              <a:gd name="T41" fmla="*/ 0 h 73"/>
              <a:gd name="T42" fmla="*/ 0 w 49"/>
              <a:gd name="T43" fmla="*/ 2147483647 h 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9" h="73">
                <a:moveTo>
                  <a:pt x="0" y="32"/>
                </a:moveTo>
                <a:lnTo>
                  <a:pt x="0" y="32"/>
                </a:lnTo>
                <a:lnTo>
                  <a:pt x="0" y="48"/>
                </a:lnTo>
                <a:lnTo>
                  <a:pt x="8" y="56"/>
                </a:lnTo>
                <a:lnTo>
                  <a:pt x="8" y="64"/>
                </a:lnTo>
                <a:lnTo>
                  <a:pt x="16" y="64"/>
                </a:lnTo>
                <a:lnTo>
                  <a:pt x="24" y="64"/>
                </a:lnTo>
                <a:lnTo>
                  <a:pt x="32" y="72"/>
                </a:lnTo>
                <a:lnTo>
                  <a:pt x="32" y="64"/>
                </a:lnTo>
                <a:lnTo>
                  <a:pt x="40" y="72"/>
                </a:lnTo>
                <a:lnTo>
                  <a:pt x="48" y="72"/>
                </a:lnTo>
                <a:lnTo>
                  <a:pt x="40" y="64"/>
                </a:lnTo>
                <a:lnTo>
                  <a:pt x="48" y="64"/>
                </a:lnTo>
                <a:lnTo>
                  <a:pt x="32" y="56"/>
                </a:lnTo>
                <a:lnTo>
                  <a:pt x="24" y="64"/>
                </a:lnTo>
                <a:lnTo>
                  <a:pt x="16" y="48"/>
                </a:lnTo>
                <a:lnTo>
                  <a:pt x="32" y="24"/>
                </a:lnTo>
                <a:lnTo>
                  <a:pt x="24" y="16"/>
                </a:lnTo>
                <a:lnTo>
                  <a:pt x="32" y="0"/>
                </a:lnTo>
                <a:lnTo>
                  <a:pt x="24" y="8"/>
                </a:lnTo>
                <a:lnTo>
                  <a:pt x="8" y="0"/>
                </a:lnTo>
                <a:lnTo>
                  <a:pt x="0"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56" name="Freeform 369"/>
          <p:cNvSpPr>
            <a:spLocks/>
          </p:cNvSpPr>
          <p:nvPr/>
        </p:nvSpPr>
        <p:spPr bwMode="ltGray">
          <a:xfrm>
            <a:off x="6403976" y="4254779"/>
            <a:ext cx="73025" cy="112712"/>
          </a:xfrm>
          <a:custGeom>
            <a:avLst/>
            <a:gdLst>
              <a:gd name="T0" fmla="*/ 0 w 49"/>
              <a:gd name="T1" fmla="*/ 2147483647 h 73"/>
              <a:gd name="T2" fmla="*/ 0 w 49"/>
              <a:gd name="T3" fmla="*/ 2147483647 h 73"/>
              <a:gd name="T4" fmla="*/ 2147483647 w 49"/>
              <a:gd name="T5" fmla="*/ 2147483647 h 73"/>
              <a:gd name="T6" fmla="*/ 2147483647 w 49"/>
              <a:gd name="T7" fmla="*/ 2147483647 h 73"/>
              <a:gd name="T8" fmla="*/ 2147483647 w 49"/>
              <a:gd name="T9" fmla="*/ 2147483647 h 73"/>
              <a:gd name="T10" fmla="*/ 2147483647 w 49"/>
              <a:gd name="T11" fmla="*/ 2147483647 h 73"/>
              <a:gd name="T12" fmla="*/ 2147483647 w 49"/>
              <a:gd name="T13" fmla="*/ 2147483647 h 73"/>
              <a:gd name="T14" fmla="*/ 2147483647 w 49"/>
              <a:gd name="T15" fmla="*/ 2147483647 h 73"/>
              <a:gd name="T16" fmla="*/ 2147483647 w 49"/>
              <a:gd name="T17" fmla="*/ 2147483647 h 73"/>
              <a:gd name="T18" fmla="*/ 2147483647 w 49"/>
              <a:gd name="T19" fmla="*/ 2147483647 h 73"/>
              <a:gd name="T20" fmla="*/ 2147483647 w 49"/>
              <a:gd name="T21" fmla="*/ 2147483647 h 73"/>
              <a:gd name="T22" fmla="*/ 2147483647 w 49"/>
              <a:gd name="T23" fmla="*/ 2147483647 h 73"/>
              <a:gd name="T24" fmla="*/ 2147483647 w 49"/>
              <a:gd name="T25" fmla="*/ 2147483647 h 73"/>
              <a:gd name="T26" fmla="*/ 2147483647 w 49"/>
              <a:gd name="T27" fmla="*/ 2147483647 h 73"/>
              <a:gd name="T28" fmla="*/ 2147483647 w 49"/>
              <a:gd name="T29" fmla="*/ 2147483647 h 73"/>
              <a:gd name="T30" fmla="*/ 2147483647 w 49"/>
              <a:gd name="T31" fmla="*/ 2147483647 h 73"/>
              <a:gd name="T32" fmla="*/ 2147483647 w 49"/>
              <a:gd name="T33" fmla="*/ 2147483647 h 73"/>
              <a:gd name="T34" fmla="*/ 2147483647 w 49"/>
              <a:gd name="T35" fmla="*/ 0 h 73"/>
              <a:gd name="T36" fmla="*/ 2147483647 w 49"/>
              <a:gd name="T37" fmla="*/ 2147483647 h 73"/>
              <a:gd name="T38" fmla="*/ 2147483647 w 49"/>
              <a:gd name="T39" fmla="*/ 0 h 73"/>
              <a:gd name="T40" fmla="*/ 0 w 49"/>
              <a:gd name="T41" fmla="*/ 2147483647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9" h="73">
                <a:moveTo>
                  <a:pt x="0" y="32"/>
                </a:moveTo>
                <a:lnTo>
                  <a:pt x="0" y="48"/>
                </a:lnTo>
                <a:lnTo>
                  <a:pt x="8" y="56"/>
                </a:lnTo>
                <a:lnTo>
                  <a:pt x="8" y="64"/>
                </a:lnTo>
                <a:lnTo>
                  <a:pt x="16" y="64"/>
                </a:lnTo>
                <a:lnTo>
                  <a:pt x="24" y="64"/>
                </a:lnTo>
                <a:lnTo>
                  <a:pt x="32" y="72"/>
                </a:lnTo>
                <a:lnTo>
                  <a:pt x="32" y="64"/>
                </a:lnTo>
                <a:lnTo>
                  <a:pt x="40" y="72"/>
                </a:lnTo>
                <a:lnTo>
                  <a:pt x="48" y="72"/>
                </a:lnTo>
                <a:lnTo>
                  <a:pt x="40" y="64"/>
                </a:lnTo>
                <a:lnTo>
                  <a:pt x="48" y="64"/>
                </a:lnTo>
                <a:lnTo>
                  <a:pt x="32" y="56"/>
                </a:lnTo>
                <a:lnTo>
                  <a:pt x="24" y="64"/>
                </a:lnTo>
                <a:lnTo>
                  <a:pt x="16" y="48"/>
                </a:lnTo>
                <a:lnTo>
                  <a:pt x="32" y="24"/>
                </a:lnTo>
                <a:lnTo>
                  <a:pt x="24" y="16"/>
                </a:lnTo>
                <a:lnTo>
                  <a:pt x="32" y="0"/>
                </a:lnTo>
                <a:lnTo>
                  <a:pt x="24" y="8"/>
                </a:lnTo>
                <a:lnTo>
                  <a:pt x="8" y="0"/>
                </a:lnTo>
                <a:lnTo>
                  <a:pt x="0"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57" name="Freeform 370"/>
          <p:cNvSpPr>
            <a:spLocks/>
          </p:cNvSpPr>
          <p:nvPr/>
        </p:nvSpPr>
        <p:spPr bwMode="ltGray">
          <a:xfrm>
            <a:off x="6342063" y="4400829"/>
            <a:ext cx="50800" cy="65087"/>
          </a:xfrm>
          <a:custGeom>
            <a:avLst/>
            <a:gdLst>
              <a:gd name="T0" fmla="*/ 0 w 33"/>
              <a:gd name="T1" fmla="*/ 2147483647 h 41"/>
              <a:gd name="T2" fmla="*/ 0 w 33"/>
              <a:gd name="T3" fmla="*/ 2147483647 h 41"/>
              <a:gd name="T4" fmla="*/ 2147483647 w 33"/>
              <a:gd name="T5" fmla="*/ 2147483647 h 41"/>
              <a:gd name="T6" fmla="*/ 2147483647 w 33"/>
              <a:gd name="T7" fmla="*/ 0 h 41"/>
              <a:gd name="T8" fmla="*/ 0 w 33"/>
              <a:gd name="T9" fmla="*/ 2147483647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1">
                <a:moveTo>
                  <a:pt x="0" y="40"/>
                </a:moveTo>
                <a:lnTo>
                  <a:pt x="0" y="40"/>
                </a:lnTo>
                <a:lnTo>
                  <a:pt x="32" y="8"/>
                </a:lnTo>
                <a:lnTo>
                  <a:pt x="32" y="0"/>
                </a:lnTo>
                <a:lnTo>
                  <a:pt x="0" y="4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58" name="Freeform 371"/>
          <p:cNvSpPr>
            <a:spLocks/>
          </p:cNvSpPr>
          <p:nvPr/>
        </p:nvSpPr>
        <p:spPr bwMode="ltGray">
          <a:xfrm>
            <a:off x="6342063" y="4400829"/>
            <a:ext cx="50800" cy="65087"/>
          </a:xfrm>
          <a:custGeom>
            <a:avLst/>
            <a:gdLst>
              <a:gd name="T0" fmla="*/ 0 w 33"/>
              <a:gd name="T1" fmla="*/ 2147483647 h 41"/>
              <a:gd name="T2" fmla="*/ 2147483647 w 33"/>
              <a:gd name="T3" fmla="*/ 2147483647 h 41"/>
              <a:gd name="T4" fmla="*/ 2147483647 w 33"/>
              <a:gd name="T5" fmla="*/ 0 h 41"/>
              <a:gd name="T6" fmla="*/ 0 w 33"/>
              <a:gd name="T7" fmla="*/ 2147483647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41">
                <a:moveTo>
                  <a:pt x="0" y="40"/>
                </a:moveTo>
                <a:lnTo>
                  <a:pt x="32" y="8"/>
                </a:lnTo>
                <a:lnTo>
                  <a:pt x="32" y="0"/>
                </a:lnTo>
                <a:lnTo>
                  <a:pt x="0" y="4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59" name="Freeform 372"/>
          <p:cNvSpPr>
            <a:spLocks/>
          </p:cNvSpPr>
          <p:nvPr/>
        </p:nvSpPr>
        <p:spPr bwMode="ltGray">
          <a:xfrm>
            <a:off x="6403976" y="4364316"/>
            <a:ext cx="26987" cy="26988"/>
          </a:xfrm>
          <a:custGeom>
            <a:avLst/>
            <a:gdLst>
              <a:gd name="T0" fmla="*/ 0 w 17"/>
              <a:gd name="T1" fmla="*/ 0 h 17"/>
              <a:gd name="T2" fmla="*/ 0 w 17"/>
              <a:gd name="T3" fmla="*/ 0 h 17"/>
              <a:gd name="T4" fmla="*/ 2147483647 w 17"/>
              <a:gd name="T5" fmla="*/ 2147483647 h 17"/>
              <a:gd name="T6" fmla="*/ 2147483647 w 17"/>
              <a:gd name="T7" fmla="*/ 2147483647 h 17"/>
              <a:gd name="T8" fmla="*/ 2147483647 w 17"/>
              <a:gd name="T9" fmla="*/ 0 h 17"/>
              <a:gd name="T10" fmla="*/ 0 w 17"/>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0" y="0"/>
                </a:moveTo>
                <a:lnTo>
                  <a:pt x="0" y="0"/>
                </a:lnTo>
                <a:lnTo>
                  <a:pt x="16" y="16"/>
                </a:lnTo>
                <a:lnTo>
                  <a:pt x="16" y="8"/>
                </a:lnTo>
                <a:lnTo>
                  <a:pt x="16"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60" name="Freeform 373"/>
          <p:cNvSpPr>
            <a:spLocks/>
          </p:cNvSpPr>
          <p:nvPr/>
        </p:nvSpPr>
        <p:spPr bwMode="ltGray">
          <a:xfrm>
            <a:off x="6403976" y="4364316"/>
            <a:ext cx="26987" cy="26988"/>
          </a:xfrm>
          <a:custGeom>
            <a:avLst/>
            <a:gdLst>
              <a:gd name="T0" fmla="*/ 0 w 17"/>
              <a:gd name="T1" fmla="*/ 0 h 17"/>
              <a:gd name="T2" fmla="*/ 2147483647 w 17"/>
              <a:gd name="T3" fmla="*/ 2147483647 h 17"/>
              <a:gd name="T4" fmla="*/ 2147483647 w 17"/>
              <a:gd name="T5" fmla="*/ 2147483647 h 17"/>
              <a:gd name="T6" fmla="*/ 2147483647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16" y="16"/>
                </a:lnTo>
                <a:lnTo>
                  <a:pt x="16" y="8"/>
                </a:lnTo>
                <a:lnTo>
                  <a:pt x="16"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61" name="Freeform 374"/>
          <p:cNvSpPr>
            <a:spLocks/>
          </p:cNvSpPr>
          <p:nvPr/>
        </p:nvSpPr>
        <p:spPr bwMode="ltGray">
          <a:xfrm>
            <a:off x="6489701" y="4377016"/>
            <a:ext cx="25400" cy="50800"/>
          </a:xfrm>
          <a:custGeom>
            <a:avLst/>
            <a:gdLst>
              <a:gd name="T0" fmla="*/ 0 w 17"/>
              <a:gd name="T1" fmla="*/ 0 h 33"/>
              <a:gd name="T2" fmla="*/ 0 w 17"/>
              <a:gd name="T3" fmla="*/ 0 h 33"/>
              <a:gd name="T4" fmla="*/ 2147483647 w 17"/>
              <a:gd name="T5" fmla="*/ 2147483647 h 33"/>
              <a:gd name="T6" fmla="*/ 0 w 17"/>
              <a:gd name="T7" fmla="*/ 2147483647 h 33"/>
              <a:gd name="T8" fmla="*/ 0 w 17"/>
              <a:gd name="T9" fmla="*/ 2147483647 h 33"/>
              <a:gd name="T10" fmla="*/ 0 w 17"/>
              <a:gd name="T11" fmla="*/ 2147483647 h 33"/>
              <a:gd name="T12" fmla="*/ 2147483647 w 17"/>
              <a:gd name="T13" fmla="*/ 2147483647 h 33"/>
              <a:gd name="T14" fmla="*/ 2147483647 w 17"/>
              <a:gd name="T15" fmla="*/ 2147483647 h 33"/>
              <a:gd name="T16" fmla="*/ 2147483647 w 17"/>
              <a:gd name="T17" fmla="*/ 2147483647 h 33"/>
              <a:gd name="T18" fmla="*/ 2147483647 w 17"/>
              <a:gd name="T19" fmla="*/ 2147483647 h 33"/>
              <a:gd name="T20" fmla="*/ 2147483647 w 17"/>
              <a:gd name="T21" fmla="*/ 0 h 33"/>
              <a:gd name="T22" fmla="*/ 0 w 17"/>
              <a:gd name="T23" fmla="*/ 0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33">
                <a:moveTo>
                  <a:pt x="0" y="0"/>
                </a:moveTo>
                <a:lnTo>
                  <a:pt x="0" y="0"/>
                </a:lnTo>
                <a:lnTo>
                  <a:pt x="8" y="8"/>
                </a:lnTo>
                <a:lnTo>
                  <a:pt x="0" y="16"/>
                </a:lnTo>
                <a:lnTo>
                  <a:pt x="0" y="24"/>
                </a:lnTo>
                <a:lnTo>
                  <a:pt x="0" y="32"/>
                </a:lnTo>
                <a:lnTo>
                  <a:pt x="8" y="32"/>
                </a:lnTo>
                <a:lnTo>
                  <a:pt x="8" y="16"/>
                </a:lnTo>
                <a:lnTo>
                  <a:pt x="16" y="16"/>
                </a:lnTo>
                <a:lnTo>
                  <a:pt x="8" y="8"/>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62" name="Freeform 375"/>
          <p:cNvSpPr>
            <a:spLocks/>
          </p:cNvSpPr>
          <p:nvPr/>
        </p:nvSpPr>
        <p:spPr bwMode="ltGray">
          <a:xfrm>
            <a:off x="6489701" y="4377016"/>
            <a:ext cx="25400" cy="50800"/>
          </a:xfrm>
          <a:custGeom>
            <a:avLst/>
            <a:gdLst>
              <a:gd name="T0" fmla="*/ 0 w 17"/>
              <a:gd name="T1" fmla="*/ 0 h 33"/>
              <a:gd name="T2" fmla="*/ 2147483647 w 17"/>
              <a:gd name="T3" fmla="*/ 2147483647 h 33"/>
              <a:gd name="T4" fmla="*/ 0 w 17"/>
              <a:gd name="T5" fmla="*/ 2147483647 h 33"/>
              <a:gd name="T6" fmla="*/ 0 w 17"/>
              <a:gd name="T7" fmla="*/ 2147483647 h 33"/>
              <a:gd name="T8" fmla="*/ 0 w 17"/>
              <a:gd name="T9" fmla="*/ 2147483647 h 33"/>
              <a:gd name="T10" fmla="*/ 2147483647 w 17"/>
              <a:gd name="T11" fmla="*/ 2147483647 h 33"/>
              <a:gd name="T12" fmla="*/ 2147483647 w 17"/>
              <a:gd name="T13" fmla="*/ 2147483647 h 33"/>
              <a:gd name="T14" fmla="*/ 2147483647 w 17"/>
              <a:gd name="T15" fmla="*/ 2147483647 h 33"/>
              <a:gd name="T16" fmla="*/ 2147483647 w 17"/>
              <a:gd name="T17" fmla="*/ 2147483647 h 33"/>
              <a:gd name="T18" fmla="*/ 2147483647 w 17"/>
              <a:gd name="T19" fmla="*/ 0 h 33"/>
              <a:gd name="T20" fmla="*/ 0 w 17"/>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33">
                <a:moveTo>
                  <a:pt x="0" y="0"/>
                </a:moveTo>
                <a:lnTo>
                  <a:pt x="8" y="8"/>
                </a:lnTo>
                <a:lnTo>
                  <a:pt x="0" y="16"/>
                </a:lnTo>
                <a:lnTo>
                  <a:pt x="0" y="24"/>
                </a:lnTo>
                <a:lnTo>
                  <a:pt x="0" y="32"/>
                </a:lnTo>
                <a:lnTo>
                  <a:pt x="8" y="32"/>
                </a:lnTo>
                <a:lnTo>
                  <a:pt x="8" y="16"/>
                </a:lnTo>
                <a:lnTo>
                  <a:pt x="16" y="16"/>
                </a:lnTo>
                <a:lnTo>
                  <a:pt x="8" y="8"/>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63" name="Freeform 376"/>
          <p:cNvSpPr>
            <a:spLocks/>
          </p:cNvSpPr>
          <p:nvPr/>
        </p:nvSpPr>
        <p:spPr bwMode="ltGray">
          <a:xfrm>
            <a:off x="6438901" y="4389716"/>
            <a:ext cx="52387" cy="63500"/>
          </a:xfrm>
          <a:custGeom>
            <a:avLst/>
            <a:gdLst>
              <a:gd name="T0" fmla="*/ 0 w 33"/>
              <a:gd name="T1" fmla="*/ 2147483647 h 41"/>
              <a:gd name="T2" fmla="*/ 0 w 33"/>
              <a:gd name="T3" fmla="*/ 2147483647 h 41"/>
              <a:gd name="T4" fmla="*/ 2147483647 w 33"/>
              <a:gd name="T5" fmla="*/ 2147483647 h 41"/>
              <a:gd name="T6" fmla="*/ 2147483647 w 33"/>
              <a:gd name="T7" fmla="*/ 2147483647 h 41"/>
              <a:gd name="T8" fmla="*/ 2147483647 w 33"/>
              <a:gd name="T9" fmla="*/ 2147483647 h 41"/>
              <a:gd name="T10" fmla="*/ 2147483647 w 33"/>
              <a:gd name="T11" fmla="*/ 2147483647 h 41"/>
              <a:gd name="T12" fmla="*/ 2147483647 w 33"/>
              <a:gd name="T13" fmla="*/ 2147483647 h 41"/>
              <a:gd name="T14" fmla="*/ 2147483647 w 33"/>
              <a:gd name="T15" fmla="*/ 2147483647 h 41"/>
              <a:gd name="T16" fmla="*/ 2147483647 w 33"/>
              <a:gd name="T17" fmla="*/ 2147483647 h 41"/>
              <a:gd name="T18" fmla="*/ 2147483647 w 33"/>
              <a:gd name="T19" fmla="*/ 2147483647 h 41"/>
              <a:gd name="T20" fmla="*/ 2147483647 w 33"/>
              <a:gd name="T21" fmla="*/ 2147483647 h 41"/>
              <a:gd name="T22" fmla="*/ 2147483647 w 33"/>
              <a:gd name="T23" fmla="*/ 2147483647 h 41"/>
              <a:gd name="T24" fmla="*/ 2147483647 w 33"/>
              <a:gd name="T25" fmla="*/ 2147483647 h 41"/>
              <a:gd name="T26" fmla="*/ 2147483647 w 33"/>
              <a:gd name="T27" fmla="*/ 0 h 41"/>
              <a:gd name="T28" fmla="*/ 0 w 33"/>
              <a:gd name="T29" fmla="*/ 0 h 41"/>
              <a:gd name="T30" fmla="*/ 0 w 33"/>
              <a:gd name="T31" fmla="*/ 2147483647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 h="41">
                <a:moveTo>
                  <a:pt x="0" y="16"/>
                </a:moveTo>
                <a:lnTo>
                  <a:pt x="0" y="16"/>
                </a:lnTo>
                <a:lnTo>
                  <a:pt x="8" y="16"/>
                </a:lnTo>
                <a:lnTo>
                  <a:pt x="8" y="24"/>
                </a:lnTo>
                <a:lnTo>
                  <a:pt x="16" y="40"/>
                </a:lnTo>
                <a:lnTo>
                  <a:pt x="16" y="32"/>
                </a:lnTo>
                <a:lnTo>
                  <a:pt x="16" y="24"/>
                </a:lnTo>
                <a:lnTo>
                  <a:pt x="32" y="32"/>
                </a:lnTo>
                <a:lnTo>
                  <a:pt x="32" y="24"/>
                </a:lnTo>
                <a:lnTo>
                  <a:pt x="24" y="24"/>
                </a:lnTo>
                <a:lnTo>
                  <a:pt x="24" y="8"/>
                </a:lnTo>
                <a:lnTo>
                  <a:pt x="16" y="16"/>
                </a:lnTo>
                <a:lnTo>
                  <a:pt x="16" y="8"/>
                </a:lnTo>
                <a:lnTo>
                  <a:pt x="8" y="0"/>
                </a:lnTo>
                <a:lnTo>
                  <a:pt x="0" y="0"/>
                </a:lnTo>
                <a:lnTo>
                  <a:pt x="0"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64" name="Freeform 377"/>
          <p:cNvSpPr>
            <a:spLocks/>
          </p:cNvSpPr>
          <p:nvPr/>
        </p:nvSpPr>
        <p:spPr bwMode="ltGray">
          <a:xfrm>
            <a:off x="6438901" y="4389716"/>
            <a:ext cx="52387" cy="63500"/>
          </a:xfrm>
          <a:custGeom>
            <a:avLst/>
            <a:gdLst>
              <a:gd name="T0" fmla="*/ 0 w 33"/>
              <a:gd name="T1" fmla="*/ 2147483647 h 41"/>
              <a:gd name="T2" fmla="*/ 2147483647 w 33"/>
              <a:gd name="T3" fmla="*/ 2147483647 h 41"/>
              <a:gd name="T4" fmla="*/ 2147483647 w 33"/>
              <a:gd name="T5" fmla="*/ 2147483647 h 41"/>
              <a:gd name="T6" fmla="*/ 2147483647 w 33"/>
              <a:gd name="T7" fmla="*/ 2147483647 h 41"/>
              <a:gd name="T8" fmla="*/ 2147483647 w 33"/>
              <a:gd name="T9" fmla="*/ 2147483647 h 41"/>
              <a:gd name="T10" fmla="*/ 2147483647 w 33"/>
              <a:gd name="T11" fmla="*/ 2147483647 h 41"/>
              <a:gd name="T12" fmla="*/ 2147483647 w 33"/>
              <a:gd name="T13" fmla="*/ 2147483647 h 41"/>
              <a:gd name="T14" fmla="*/ 2147483647 w 33"/>
              <a:gd name="T15" fmla="*/ 2147483647 h 41"/>
              <a:gd name="T16" fmla="*/ 2147483647 w 33"/>
              <a:gd name="T17" fmla="*/ 2147483647 h 41"/>
              <a:gd name="T18" fmla="*/ 2147483647 w 33"/>
              <a:gd name="T19" fmla="*/ 2147483647 h 41"/>
              <a:gd name="T20" fmla="*/ 2147483647 w 33"/>
              <a:gd name="T21" fmla="*/ 2147483647 h 41"/>
              <a:gd name="T22" fmla="*/ 2147483647 w 33"/>
              <a:gd name="T23" fmla="*/ 2147483647 h 41"/>
              <a:gd name="T24" fmla="*/ 2147483647 w 33"/>
              <a:gd name="T25" fmla="*/ 0 h 41"/>
              <a:gd name="T26" fmla="*/ 0 w 33"/>
              <a:gd name="T27" fmla="*/ 0 h 41"/>
              <a:gd name="T28" fmla="*/ 0 w 33"/>
              <a:gd name="T29" fmla="*/ 2147483647 h 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41">
                <a:moveTo>
                  <a:pt x="0" y="16"/>
                </a:moveTo>
                <a:lnTo>
                  <a:pt x="8" y="16"/>
                </a:lnTo>
                <a:lnTo>
                  <a:pt x="8" y="24"/>
                </a:lnTo>
                <a:lnTo>
                  <a:pt x="16" y="40"/>
                </a:lnTo>
                <a:lnTo>
                  <a:pt x="16" y="32"/>
                </a:lnTo>
                <a:lnTo>
                  <a:pt x="16" y="24"/>
                </a:lnTo>
                <a:lnTo>
                  <a:pt x="32" y="32"/>
                </a:lnTo>
                <a:lnTo>
                  <a:pt x="32" y="24"/>
                </a:lnTo>
                <a:lnTo>
                  <a:pt x="24" y="24"/>
                </a:lnTo>
                <a:lnTo>
                  <a:pt x="24" y="8"/>
                </a:lnTo>
                <a:lnTo>
                  <a:pt x="16" y="16"/>
                </a:lnTo>
                <a:lnTo>
                  <a:pt x="16" y="8"/>
                </a:lnTo>
                <a:lnTo>
                  <a:pt x="8" y="0"/>
                </a:lnTo>
                <a:lnTo>
                  <a:pt x="0" y="0"/>
                </a:lnTo>
                <a:lnTo>
                  <a:pt x="0"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65" name="Freeform 378"/>
          <p:cNvSpPr>
            <a:spLocks/>
          </p:cNvSpPr>
          <p:nvPr/>
        </p:nvSpPr>
        <p:spPr bwMode="ltGray">
          <a:xfrm>
            <a:off x="6438901" y="4426229"/>
            <a:ext cx="88900" cy="87312"/>
          </a:xfrm>
          <a:custGeom>
            <a:avLst/>
            <a:gdLst>
              <a:gd name="T0" fmla="*/ 0 w 57"/>
              <a:gd name="T1" fmla="*/ 2147483647 h 57"/>
              <a:gd name="T2" fmla="*/ 0 w 57"/>
              <a:gd name="T3" fmla="*/ 2147483647 h 57"/>
              <a:gd name="T4" fmla="*/ 2147483647 w 57"/>
              <a:gd name="T5" fmla="*/ 2147483647 h 57"/>
              <a:gd name="T6" fmla="*/ 2147483647 w 57"/>
              <a:gd name="T7" fmla="*/ 2147483647 h 57"/>
              <a:gd name="T8" fmla="*/ 2147483647 w 57"/>
              <a:gd name="T9" fmla="*/ 2147483647 h 57"/>
              <a:gd name="T10" fmla="*/ 2147483647 w 57"/>
              <a:gd name="T11" fmla="*/ 2147483647 h 57"/>
              <a:gd name="T12" fmla="*/ 2147483647 w 57"/>
              <a:gd name="T13" fmla="*/ 2147483647 h 57"/>
              <a:gd name="T14" fmla="*/ 2147483647 w 57"/>
              <a:gd name="T15" fmla="*/ 2147483647 h 57"/>
              <a:gd name="T16" fmla="*/ 2147483647 w 57"/>
              <a:gd name="T17" fmla="*/ 2147483647 h 57"/>
              <a:gd name="T18" fmla="*/ 2147483647 w 57"/>
              <a:gd name="T19" fmla="*/ 2147483647 h 57"/>
              <a:gd name="T20" fmla="*/ 2147483647 w 57"/>
              <a:gd name="T21" fmla="*/ 2147483647 h 57"/>
              <a:gd name="T22" fmla="*/ 2147483647 w 57"/>
              <a:gd name="T23" fmla="*/ 2147483647 h 57"/>
              <a:gd name="T24" fmla="*/ 2147483647 w 57"/>
              <a:gd name="T25" fmla="*/ 2147483647 h 57"/>
              <a:gd name="T26" fmla="*/ 2147483647 w 57"/>
              <a:gd name="T27" fmla="*/ 2147483647 h 57"/>
              <a:gd name="T28" fmla="*/ 2147483647 w 57"/>
              <a:gd name="T29" fmla="*/ 0 h 57"/>
              <a:gd name="T30" fmla="*/ 2147483647 w 57"/>
              <a:gd name="T31" fmla="*/ 2147483647 h 57"/>
              <a:gd name="T32" fmla="*/ 2147483647 w 57"/>
              <a:gd name="T33" fmla="*/ 2147483647 h 57"/>
              <a:gd name="T34" fmla="*/ 2147483647 w 57"/>
              <a:gd name="T35" fmla="*/ 2147483647 h 57"/>
              <a:gd name="T36" fmla="*/ 2147483647 w 57"/>
              <a:gd name="T37" fmla="*/ 2147483647 h 57"/>
              <a:gd name="T38" fmla="*/ 0 w 57"/>
              <a:gd name="T39" fmla="*/ 2147483647 h 57"/>
              <a:gd name="T40" fmla="*/ 0 w 57"/>
              <a:gd name="T41" fmla="*/ 2147483647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 h="57">
                <a:moveTo>
                  <a:pt x="0" y="40"/>
                </a:moveTo>
                <a:lnTo>
                  <a:pt x="0" y="40"/>
                </a:lnTo>
                <a:lnTo>
                  <a:pt x="8" y="32"/>
                </a:lnTo>
                <a:lnTo>
                  <a:pt x="16" y="32"/>
                </a:lnTo>
                <a:lnTo>
                  <a:pt x="24" y="32"/>
                </a:lnTo>
                <a:lnTo>
                  <a:pt x="32" y="32"/>
                </a:lnTo>
                <a:lnTo>
                  <a:pt x="24" y="48"/>
                </a:lnTo>
                <a:lnTo>
                  <a:pt x="40" y="56"/>
                </a:lnTo>
                <a:lnTo>
                  <a:pt x="48" y="48"/>
                </a:lnTo>
                <a:lnTo>
                  <a:pt x="40" y="40"/>
                </a:lnTo>
                <a:lnTo>
                  <a:pt x="48" y="32"/>
                </a:lnTo>
                <a:lnTo>
                  <a:pt x="56" y="48"/>
                </a:lnTo>
                <a:lnTo>
                  <a:pt x="56" y="32"/>
                </a:lnTo>
                <a:lnTo>
                  <a:pt x="56" y="16"/>
                </a:lnTo>
                <a:lnTo>
                  <a:pt x="40" y="0"/>
                </a:lnTo>
                <a:lnTo>
                  <a:pt x="40" y="16"/>
                </a:lnTo>
                <a:lnTo>
                  <a:pt x="32" y="16"/>
                </a:lnTo>
                <a:lnTo>
                  <a:pt x="24" y="24"/>
                </a:lnTo>
                <a:lnTo>
                  <a:pt x="16" y="16"/>
                </a:lnTo>
                <a:lnTo>
                  <a:pt x="0" y="32"/>
                </a:lnTo>
                <a:lnTo>
                  <a:pt x="0" y="4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66" name="Freeform 379"/>
          <p:cNvSpPr>
            <a:spLocks/>
          </p:cNvSpPr>
          <p:nvPr/>
        </p:nvSpPr>
        <p:spPr bwMode="ltGray">
          <a:xfrm>
            <a:off x="6438901" y="4426229"/>
            <a:ext cx="88900" cy="87312"/>
          </a:xfrm>
          <a:custGeom>
            <a:avLst/>
            <a:gdLst>
              <a:gd name="T0" fmla="*/ 0 w 57"/>
              <a:gd name="T1" fmla="*/ 2147483647 h 57"/>
              <a:gd name="T2" fmla="*/ 2147483647 w 57"/>
              <a:gd name="T3" fmla="*/ 2147483647 h 57"/>
              <a:gd name="T4" fmla="*/ 2147483647 w 57"/>
              <a:gd name="T5" fmla="*/ 2147483647 h 57"/>
              <a:gd name="T6" fmla="*/ 2147483647 w 57"/>
              <a:gd name="T7" fmla="*/ 2147483647 h 57"/>
              <a:gd name="T8" fmla="*/ 2147483647 w 57"/>
              <a:gd name="T9" fmla="*/ 2147483647 h 57"/>
              <a:gd name="T10" fmla="*/ 2147483647 w 57"/>
              <a:gd name="T11" fmla="*/ 2147483647 h 57"/>
              <a:gd name="T12" fmla="*/ 2147483647 w 57"/>
              <a:gd name="T13" fmla="*/ 2147483647 h 57"/>
              <a:gd name="T14" fmla="*/ 2147483647 w 57"/>
              <a:gd name="T15" fmla="*/ 2147483647 h 57"/>
              <a:gd name="T16" fmla="*/ 2147483647 w 57"/>
              <a:gd name="T17" fmla="*/ 2147483647 h 57"/>
              <a:gd name="T18" fmla="*/ 2147483647 w 57"/>
              <a:gd name="T19" fmla="*/ 2147483647 h 57"/>
              <a:gd name="T20" fmla="*/ 2147483647 w 57"/>
              <a:gd name="T21" fmla="*/ 2147483647 h 57"/>
              <a:gd name="T22" fmla="*/ 2147483647 w 57"/>
              <a:gd name="T23" fmla="*/ 2147483647 h 57"/>
              <a:gd name="T24" fmla="*/ 2147483647 w 57"/>
              <a:gd name="T25" fmla="*/ 2147483647 h 57"/>
              <a:gd name="T26" fmla="*/ 2147483647 w 57"/>
              <a:gd name="T27" fmla="*/ 0 h 57"/>
              <a:gd name="T28" fmla="*/ 2147483647 w 57"/>
              <a:gd name="T29" fmla="*/ 2147483647 h 57"/>
              <a:gd name="T30" fmla="*/ 2147483647 w 57"/>
              <a:gd name="T31" fmla="*/ 2147483647 h 57"/>
              <a:gd name="T32" fmla="*/ 2147483647 w 57"/>
              <a:gd name="T33" fmla="*/ 2147483647 h 57"/>
              <a:gd name="T34" fmla="*/ 2147483647 w 57"/>
              <a:gd name="T35" fmla="*/ 2147483647 h 57"/>
              <a:gd name="T36" fmla="*/ 0 w 57"/>
              <a:gd name="T37" fmla="*/ 2147483647 h 57"/>
              <a:gd name="T38" fmla="*/ 0 w 57"/>
              <a:gd name="T39" fmla="*/ 2147483647 h 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7" h="57">
                <a:moveTo>
                  <a:pt x="0" y="40"/>
                </a:moveTo>
                <a:lnTo>
                  <a:pt x="8" y="32"/>
                </a:lnTo>
                <a:lnTo>
                  <a:pt x="16" y="32"/>
                </a:lnTo>
                <a:lnTo>
                  <a:pt x="24" y="32"/>
                </a:lnTo>
                <a:lnTo>
                  <a:pt x="32" y="32"/>
                </a:lnTo>
                <a:lnTo>
                  <a:pt x="24" y="48"/>
                </a:lnTo>
                <a:lnTo>
                  <a:pt x="40" y="56"/>
                </a:lnTo>
                <a:lnTo>
                  <a:pt x="48" y="48"/>
                </a:lnTo>
                <a:lnTo>
                  <a:pt x="40" y="40"/>
                </a:lnTo>
                <a:lnTo>
                  <a:pt x="48" y="32"/>
                </a:lnTo>
                <a:lnTo>
                  <a:pt x="56" y="48"/>
                </a:lnTo>
                <a:lnTo>
                  <a:pt x="56" y="32"/>
                </a:lnTo>
                <a:lnTo>
                  <a:pt x="56" y="16"/>
                </a:lnTo>
                <a:lnTo>
                  <a:pt x="40" y="0"/>
                </a:lnTo>
                <a:lnTo>
                  <a:pt x="40" y="16"/>
                </a:lnTo>
                <a:lnTo>
                  <a:pt x="32" y="16"/>
                </a:lnTo>
                <a:lnTo>
                  <a:pt x="24" y="24"/>
                </a:lnTo>
                <a:lnTo>
                  <a:pt x="16" y="16"/>
                </a:lnTo>
                <a:lnTo>
                  <a:pt x="0" y="32"/>
                </a:lnTo>
                <a:lnTo>
                  <a:pt x="0" y="4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67" name="Freeform 380"/>
          <p:cNvSpPr>
            <a:spLocks/>
          </p:cNvSpPr>
          <p:nvPr/>
        </p:nvSpPr>
        <p:spPr bwMode="ltGray">
          <a:xfrm>
            <a:off x="6938963" y="4694516"/>
            <a:ext cx="85725" cy="50800"/>
          </a:xfrm>
          <a:custGeom>
            <a:avLst/>
            <a:gdLst>
              <a:gd name="T0" fmla="*/ 0 w 57"/>
              <a:gd name="T1" fmla="*/ 2147483647 h 33"/>
              <a:gd name="T2" fmla="*/ 0 w 57"/>
              <a:gd name="T3" fmla="*/ 2147483647 h 33"/>
              <a:gd name="T4" fmla="*/ 2147483647 w 57"/>
              <a:gd name="T5" fmla="*/ 2147483647 h 33"/>
              <a:gd name="T6" fmla="*/ 2147483647 w 57"/>
              <a:gd name="T7" fmla="*/ 2147483647 h 33"/>
              <a:gd name="T8" fmla="*/ 2147483647 w 57"/>
              <a:gd name="T9" fmla="*/ 2147483647 h 33"/>
              <a:gd name="T10" fmla="*/ 2147483647 w 57"/>
              <a:gd name="T11" fmla="*/ 2147483647 h 33"/>
              <a:gd name="T12" fmla="*/ 2147483647 w 57"/>
              <a:gd name="T13" fmla="*/ 0 h 33"/>
              <a:gd name="T14" fmla="*/ 2147483647 w 57"/>
              <a:gd name="T15" fmla="*/ 0 h 33"/>
              <a:gd name="T16" fmla="*/ 2147483647 w 57"/>
              <a:gd name="T17" fmla="*/ 2147483647 h 33"/>
              <a:gd name="T18" fmla="*/ 2147483647 w 57"/>
              <a:gd name="T19" fmla="*/ 2147483647 h 33"/>
              <a:gd name="T20" fmla="*/ 2147483647 w 57"/>
              <a:gd name="T21" fmla="*/ 2147483647 h 33"/>
              <a:gd name="T22" fmla="*/ 0 w 57"/>
              <a:gd name="T23" fmla="*/ 2147483647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 h="33">
                <a:moveTo>
                  <a:pt x="0" y="16"/>
                </a:moveTo>
                <a:lnTo>
                  <a:pt x="0" y="16"/>
                </a:lnTo>
                <a:lnTo>
                  <a:pt x="16" y="32"/>
                </a:lnTo>
                <a:lnTo>
                  <a:pt x="32" y="32"/>
                </a:lnTo>
                <a:lnTo>
                  <a:pt x="48" y="24"/>
                </a:lnTo>
                <a:lnTo>
                  <a:pt x="56" y="8"/>
                </a:lnTo>
                <a:lnTo>
                  <a:pt x="56" y="0"/>
                </a:lnTo>
                <a:lnTo>
                  <a:pt x="48" y="0"/>
                </a:lnTo>
                <a:lnTo>
                  <a:pt x="48" y="16"/>
                </a:lnTo>
                <a:lnTo>
                  <a:pt x="40" y="16"/>
                </a:lnTo>
                <a:lnTo>
                  <a:pt x="32" y="16"/>
                </a:lnTo>
                <a:lnTo>
                  <a:pt x="0"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68" name="Freeform 381"/>
          <p:cNvSpPr>
            <a:spLocks/>
          </p:cNvSpPr>
          <p:nvPr/>
        </p:nvSpPr>
        <p:spPr bwMode="ltGray">
          <a:xfrm>
            <a:off x="6938963" y="4694516"/>
            <a:ext cx="85725" cy="50800"/>
          </a:xfrm>
          <a:custGeom>
            <a:avLst/>
            <a:gdLst>
              <a:gd name="T0" fmla="*/ 0 w 57"/>
              <a:gd name="T1" fmla="*/ 2147483647 h 33"/>
              <a:gd name="T2" fmla="*/ 2147483647 w 57"/>
              <a:gd name="T3" fmla="*/ 2147483647 h 33"/>
              <a:gd name="T4" fmla="*/ 2147483647 w 57"/>
              <a:gd name="T5" fmla="*/ 2147483647 h 33"/>
              <a:gd name="T6" fmla="*/ 2147483647 w 57"/>
              <a:gd name="T7" fmla="*/ 2147483647 h 33"/>
              <a:gd name="T8" fmla="*/ 2147483647 w 57"/>
              <a:gd name="T9" fmla="*/ 2147483647 h 33"/>
              <a:gd name="T10" fmla="*/ 2147483647 w 57"/>
              <a:gd name="T11" fmla="*/ 0 h 33"/>
              <a:gd name="T12" fmla="*/ 2147483647 w 57"/>
              <a:gd name="T13" fmla="*/ 0 h 33"/>
              <a:gd name="T14" fmla="*/ 2147483647 w 57"/>
              <a:gd name="T15" fmla="*/ 2147483647 h 33"/>
              <a:gd name="T16" fmla="*/ 2147483647 w 57"/>
              <a:gd name="T17" fmla="*/ 2147483647 h 33"/>
              <a:gd name="T18" fmla="*/ 2147483647 w 57"/>
              <a:gd name="T19" fmla="*/ 2147483647 h 33"/>
              <a:gd name="T20" fmla="*/ 0 w 57"/>
              <a:gd name="T21" fmla="*/ 2147483647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 h="33">
                <a:moveTo>
                  <a:pt x="0" y="16"/>
                </a:moveTo>
                <a:lnTo>
                  <a:pt x="16" y="32"/>
                </a:lnTo>
                <a:lnTo>
                  <a:pt x="32" y="32"/>
                </a:lnTo>
                <a:lnTo>
                  <a:pt x="48" y="24"/>
                </a:lnTo>
                <a:lnTo>
                  <a:pt x="56" y="8"/>
                </a:lnTo>
                <a:lnTo>
                  <a:pt x="56" y="0"/>
                </a:lnTo>
                <a:lnTo>
                  <a:pt x="48" y="0"/>
                </a:lnTo>
                <a:lnTo>
                  <a:pt x="48" y="16"/>
                </a:lnTo>
                <a:lnTo>
                  <a:pt x="40" y="16"/>
                </a:lnTo>
                <a:lnTo>
                  <a:pt x="32" y="16"/>
                </a:lnTo>
                <a:lnTo>
                  <a:pt x="0"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69" name="Freeform 382"/>
          <p:cNvSpPr>
            <a:spLocks/>
          </p:cNvSpPr>
          <p:nvPr/>
        </p:nvSpPr>
        <p:spPr bwMode="ltGray">
          <a:xfrm>
            <a:off x="7000876" y="4683404"/>
            <a:ext cx="38100" cy="25400"/>
          </a:xfrm>
          <a:custGeom>
            <a:avLst/>
            <a:gdLst>
              <a:gd name="T0" fmla="*/ 0 w 25"/>
              <a:gd name="T1" fmla="*/ 0 h 17"/>
              <a:gd name="T2" fmla="*/ 0 w 25"/>
              <a:gd name="T3" fmla="*/ 0 h 17"/>
              <a:gd name="T4" fmla="*/ 2147483647 w 25"/>
              <a:gd name="T5" fmla="*/ 2147483647 h 17"/>
              <a:gd name="T6" fmla="*/ 2147483647 w 25"/>
              <a:gd name="T7" fmla="*/ 2147483647 h 17"/>
              <a:gd name="T8" fmla="*/ 2147483647 w 25"/>
              <a:gd name="T9" fmla="*/ 2147483647 h 17"/>
              <a:gd name="T10" fmla="*/ 0 w 25"/>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7">
                <a:moveTo>
                  <a:pt x="0" y="0"/>
                </a:moveTo>
                <a:lnTo>
                  <a:pt x="0" y="0"/>
                </a:lnTo>
                <a:lnTo>
                  <a:pt x="16" y="8"/>
                </a:lnTo>
                <a:lnTo>
                  <a:pt x="24" y="16"/>
                </a:lnTo>
                <a:lnTo>
                  <a:pt x="24" y="8"/>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70" name="Freeform 383"/>
          <p:cNvSpPr>
            <a:spLocks/>
          </p:cNvSpPr>
          <p:nvPr/>
        </p:nvSpPr>
        <p:spPr bwMode="ltGray">
          <a:xfrm>
            <a:off x="7000876" y="4683404"/>
            <a:ext cx="38100" cy="25400"/>
          </a:xfrm>
          <a:custGeom>
            <a:avLst/>
            <a:gdLst>
              <a:gd name="T0" fmla="*/ 0 w 25"/>
              <a:gd name="T1" fmla="*/ 0 h 17"/>
              <a:gd name="T2" fmla="*/ 2147483647 w 25"/>
              <a:gd name="T3" fmla="*/ 2147483647 h 17"/>
              <a:gd name="T4" fmla="*/ 2147483647 w 25"/>
              <a:gd name="T5" fmla="*/ 2147483647 h 17"/>
              <a:gd name="T6" fmla="*/ 2147483647 w 25"/>
              <a:gd name="T7" fmla="*/ 2147483647 h 17"/>
              <a:gd name="T8" fmla="*/ 0 w 2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0" y="0"/>
                </a:moveTo>
                <a:lnTo>
                  <a:pt x="16" y="8"/>
                </a:lnTo>
                <a:lnTo>
                  <a:pt x="24" y="16"/>
                </a:lnTo>
                <a:lnTo>
                  <a:pt x="24" y="8"/>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71" name="Freeform 384"/>
          <p:cNvSpPr>
            <a:spLocks/>
          </p:cNvSpPr>
          <p:nvPr/>
        </p:nvSpPr>
        <p:spPr bwMode="ltGray">
          <a:xfrm>
            <a:off x="7072313" y="4718329"/>
            <a:ext cx="26988" cy="39687"/>
          </a:xfrm>
          <a:custGeom>
            <a:avLst/>
            <a:gdLst>
              <a:gd name="T0" fmla="*/ 0 w 17"/>
              <a:gd name="T1" fmla="*/ 0 h 25"/>
              <a:gd name="T2" fmla="*/ 0 w 17"/>
              <a:gd name="T3" fmla="*/ 0 h 25"/>
              <a:gd name="T4" fmla="*/ 2147483647 w 17"/>
              <a:gd name="T5" fmla="*/ 2147483647 h 25"/>
              <a:gd name="T6" fmla="*/ 2147483647 w 17"/>
              <a:gd name="T7" fmla="*/ 2147483647 h 25"/>
              <a:gd name="T8" fmla="*/ 0 w 17"/>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0"/>
                </a:moveTo>
                <a:lnTo>
                  <a:pt x="0" y="0"/>
                </a:lnTo>
                <a:lnTo>
                  <a:pt x="8" y="24"/>
                </a:lnTo>
                <a:lnTo>
                  <a:pt x="16" y="16"/>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72" name="Freeform 385"/>
          <p:cNvSpPr>
            <a:spLocks/>
          </p:cNvSpPr>
          <p:nvPr/>
        </p:nvSpPr>
        <p:spPr bwMode="ltGray">
          <a:xfrm>
            <a:off x="7072313" y="4718329"/>
            <a:ext cx="26988" cy="39687"/>
          </a:xfrm>
          <a:custGeom>
            <a:avLst/>
            <a:gdLst>
              <a:gd name="T0" fmla="*/ 0 w 17"/>
              <a:gd name="T1" fmla="*/ 0 h 25"/>
              <a:gd name="T2" fmla="*/ 2147483647 w 17"/>
              <a:gd name="T3" fmla="*/ 2147483647 h 25"/>
              <a:gd name="T4" fmla="*/ 2147483647 w 17"/>
              <a:gd name="T5" fmla="*/ 2147483647 h 25"/>
              <a:gd name="T6" fmla="*/ 0 w 17"/>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5">
                <a:moveTo>
                  <a:pt x="0" y="0"/>
                </a:moveTo>
                <a:lnTo>
                  <a:pt x="8" y="24"/>
                </a:lnTo>
                <a:lnTo>
                  <a:pt x="16" y="16"/>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73" name="Freeform 386"/>
          <p:cNvSpPr>
            <a:spLocks/>
          </p:cNvSpPr>
          <p:nvPr/>
        </p:nvSpPr>
        <p:spPr bwMode="ltGray">
          <a:xfrm>
            <a:off x="7158038" y="4792941"/>
            <a:ext cx="26988" cy="12700"/>
          </a:xfrm>
          <a:custGeom>
            <a:avLst/>
            <a:gdLst>
              <a:gd name="T0" fmla="*/ 0 w 17"/>
              <a:gd name="T1" fmla="*/ 0 h 9"/>
              <a:gd name="T2" fmla="*/ 0 w 17"/>
              <a:gd name="T3" fmla="*/ 0 h 9"/>
              <a:gd name="T4" fmla="*/ 0 w 17"/>
              <a:gd name="T5" fmla="*/ 2147483647 h 9"/>
              <a:gd name="T6" fmla="*/ 2147483647 w 17"/>
              <a:gd name="T7" fmla="*/ 2147483647 h 9"/>
              <a:gd name="T8" fmla="*/ 0 w 17"/>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9">
                <a:moveTo>
                  <a:pt x="0" y="0"/>
                </a:moveTo>
                <a:lnTo>
                  <a:pt x="0" y="0"/>
                </a:lnTo>
                <a:lnTo>
                  <a:pt x="0" y="8"/>
                </a:lnTo>
                <a:lnTo>
                  <a:pt x="16" y="8"/>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74" name="Freeform 387"/>
          <p:cNvSpPr>
            <a:spLocks/>
          </p:cNvSpPr>
          <p:nvPr/>
        </p:nvSpPr>
        <p:spPr bwMode="ltGray">
          <a:xfrm>
            <a:off x="7158038" y="4792941"/>
            <a:ext cx="26988" cy="12700"/>
          </a:xfrm>
          <a:custGeom>
            <a:avLst/>
            <a:gdLst>
              <a:gd name="T0" fmla="*/ 0 w 17"/>
              <a:gd name="T1" fmla="*/ 0 h 9"/>
              <a:gd name="T2" fmla="*/ 0 w 17"/>
              <a:gd name="T3" fmla="*/ 2147483647 h 9"/>
              <a:gd name="T4" fmla="*/ 2147483647 w 17"/>
              <a:gd name="T5" fmla="*/ 2147483647 h 9"/>
              <a:gd name="T6" fmla="*/ 0 w 17"/>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9">
                <a:moveTo>
                  <a:pt x="0" y="0"/>
                </a:moveTo>
                <a:lnTo>
                  <a:pt x="0" y="8"/>
                </a:lnTo>
                <a:lnTo>
                  <a:pt x="16" y="8"/>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75" name="Freeform 388"/>
          <p:cNvSpPr>
            <a:spLocks/>
          </p:cNvSpPr>
          <p:nvPr/>
        </p:nvSpPr>
        <p:spPr bwMode="ltGray">
          <a:xfrm>
            <a:off x="7304088" y="4902479"/>
            <a:ext cx="14288" cy="25400"/>
          </a:xfrm>
          <a:custGeom>
            <a:avLst/>
            <a:gdLst>
              <a:gd name="T0" fmla="*/ 0 w 9"/>
              <a:gd name="T1" fmla="*/ 0 h 17"/>
              <a:gd name="T2" fmla="*/ 0 w 9"/>
              <a:gd name="T3" fmla="*/ 0 h 17"/>
              <a:gd name="T4" fmla="*/ 0 w 9"/>
              <a:gd name="T5" fmla="*/ 2147483647 h 17"/>
              <a:gd name="T6" fmla="*/ 2147483647 w 9"/>
              <a:gd name="T7" fmla="*/ 2147483647 h 17"/>
              <a:gd name="T8" fmla="*/ 0 w 9"/>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7">
                <a:moveTo>
                  <a:pt x="0" y="0"/>
                </a:moveTo>
                <a:lnTo>
                  <a:pt x="0" y="0"/>
                </a:lnTo>
                <a:lnTo>
                  <a:pt x="0" y="16"/>
                </a:lnTo>
                <a:lnTo>
                  <a:pt x="8" y="8"/>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76" name="Freeform 389"/>
          <p:cNvSpPr>
            <a:spLocks/>
          </p:cNvSpPr>
          <p:nvPr/>
        </p:nvSpPr>
        <p:spPr bwMode="ltGray">
          <a:xfrm>
            <a:off x="7304088" y="4902479"/>
            <a:ext cx="14288" cy="25400"/>
          </a:xfrm>
          <a:custGeom>
            <a:avLst/>
            <a:gdLst>
              <a:gd name="T0" fmla="*/ 0 w 9"/>
              <a:gd name="T1" fmla="*/ 0 h 17"/>
              <a:gd name="T2" fmla="*/ 0 w 9"/>
              <a:gd name="T3" fmla="*/ 2147483647 h 17"/>
              <a:gd name="T4" fmla="*/ 2147483647 w 9"/>
              <a:gd name="T5" fmla="*/ 2147483647 h 17"/>
              <a:gd name="T6" fmla="*/ 0 w 9"/>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7">
                <a:moveTo>
                  <a:pt x="0" y="0"/>
                </a:moveTo>
                <a:lnTo>
                  <a:pt x="0" y="16"/>
                </a:lnTo>
                <a:lnTo>
                  <a:pt x="8" y="8"/>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77" name="Line 390"/>
          <p:cNvSpPr>
            <a:spLocks noChangeShapeType="1"/>
          </p:cNvSpPr>
          <p:nvPr/>
        </p:nvSpPr>
        <p:spPr bwMode="ltGray">
          <a:xfrm>
            <a:off x="7321551" y="4946929"/>
            <a:ext cx="0" cy="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latin typeface="+mn-lt"/>
            </a:endParaRPr>
          </a:p>
        </p:txBody>
      </p:sp>
      <p:sp>
        <p:nvSpPr>
          <p:cNvPr id="8578" name="Freeform 391"/>
          <p:cNvSpPr>
            <a:spLocks/>
          </p:cNvSpPr>
          <p:nvPr/>
        </p:nvSpPr>
        <p:spPr bwMode="ltGray">
          <a:xfrm>
            <a:off x="7256463" y="5012016"/>
            <a:ext cx="49213" cy="50800"/>
          </a:xfrm>
          <a:custGeom>
            <a:avLst/>
            <a:gdLst>
              <a:gd name="T0" fmla="*/ 0 w 33"/>
              <a:gd name="T1" fmla="*/ 0 h 33"/>
              <a:gd name="T2" fmla="*/ 0 w 33"/>
              <a:gd name="T3" fmla="*/ 0 h 33"/>
              <a:gd name="T4" fmla="*/ 2147483647 w 33"/>
              <a:gd name="T5" fmla="*/ 2147483647 h 33"/>
              <a:gd name="T6" fmla="*/ 2147483647 w 33"/>
              <a:gd name="T7" fmla="*/ 2147483647 h 33"/>
              <a:gd name="T8" fmla="*/ 2147483647 w 33"/>
              <a:gd name="T9" fmla="*/ 2147483647 h 33"/>
              <a:gd name="T10" fmla="*/ 2147483647 w 33"/>
              <a:gd name="T11" fmla="*/ 2147483647 h 33"/>
              <a:gd name="T12" fmla="*/ 0 w 33"/>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3">
                <a:moveTo>
                  <a:pt x="0" y="0"/>
                </a:moveTo>
                <a:lnTo>
                  <a:pt x="0" y="0"/>
                </a:lnTo>
                <a:lnTo>
                  <a:pt x="8" y="16"/>
                </a:lnTo>
                <a:lnTo>
                  <a:pt x="24" y="32"/>
                </a:lnTo>
                <a:lnTo>
                  <a:pt x="32" y="32"/>
                </a:lnTo>
                <a:lnTo>
                  <a:pt x="8" y="8"/>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79" name="Freeform 392"/>
          <p:cNvSpPr>
            <a:spLocks/>
          </p:cNvSpPr>
          <p:nvPr/>
        </p:nvSpPr>
        <p:spPr bwMode="ltGray">
          <a:xfrm>
            <a:off x="7256463" y="5012016"/>
            <a:ext cx="49213" cy="50800"/>
          </a:xfrm>
          <a:custGeom>
            <a:avLst/>
            <a:gdLst>
              <a:gd name="T0" fmla="*/ 0 w 33"/>
              <a:gd name="T1" fmla="*/ 0 h 33"/>
              <a:gd name="T2" fmla="*/ 2147483647 w 33"/>
              <a:gd name="T3" fmla="*/ 2147483647 h 33"/>
              <a:gd name="T4" fmla="*/ 2147483647 w 33"/>
              <a:gd name="T5" fmla="*/ 2147483647 h 33"/>
              <a:gd name="T6" fmla="*/ 2147483647 w 33"/>
              <a:gd name="T7" fmla="*/ 2147483647 h 33"/>
              <a:gd name="T8" fmla="*/ 2147483647 w 33"/>
              <a:gd name="T9" fmla="*/ 2147483647 h 33"/>
              <a:gd name="T10" fmla="*/ 0 w 33"/>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33">
                <a:moveTo>
                  <a:pt x="0" y="0"/>
                </a:moveTo>
                <a:lnTo>
                  <a:pt x="8" y="16"/>
                </a:lnTo>
                <a:lnTo>
                  <a:pt x="24" y="32"/>
                </a:lnTo>
                <a:lnTo>
                  <a:pt x="32" y="32"/>
                </a:lnTo>
                <a:lnTo>
                  <a:pt x="8" y="8"/>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80" name="Freeform 393"/>
          <p:cNvSpPr>
            <a:spLocks/>
          </p:cNvSpPr>
          <p:nvPr/>
        </p:nvSpPr>
        <p:spPr bwMode="ltGray">
          <a:xfrm>
            <a:off x="4614863" y="5185054"/>
            <a:ext cx="50800" cy="47625"/>
          </a:xfrm>
          <a:custGeom>
            <a:avLst/>
            <a:gdLst>
              <a:gd name="T0" fmla="*/ 2147483647 w 33"/>
              <a:gd name="T1" fmla="*/ 2147483647 h 33"/>
              <a:gd name="T2" fmla="*/ 2147483647 w 33"/>
              <a:gd name="T3" fmla="*/ 2147483647 h 33"/>
              <a:gd name="T4" fmla="*/ 2147483647 w 33"/>
              <a:gd name="T5" fmla="*/ 2147483647 h 33"/>
              <a:gd name="T6" fmla="*/ 2147483647 w 33"/>
              <a:gd name="T7" fmla="*/ 2147483647 h 33"/>
              <a:gd name="T8" fmla="*/ 0 w 33"/>
              <a:gd name="T9" fmla="*/ 2147483647 h 33"/>
              <a:gd name="T10" fmla="*/ 2147483647 w 33"/>
              <a:gd name="T11" fmla="*/ 0 h 33"/>
              <a:gd name="T12" fmla="*/ 2147483647 w 33"/>
              <a:gd name="T13" fmla="*/ 2147483647 h 33"/>
              <a:gd name="T14" fmla="*/ 2147483647 w 33"/>
              <a:gd name="T15" fmla="*/ 2147483647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33">
                <a:moveTo>
                  <a:pt x="32" y="16"/>
                </a:moveTo>
                <a:lnTo>
                  <a:pt x="32" y="16"/>
                </a:lnTo>
                <a:lnTo>
                  <a:pt x="24" y="24"/>
                </a:lnTo>
                <a:lnTo>
                  <a:pt x="8" y="32"/>
                </a:lnTo>
                <a:lnTo>
                  <a:pt x="0" y="24"/>
                </a:lnTo>
                <a:lnTo>
                  <a:pt x="16" y="0"/>
                </a:lnTo>
                <a:lnTo>
                  <a:pt x="24" y="8"/>
                </a:lnTo>
                <a:lnTo>
                  <a:pt x="32"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81" name="Freeform 394"/>
          <p:cNvSpPr>
            <a:spLocks/>
          </p:cNvSpPr>
          <p:nvPr/>
        </p:nvSpPr>
        <p:spPr bwMode="ltGray">
          <a:xfrm>
            <a:off x="4614863" y="5185054"/>
            <a:ext cx="50800" cy="47625"/>
          </a:xfrm>
          <a:custGeom>
            <a:avLst/>
            <a:gdLst>
              <a:gd name="T0" fmla="*/ 2147483647 w 33"/>
              <a:gd name="T1" fmla="*/ 2147483647 h 33"/>
              <a:gd name="T2" fmla="*/ 2147483647 w 33"/>
              <a:gd name="T3" fmla="*/ 2147483647 h 33"/>
              <a:gd name="T4" fmla="*/ 2147483647 w 33"/>
              <a:gd name="T5" fmla="*/ 2147483647 h 33"/>
              <a:gd name="T6" fmla="*/ 0 w 33"/>
              <a:gd name="T7" fmla="*/ 2147483647 h 33"/>
              <a:gd name="T8" fmla="*/ 2147483647 w 33"/>
              <a:gd name="T9" fmla="*/ 0 h 33"/>
              <a:gd name="T10" fmla="*/ 2147483647 w 33"/>
              <a:gd name="T11" fmla="*/ 2147483647 h 33"/>
              <a:gd name="T12" fmla="*/ 2147483647 w 33"/>
              <a:gd name="T13" fmla="*/ 2147483647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3">
                <a:moveTo>
                  <a:pt x="32" y="16"/>
                </a:moveTo>
                <a:lnTo>
                  <a:pt x="24" y="24"/>
                </a:lnTo>
                <a:lnTo>
                  <a:pt x="8" y="32"/>
                </a:lnTo>
                <a:lnTo>
                  <a:pt x="0" y="24"/>
                </a:lnTo>
                <a:lnTo>
                  <a:pt x="16" y="0"/>
                </a:lnTo>
                <a:lnTo>
                  <a:pt x="24" y="8"/>
                </a:lnTo>
                <a:lnTo>
                  <a:pt x="32"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82" name="Line 395"/>
          <p:cNvSpPr>
            <a:spLocks noChangeShapeType="1"/>
          </p:cNvSpPr>
          <p:nvPr/>
        </p:nvSpPr>
        <p:spPr bwMode="ltGray">
          <a:xfrm>
            <a:off x="6288088" y="4199216"/>
            <a:ext cx="0" cy="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latin typeface="+mn-lt"/>
            </a:endParaRPr>
          </a:p>
        </p:txBody>
      </p:sp>
      <p:sp>
        <p:nvSpPr>
          <p:cNvPr id="8583" name="Freeform 396"/>
          <p:cNvSpPr>
            <a:spLocks/>
          </p:cNvSpPr>
          <p:nvPr/>
        </p:nvSpPr>
        <p:spPr bwMode="ltGray">
          <a:xfrm>
            <a:off x="4470401" y="3718204"/>
            <a:ext cx="38100" cy="74612"/>
          </a:xfrm>
          <a:custGeom>
            <a:avLst/>
            <a:gdLst>
              <a:gd name="T0" fmla="*/ 0 w 25"/>
              <a:gd name="T1" fmla="*/ 0 h 49"/>
              <a:gd name="T2" fmla="*/ 0 w 25"/>
              <a:gd name="T3" fmla="*/ 0 h 49"/>
              <a:gd name="T4" fmla="*/ 2147483647 w 25"/>
              <a:gd name="T5" fmla="*/ 0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0 w 25"/>
              <a:gd name="T17" fmla="*/ 2147483647 h 49"/>
              <a:gd name="T18" fmla="*/ 0 w 25"/>
              <a:gd name="T19" fmla="*/ 2147483647 h 49"/>
              <a:gd name="T20" fmla="*/ 0 w 25"/>
              <a:gd name="T21" fmla="*/ 2147483647 h 49"/>
              <a:gd name="T22" fmla="*/ 0 w 25"/>
              <a:gd name="T23" fmla="*/ 0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49">
                <a:moveTo>
                  <a:pt x="0" y="0"/>
                </a:moveTo>
                <a:lnTo>
                  <a:pt x="0" y="0"/>
                </a:lnTo>
                <a:lnTo>
                  <a:pt x="8" y="0"/>
                </a:lnTo>
                <a:lnTo>
                  <a:pt x="16" y="8"/>
                </a:lnTo>
                <a:lnTo>
                  <a:pt x="16" y="16"/>
                </a:lnTo>
                <a:lnTo>
                  <a:pt x="24" y="24"/>
                </a:lnTo>
                <a:lnTo>
                  <a:pt x="24" y="32"/>
                </a:lnTo>
                <a:lnTo>
                  <a:pt x="8" y="48"/>
                </a:lnTo>
                <a:lnTo>
                  <a:pt x="0" y="40"/>
                </a:lnTo>
                <a:lnTo>
                  <a:pt x="0" y="16"/>
                </a:lnTo>
                <a:lnTo>
                  <a:pt x="0" y="8"/>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84" name="Freeform 397"/>
          <p:cNvSpPr>
            <a:spLocks/>
          </p:cNvSpPr>
          <p:nvPr/>
        </p:nvSpPr>
        <p:spPr bwMode="ltGray">
          <a:xfrm>
            <a:off x="4470401" y="3718204"/>
            <a:ext cx="38100" cy="74612"/>
          </a:xfrm>
          <a:custGeom>
            <a:avLst/>
            <a:gdLst>
              <a:gd name="T0" fmla="*/ 0 w 25"/>
              <a:gd name="T1" fmla="*/ 0 h 49"/>
              <a:gd name="T2" fmla="*/ 2147483647 w 25"/>
              <a:gd name="T3" fmla="*/ 0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0 w 25"/>
              <a:gd name="T15" fmla="*/ 2147483647 h 49"/>
              <a:gd name="T16" fmla="*/ 0 w 25"/>
              <a:gd name="T17" fmla="*/ 2147483647 h 49"/>
              <a:gd name="T18" fmla="*/ 0 w 25"/>
              <a:gd name="T19" fmla="*/ 2147483647 h 49"/>
              <a:gd name="T20" fmla="*/ 0 w 25"/>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 h="49">
                <a:moveTo>
                  <a:pt x="0" y="0"/>
                </a:moveTo>
                <a:lnTo>
                  <a:pt x="8" y="0"/>
                </a:lnTo>
                <a:lnTo>
                  <a:pt x="16" y="8"/>
                </a:lnTo>
                <a:lnTo>
                  <a:pt x="16" y="16"/>
                </a:lnTo>
                <a:lnTo>
                  <a:pt x="24" y="24"/>
                </a:lnTo>
                <a:lnTo>
                  <a:pt x="24" y="32"/>
                </a:lnTo>
                <a:lnTo>
                  <a:pt x="8" y="48"/>
                </a:lnTo>
                <a:lnTo>
                  <a:pt x="0" y="40"/>
                </a:lnTo>
                <a:lnTo>
                  <a:pt x="0" y="16"/>
                </a:lnTo>
                <a:lnTo>
                  <a:pt x="0" y="8"/>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85" name="Freeform 398"/>
          <p:cNvSpPr>
            <a:spLocks/>
          </p:cNvSpPr>
          <p:nvPr/>
        </p:nvSpPr>
        <p:spPr bwMode="ltGray">
          <a:xfrm>
            <a:off x="4530726" y="3668991"/>
            <a:ext cx="122237" cy="87313"/>
          </a:xfrm>
          <a:custGeom>
            <a:avLst/>
            <a:gdLst>
              <a:gd name="T0" fmla="*/ 2147483647 w 81"/>
              <a:gd name="T1" fmla="*/ 2147483647 h 57"/>
              <a:gd name="T2" fmla="*/ 2147483647 w 81"/>
              <a:gd name="T3" fmla="*/ 2147483647 h 57"/>
              <a:gd name="T4" fmla="*/ 2147483647 w 81"/>
              <a:gd name="T5" fmla="*/ 2147483647 h 57"/>
              <a:gd name="T6" fmla="*/ 2147483647 w 81"/>
              <a:gd name="T7" fmla="*/ 2147483647 h 57"/>
              <a:gd name="T8" fmla="*/ 2147483647 w 81"/>
              <a:gd name="T9" fmla="*/ 2147483647 h 57"/>
              <a:gd name="T10" fmla="*/ 2147483647 w 81"/>
              <a:gd name="T11" fmla="*/ 2147483647 h 57"/>
              <a:gd name="T12" fmla="*/ 2147483647 w 81"/>
              <a:gd name="T13" fmla="*/ 2147483647 h 57"/>
              <a:gd name="T14" fmla="*/ 2147483647 w 81"/>
              <a:gd name="T15" fmla="*/ 2147483647 h 57"/>
              <a:gd name="T16" fmla="*/ 2147483647 w 81"/>
              <a:gd name="T17" fmla="*/ 2147483647 h 57"/>
              <a:gd name="T18" fmla="*/ 2147483647 w 81"/>
              <a:gd name="T19" fmla="*/ 2147483647 h 57"/>
              <a:gd name="T20" fmla="*/ 2147483647 w 81"/>
              <a:gd name="T21" fmla="*/ 2147483647 h 57"/>
              <a:gd name="T22" fmla="*/ 2147483647 w 81"/>
              <a:gd name="T23" fmla="*/ 2147483647 h 57"/>
              <a:gd name="T24" fmla="*/ 0 w 81"/>
              <a:gd name="T25" fmla="*/ 2147483647 h 57"/>
              <a:gd name="T26" fmla="*/ 2147483647 w 81"/>
              <a:gd name="T27" fmla="*/ 2147483647 h 57"/>
              <a:gd name="T28" fmla="*/ 0 w 81"/>
              <a:gd name="T29" fmla="*/ 2147483647 h 57"/>
              <a:gd name="T30" fmla="*/ 0 w 81"/>
              <a:gd name="T31" fmla="*/ 0 h 57"/>
              <a:gd name="T32" fmla="*/ 2147483647 w 81"/>
              <a:gd name="T33" fmla="*/ 2147483647 h 57"/>
              <a:gd name="T34" fmla="*/ 2147483647 w 81"/>
              <a:gd name="T35" fmla="*/ 2147483647 h 57"/>
              <a:gd name="T36" fmla="*/ 2147483647 w 81"/>
              <a:gd name="T37" fmla="*/ 2147483647 h 57"/>
              <a:gd name="T38" fmla="*/ 2147483647 w 81"/>
              <a:gd name="T39" fmla="*/ 0 h 57"/>
              <a:gd name="T40" fmla="*/ 2147483647 w 81"/>
              <a:gd name="T41" fmla="*/ 2147483647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1" h="57">
                <a:moveTo>
                  <a:pt x="80" y="8"/>
                </a:moveTo>
                <a:lnTo>
                  <a:pt x="80" y="8"/>
                </a:lnTo>
                <a:lnTo>
                  <a:pt x="80" y="16"/>
                </a:lnTo>
                <a:lnTo>
                  <a:pt x="72" y="16"/>
                </a:lnTo>
                <a:lnTo>
                  <a:pt x="64" y="32"/>
                </a:lnTo>
                <a:lnTo>
                  <a:pt x="72" y="40"/>
                </a:lnTo>
                <a:lnTo>
                  <a:pt x="56" y="40"/>
                </a:lnTo>
                <a:lnTo>
                  <a:pt x="48" y="48"/>
                </a:lnTo>
                <a:lnTo>
                  <a:pt x="40" y="56"/>
                </a:lnTo>
                <a:lnTo>
                  <a:pt x="24" y="48"/>
                </a:lnTo>
                <a:lnTo>
                  <a:pt x="8" y="48"/>
                </a:lnTo>
                <a:lnTo>
                  <a:pt x="8" y="40"/>
                </a:lnTo>
                <a:lnTo>
                  <a:pt x="0" y="32"/>
                </a:lnTo>
                <a:lnTo>
                  <a:pt x="8" y="24"/>
                </a:lnTo>
                <a:lnTo>
                  <a:pt x="0" y="8"/>
                </a:lnTo>
                <a:lnTo>
                  <a:pt x="0" y="0"/>
                </a:lnTo>
                <a:lnTo>
                  <a:pt x="8" y="8"/>
                </a:lnTo>
                <a:lnTo>
                  <a:pt x="16" y="8"/>
                </a:lnTo>
                <a:lnTo>
                  <a:pt x="40" y="16"/>
                </a:lnTo>
                <a:lnTo>
                  <a:pt x="56" y="0"/>
                </a:lnTo>
                <a:lnTo>
                  <a:pt x="8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86" name="Freeform 399"/>
          <p:cNvSpPr>
            <a:spLocks/>
          </p:cNvSpPr>
          <p:nvPr/>
        </p:nvSpPr>
        <p:spPr bwMode="ltGray">
          <a:xfrm>
            <a:off x="4530726" y="3668991"/>
            <a:ext cx="122237" cy="87313"/>
          </a:xfrm>
          <a:custGeom>
            <a:avLst/>
            <a:gdLst>
              <a:gd name="T0" fmla="*/ 2147483647 w 81"/>
              <a:gd name="T1" fmla="*/ 2147483647 h 57"/>
              <a:gd name="T2" fmla="*/ 2147483647 w 81"/>
              <a:gd name="T3" fmla="*/ 2147483647 h 57"/>
              <a:gd name="T4" fmla="*/ 2147483647 w 81"/>
              <a:gd name="T5" fmla="*/ 2147483647 h 57"/>
              <a:gd name="T6" fmla="*/ 2147483647 w 81"/>
              <a:gd name="T7" fmla="*/ 2147483647 h 57"/>
              <a:gd name="T8" fmla="*/ 2147483647 w 81"/>
              <a:gd name="T9" fmla="*/ 2147483647 h 57"/>
              <a:gd name="T10" fmla="*/ 2147483647 w 81"/>
              <a:gd name="T11" fmla="*/ 2147483647 h 57"/>
              <a:gd name="T12" fmla="*/ 2147483647 w 81"/>
              <a:gd name="T13" fmla="*/ 2147483647 h 57"/>
              <a:gd name="T14" fmla="*/ 2147483647 w 81"/>
              <a:gd name="T15" fmla="*/ 2147483647 h 57"/>
              <a:gd name="T16" fmla="*/ 2147483647 w 81"/>
              <a:gd name="T17" fmla="*/ 2147483647 h 57"/>
              <a:gd name="T18" fmla="*/ 2147483647 w 81"/>
              <a:gd name="T19" fmla="*/ 2147483647 h 57"/>
              <a:gd name="T20" fmla="*/ 2147483647 w 81"/>
              <a:gd name="T21" fmla="*/ 2147483647 h 57"/>
              <a:gd name="T22" fmla="*/ 0 w 81"/>
              <a:gd name="T23" fmla="*/ 2147483647 h 57"/>
              <a:gd name="T24" fmla="*/ 2147483647 w 81"/>
              <a:gd name="T25" fmla="*/ 2147483647 h 57"/>
              <a:gd name="T26" fmla="*/ 0 w 81"/>
              <a:gd name="T27" fmla="*/ 2147483647 h 57"/>
              <a:gd name="T28" fmla="*/ 0 w 81"/>
              <a:gd name="T29" fmla="*/ 0 h 57"/>
              <a:gd name="T30" fmla="*/ 2147483647 w 81"/>
              <a:gd name="T31" fmla="*/ 2147483647 h 57"/>
              <a:gd name="T32" fmla="*/ 2147483647 w 81"/>
              <a:gd name="T33" fmla="*/ 2147483647 h 57"/>
              <a:gd name="T34" fmla="*/ 2147483647 w 81"/>
              <a:gd name="T35" fmla="*/ 2147483647 h 57"/>
              <a:gd name="T36" fmla="*/ 2147483647 w 81"/>
              <a:gd name="T37" fmla="*/ 0 h 57"/>
              <a:gd name="T38" fmla="*/ 2147483647 w 81"/>
              <a:gd name="T39" fmla="*/ 2147483647 h 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1" h="57">
                <a:moveTo>
                  <a:pt x="80" y="8"/>
                </a:moveTo>
                <a:lnTo>
                  <a:pt x="80" y="16"/>
                </a:lnTo>
                <a:lnTo>
                  <a:pt x="72" y="16"/>
                </a:lnTo>
                <a:lnTo>
                  <a:pt x="64" y="32"/>
                </a:lnTo>
                <a:lnTo>
                  <a:pt x="72" y="40"/>
                </a:lnTo>
                <a:lnTo>
                  <a:pt x="56" y="40"/>
                </a:lnTo>
                <a:lnTo>
                  <a:pt x="48" y="48"/>
                </a:lnTo>
                <a:lnTo>
                  <a:pt x="40" y="56"/>
                </a:lnTo>
                <a:lnTo>
                  <a:pt x="24" y="48"/>
                </a:lnTo>
                <a:lnTo>
                  <a:pt x="8" y="48"/>
                </a:lnTo>
                <a:lnTo>
                  <a:pt x="8" y="40"/>
                </a:lnTo>
                <a:lnTo>
                  <a:pt x="0" y="32"/>
                </a:lnTo>
                <a:lnTo>
                  <a:pt x="8" y="24"/>
                </a:lnTo>
                <a:lnTo>
                  <a:pt x="0" y="8"/>
                </a:lnTo>
                <a:lnTo>
                  <a:pt x="0" y="0"/>
                </a:lnTo>
                <a:lnTo>
                  <a:pt x="8" y="8"/>
                </a:lnTo>
                <a:lnTo>
                  <a:pt x="16" y="8"/>
                </a:lnTo>
                <a:lnTo>
                  <a:pt x="40" y="16"/>
                </a:lnTo>
                <a:lnTo>
                  <a:pt x="56" y="0"/>
                </a:lnTo>
                <a:lnTo>
                  <a:pt x="8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87" name="Freeform 400"/>
          <p:cNvSpPr>
            <a:spLocks/>
          </p:cNvSpPr>
          <p:nvPr/>
        </p:nvSpPr>
        <p:spPr bwMode="ltGray">
          <a:xfrm>
            <a:off x="4408488" y="3546754"/>
            <a:ext cx="123825" cy="85725"/>
          </a:xfrm>
          <a:custGeom>
            <a:avLst/>
            <a:gdLst>
              <a:gd name="T0" fmla="*/ 2147483647 w 81"/>
              <a:gd name="T1" fmla="*/ 2147483647 h 57"/>
              <a:gd name="T2" fmla="*/ 2147483647 w 81"/>
              <a:gd name="T3" fmla="*/ 2147483647 h 57"/>
              <a:gd name="T4" fmla="*/ 2147483647 w 81"/>
              <a:gd name="T5" fmla="*/ 2147483647 h 57"/>
              <a:gd name="T6" fmla="*/ 2147483647 w 81"/>
              <a:gd name="T7" fmla="*/ 2147483647 h 57"/>
              <a:gd name="T8" fmla="*/ 2147483647 w 81"/>
              <a:gd name="T9" fmla="*/ 2147483647 h 57"/>
              <a:gd name="T10" fmla="*/ 2147483647 w 81"/>
              <a:gd name="T11" fmla="*/ 2147483647 h 57"/>
              <a:gd name="T12" fmla="*/ 2147483647 w 81"/>
              <a:gd name="T13" fmla="*/ 2147483647 h 57"/>
              <a:gd name="T14" fmla="*/ 2147483647 w 81"/>
              <a:gd name="T15" fmla="*/ 0 h 57"/>
              <a:gd name="T16" fmla="*/ 2147483647 w 81"/>
              <a:gd name="T17" fmla="*/ 2147483647 h 57"/>
              <a:gd name="T18" fmla="*/ 2147483647 w 81"/>
              <a:gd name="T19" fmla="*/ 2147483647 h 57"/>
              <a:gd name="T20" fmla="*/ 0 w 81"/>
              <a:gd name="T21" fmla="*/ 2147483647 h 57"/>
              <a:gd name="T22" fmla="*/ 0 w 81"/>
              <a:gd name="T23" fmla="*/ 2147483647 h 57"/>
              <a:gd name="T24" fmla="*/ 2147483647 w 81"/>
              <a:gd name="T25" fmla="*/ 2147483647 h 57"/>
              <a:gd name="T26" fmla="*/ 2147483647 w 81"/>
              <a:gd name="T27" fmla="*/ 2147483647 h 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1" h="57">
                <a:moveTo>
                  <a:pt x="32" y="56"/>
                </a:moveTo>
                <a:lnTo>
                  <a:pt x="32" y="56"/>
                </a:lnTo>
                <a:lnTo>
                  <a:pt x="48" y="48"/>
                </a:lnTo>
                <a:lnTo>
                  <a:pt x="64" y="48"/>
                </a:lnTo>
                <a:lnTo>
                  <a:pt x="72" y="16"/>
                </a:lnTo>
                <a:lnTo>
                  <a:pt x="80" y="16"/>
                </a:lnTo>
                <a:lnTo>
                  <a:pt x="72" y="8"/>
                </a:lnTo>
                <a:lnTo>
                  <a:pt x="56" y="0"/>
                </a:lnTo>
                <a:lnTo>
                  <a:pt x="24" y="16"/>
                </a:lnTo>
                <a:lnTo>
                  <a:pt x="8" y="16"/>
                </a:lnTo>
                <a:lnTo>
                  <a:pt x="0" y="32"/>
                </a:lnTo>
                <a:lnTo>
                  <a:pt x="0" y="40"/>
                </a:lnTo>
                <a:lnTo>
                  <a:pt x="24" y="56"/>
                </a:lnTo>
                <a:lnTo>
                  <a:pt x="32" y="5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88" name="Freeform 401"/>
          <p:cNvSpPr>
            <a:spLocks/>
          </p:cNvSpPr>
          <p:nvPr/>
        </p:nvSpPr>
        <p:spPr bwMode="ltGray">
          <a:xfrm>
            <a:off x="4408488" y="3546754"/>
            <a:ext cx="123825" cy="85725"/>
          </a:xfrm>
          <a:custGeom>
            <a:avLst/>
            <a:gdLst>
              <a:gd name="T0" fmla="*/ 2147483647 w 81"/>
              <a:gd name="T1" fmla="*/ 2147483647 h 57"/>
              <a:gd name="T2" fmla="*/ 2147483647 w 81"/>
              <a:gd name="T3" fmla="*/ 2147483647 h 57"/>
              <a:gd name="T4" fmla="*/ 2147483647 w 81"/>
              <a:gd name="T5" fmla="*/ 2147483647 h 57"/>
              <a:gd name="T6" fmla="*/ 2147483647 w 81"/>
              <a:gd name="T7" fmla="*/ 2147483647 h 57"/>
              <a:gd name="T8" fmla="*/ 2147483647 w 81"/>
              <a:gd name="T9" fmla="*/ 2147483647 h 57"/>
              <a:gd name="T10" fmla="*/ 2147483647 w 81"/>
              <a:gd name="T11" fmla="*/ 2147483647 h 57"/>
              <a:gd name="T12" fmla="*/ 2147483647 w 81"/>
              <a:gd name="T13" fmla="*/ 0 h 57"/>
              <a:gd name="T14" fmla="*/ 2147483647 w 81"/>
              <a:gd name="T15" fmla="*/ 2147483647 h 57"/>
              <a:gd name="T16" fmla="*/ 2147483647 w 81"/>
              <a:gd name="T17" fmla="*/ 2147483647 h 57"/>
              <a:gd name="T18" fmla="*/ 0 w 81"/>
              <a:gd name="T19" fmla="*/ 2147483647 h 57"/>
              <a:gd name="T20" fmla="*/ 0 w 81"/>
              <a:gd name="T21" fmla="*/ 2147483647 h 57"/>
              <a:gd name="T22" fmla="*/ 2147483647 w 81"/>
              <a:gd name="T23" fmla="*/ 2147483647 h 57"/>
              <a:gd name="T24" fmla="*/ 2147483647 w 8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1" h="57">
                <a:moveTo>
                  <a:pt x="32" y="56"/>
                </a:moveTo>
                <a:lnTo>
                  <a:pt x="48" y="48"/>
                </a:lnTo>
                <a:lnTo>
                  <a:pt x="64" y="48"/>
                </a:lnTo>
                <a:lnTo>
                  <a:pt x="72" y="16"/>
                </a:lnTo>
                <a:lnTo>
                  <a:pt x="80" y="16"/>
                </a:lnTo>
                <a:lnTo>
                  <a:pt x="72" y="8"/>
                </a:lnTo>
                <a:lnTo>
                  <a:pt x="56" y="0"/>
                </a:lnTo>
                <a:lnTo>
                  <a:pt x="24" y="16"/>
                </a:lnTo>
                <a:lnTo>
                  <a:pt x="8" y="16"/>
                </a:lnTo>
                <a:lnTo>
                  <a:pt x="0" y="32"/>
                </a:lnTo>
                <a:lnTo>
                  <a:pt x="0" y="40"/>
                </a:lnTo>
                <a:lnTo>
                  <a:pt x="24" y="56"/>
                </a:lnTo>
                <a:lnTo>
                  <a:pt x="32" y="5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89" name="Freeform 402"/>
          <p:cNvSpPr>
            <a:spLocks/>
          </p:cNvSpPr>
          <p:nvPr/>
        </p:nvSpPr>
        <p:spPr bwMode="ltGray">
          <a:xfrm>
            <a:off x="4359276" y="3595966"/>
            <a:ext cx="50800" cy="36513"/>
          </a:xfrm>
          <a:custGeom>
            <a:avLst/>
            <a:gdLst>
              <a:gd name="T0" fmla="*/ 2147483647 w 33"/>
              <a:gd name="T1" fmla="*/ 2147483647 h 25"/>
              <a:gd name="T2" fmla="*/ 2147483647 w 33"/>
              <a:gd name="T3" fmla="*/ 2147483647 h 25"/>
              <a:gd name="T4" fmla="*/ 2147483647 w 33"/>
              <a:gd name="T5" fmla="*/ 2147483647 h 25"/>
              <a:gd name="T6" fmla="*/ 2147483647 w 33"/>
              <a:gd name="T7" fmla="*/ 2147483647 h 25"/>
              <a:gd name="T8" fmla="*/ 2147483647 w 33"/>
              <a:gd name="T9" fmla="*/ 2147483647 h 25"/>
              <a:gd name="T10" fmla="*/ 0 w 33"/>
              <a:gd name="T11" fmla="*/ 2147483647 h 25"/>
              <a:gd name="T12" fmla="*/ 0 w 33"/>
              <a:gd name="T13" fmla="*/ 2147483647 h 25"/>
              <a:gd name="T14" fmla="*/ 0 w 33"/>
              <a:gd name="T15" fmla="*/ 2147483647 h 25"/>
              <a:gd name="T16" fmla="*/ 2147483647 w 33"/>
              <a:gd name="T17" fmla="*/ 0 h 25"/>
              <a:gd name="T18" fmla="*/ 2147483647 w 33"/>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5">
                <a:moveTo>
                  <a:pt x="32" y="8"/>
                </a:moveTo>
                <a:lnTo>
                  <a:pt x="32" y="8"/>
                </a:lnTo>
                <a:lnTo>
                  <a:pt x="24" y="8"/>
                </a:lnTo>
                <a:lnTo>
                  <a:pt x="16" y="24"/>
                </a:lnTo>
                <a:lnTo>
                  <a:pt x="8" y="24"/>
                </a:lnTo>
                <a:lnTo>
                  <a:pt x="0" y="24"/>
                </a:lnTo>
                <a:lnTo>
                  <a:pt x="0" y="16"/>
                </a:lnTo>
                <a:lnTo>
                  <a:pt x="0" y="8"/>
                </a:lnTo>
                <a:lnTo>
                  <a:pt x="32" y="0"/>
                </a:lnTo>
                <a:lnTo>
                  <a:pt x="32"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90" name="Freeform 403"/>
          <p:cNvSpPr>
            <a:spLocks/>
          </p:cNvSpPr>
          <p:nvPr/>
        </p:nvSpPr>
        <p:spPr bwMode="ltGray">
          <a:xfrm>
            <a:off x="4359276" y="3595966"/>
            <a:ext cx="50800" cy="36513"/>
          </a:xfrm>
          <a:custGeom>
            <a:avLst/>
            <a:gdLst>
              <a:gd name="T0" fmla="*/ 2147483647 w 33"/>
              <a:gd name="T1" fmla="*/ 2147483647 h 25"/>
              <a:gd name="T2" fmla="*/ 2147483647 w 33"/>
              <a:gd name="T3" fmla="*/ 2147483647 h 25"/>
              <a:gd name="T4" fmla="*/ 2147483647 w 33"/>
              <a:gd name="T5" fmla="*/ 2147483647 h 25"/>
              <a:gd name="T6" fmla="*/ 2147483647 w 33"/>
              <a:gd name="T7" fmla="*/ 2147483647 h 25"/>
              <a:gd name="T8" fmla="*/ 0 w 33"/>
              <a:gd name="T9" fmla="*/ 2147483647 h 25"/>
              <a:gd name="T10" fmla="*/ 0 w 33"/>
              <a:gd name="T11" fmla="*/ 2147483647 h 25"/>
              <a:gd name="T12" fmla="*/ 0 w 33"/>
              <a:gd name="T13" fmla="*/ 2147483647 h 25"/>
              <a:gd name="T14" fmla="*/ 2147483647 w 33"/>
              <a:gd name="T15" fmla="*/ 0 h 25"/>
              <a:gd name="T16" fmla="*/ 2147483647 w 33"/>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32" y="8"/>
                </a:moveTo>
                <a:lnTo>
                  <a:pt x="24" y="8"/>
                </a:lnTo>
                <a:lnTo>
                  <a:pt x="16" y="24"/>
                </a:lnTo>
                <a:lnTo>
                  <a:pt x="8" y="24"/>
                </a:lnTo>
                <a:lnTo>
                  <a:pt x="0" y="24"/>
                </a:lnTo>
                <a:lnTo>
                  <a:pt x="0" y="16"/>
                </a:lnTo>
                <a:lnTo>
                  <a:pt x="0" y="8"/>
                </a:lnTo>
                <a:lnTo>
                  <a:pt x="32" y="0"/>
                </a:lnTo>
                <a:lnTo>
                  <a:pt x="32"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91" name="Freeform 404"/>
          <p:cNvSpPr>
            <a:spLocks/>
          </p:cNvSpPr>
          <p:nvPr/>
        </p:nvSpPr>
        <p:spPr bwMode="ltGray">
          <a:xfrm>
            <a:off x="4359276" y="3607079"/>
            <a:ext cx="111125" cy="112712"/>
          </a:xfrm>
          <a:custGeom>
            <a:avLst/>
            <a:gdLst>
              <a:gd name="T0" fmla="*/ 2147483647 w 73"/>
              <a:gd name="T1" fmla="*/ 0 h 73"/>
              <a:gd name="T2" fmla="*/ 2147483647 w 73"/>
              <a:gd name="T3" fmla="*/ 0 h 73"/>
              <a:gd name="T4" fmla="*/ 2147483647 w 73"/>
              <a:gd name="T5" fmla="*/ 2147483647 h 73"/>
              <a:gd name="T6" fmla="*/ 2147483647 w 73"/>
              <a:gd name="T7" fmla="*/ 2147483647 h 73"/>
              <a:gd name="T8" fmla="*/ 2147483647 w 73"/>
              <a:gd name="T9" fmla="*/ 2147483647 h 73"/>
              <a:gd name="T10" fmla="*/ 2147483647 w 73"/>
              <a:gd name="T11" fmla="*/ 2147483647 h 73"/>
              <a:gd name="T12" fmla="*/ 2147483647 w 73"/>
              <a:gd name="T13" fmla="*/ 2147483647 h 73"/>
              <a:gd name="T14" fmla="*/ 2147483647 w 73"/>
              <a:gd name="T15" fmla="*/ 2147483647 h 73"/>
              <a:gd name="T16" fmla="*/ 2147483647 w 73"/>
              <a:gd name="T17" fmla="*/ 2147483647 h 73"/>
              <a:gd name="T18" fmla="*/ 2147483647 w 73"/>
              <a:gd name="T19" fmla="*/ 2147483647 h 73"/>
              <a:gd name="T20" fmla="*/ 2147483647 w 73"/>
              <a:gd name="T21" fmla="*/ 2147483647 h 73"/>
              <a:gd name="T22" fmla="*/ 2147483647 w 73"/>
              <a:gd name="T23" fmla="*/ 2147483647 h 73"/>
              <a:gd name="T24" fmla="*/ 2147483647 w 73"/>
              <a:gd name="T25" fmla="*/ 2147483647 h 73"/>
              <a:gd name="T26" fmla="*/ 2147483647 w 73"/>
              <a:gd name="T27" fmla="*/ 2147483647 h 73"/>
              <a:gd name="T28" fmla="*/ 2147483647 w 73"/>
              <a:gd name="T29" fmla="*/ 2147483647 h 73"/>
              <a:gd name="T30" fmla="*/ 2147483647 w 73"/>
              <a:gd name="T31" fmla="*/ 2147483647 h 73"/>
              <a:gd name="T32" fmla="*/ 2147483647 w 73"/>
              <a:gd name="T33" fmla="*/ 2147483647 h 73"/>
              <a:gd name="T34" fmla="*/ 2147483647 w 73"/>
              <a:gd name="T35" fmla="*/ 2147483647 h 73"/>
              <a:gd name="T36" fmla="*/ 2147483647 w 73"/>
              <a:gd name="T37" fmla="*/ 2147483647 h 73"/>
              <a:gd name="T38" fmla="*/ 2147483647 w 73"/>
              <a:gd name="T39" fmla="*/ 2147483647 h 73"/>
              <a:gd name="T40" fmla="*/ 2147483647 w 73"/>
              <a:gd name="T41" fmla="*/ 2147483647 h 73"/>
              <a:gd name="T42" fmla="*/ 2147483647 w 73"/>
              <a:gd name="T43" fmla="*/ 2147483647 h 73"/>
              <a:gd name="T44" fmla="*/ 2147483647 w 73"/>
              <a:gd name="T45" fmla="*/ 2147483647 h 73"/>
              <a:gd name="T46" fmla="*/ 0 w 73"/>
              <a:gd name="T47" fmla="*/ 2147483647 h 73"/>
              <a:gd name="T48" fmla="*/ 0 w 73"/>
              <a:gd name="T49" fmla="*/ 2147483647 h 73"/>
              <a:gd name="T50" fmla="*/ 0 w 73"/>
              <a:gd name="T51" fmla="*/ 2147483647 h 73"/>
              <a:gd name="T52" fmla="*/ 2147483647 w 73"/>
              <a:gd name="T53" fmla="*/ 2147483647 h 73"/>
              <a:gd name="T54" fmla="*/ 2147483647 w 73"/>
              <a:gd name="T55" fmla="*/ 2147483647 h 73"/>
              <a:gd name="T56" fmla="*/ 2147483647 w 73"/>
              <a:gd name="T57" fmla="*/ 0 h 73"/>
              <a:gd name="T58" fmla="*/ 2147483647 w 73"/>
              <a:gd name="T59" fmla="*/ 0 h 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3" h="73">
                <a:moveTo>
                  <a:pt x="32" y="0"/>
                </a:moveTo>
                <a:lnTo>
                  <a:pt x="32" y="0"/>
                </a:lnTo>
                <a:lnTo>
                  <a:pt x="56" y="16"/>
                </a:lnTo>
                <a:lnTo>
                  <a:pt x="64" y="16"/>
                </a:lnTo>
                <a:lnTo>
                  <a:pt x="72" y="24"/>
                </a:lnTo>
                <a:lnTo>
                  <a:pt x="72" y="32"/>
                </a:lnTo>
                <a:lnTo>
                  <a:pt x="64" y="32"/>
                </a:lnTo>
                <a:lnTo>
                  <a:pt x="64" y="24"/>
                </a:lnTo>
                <a:lnTo>
                  <a:pt x="40" y="16"/>
                </a:lnTo>
                <a:lnTo>
                  <a:pt x="32" y="24"/>
                </a:lnTo>
                <a:lnTo>
                  <a:pt x="32" y="16"/>
                </a:lnTo>
                <a:lnTo>
                  <a:pt x="24" y="24"/>
                </a:lnTo>
                <a:lnTo>
                  <a:pt x="32" y="32"/>
                </a:lnTo>
                <a:lnTo>
                  <a:pt x="48" y="56"/>
                </a:lnTo>
                <a:lnTo>
                  <a:pt x="64" y="64"/>
                </a:lnTo>
                <a:lnTo>
                  <a:pt x="56" y="72"/>
                </a:lnTo>
                <a:lnTo>
                  <a:pt x="40" y="56"/>
                </a:lnTo>
                <a:lnTo>
                  <a:pt x="32" y="56"/>
                </a:lnTo>
                <a:lnTo>
                  <a:pt x="16" y="40"/>
                </a:lnTo>
                <a:lnTo>
                  <a:pt x="24" y="40"/>
                </a:lnTo>
                <a:lnTo>
                  <a:pt x="16" y="40"/>
                </a:lnTo>
                <a:lnTo>
                  <a:pt x="16" y="24"/>
                </a:lnTo>
                <a:lnTo>
                  <a:pt x="8" y="24"/>
                </a:lnTo>
                <a:lnTo>
                  <a:pt x="0" y="32"/>
                </a:lnTo>
                <a:lnTo>
                  <a:pt x="0" y="24"/>
                </a:lnTo>
                <a:lnTo>
                  <a:pt x="0" y="16"/>
                </a:lnTo>
                <a:lnTo>
                  <a:pt x="8" y="16"/>
                </a:lnTo>
                <a:lnTo>
                  <a:pt x="16" y="16"/>
                </a:lnTo>
                <a:lnTo>
                  <a:pt x="24" y="0"/>
                </a:lnTo>
                <a:lnTo>
                  <a:pt x="32"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92" name="Freeform 405"/>
          <p:cNvSpPr>
            <a:spLocks/>
          </p:cNvSpPr>
          <p:nvPr/>
        </p:nvSpPr>
        <p:spPr bwMode="ltGray">
          <a:xfrm>
            <a:off x="4359276" y="3607079"/>
            <a:ext cx="111125" cy="112712"/>
          </a:xfrm>
          <a:custGeom>
            <a:avLst/>
            <a:gdLst>
              <a:gd name="T0" fmla="*/ 2147483647 w 73"/>
              <a:gd name="T1" fmla="*/ 0 h 73"/>
              <a:gd name="T2" fmla="*/ 2147483647 w 73"/>
              <a:gd name="T3" fmla="*/ 2147483647 h 73"/>
              <a:gd name="T4" fmla="*/ 2147483647 w 73"/>
              <a:gd name="T5" fmla="*/ 2147483647 h 73"/>
              <a:gd name="T6" fmla="*/ 2147483647 w 73"/>
              <a:gd name="T7" fmla="*/ 2147483647 h 73"/>
              <a:gd name="T8" fmla="*/ 2147483647 w 73"/>
              <a:gd name="T9" fmla="*/ 2147483647 h 73"/>
              <a:gd name="T10" fmla="*/ 2147483647 w 73"/>
              <a:gd name="T11" fmla="*/ 2147483647 h 73"/>
              <a:gd name="T12" fmla="*/ 2147483647 w 73"/>
              <a:gd name="T13" fmla="*/ 2147483647 h 73"/>
              <a:gd name="T14" fmla="*/ 2147483647 w 73"/>
              <a:gd name="T15" fmla="*/ 2147483647 h 73"/>
              <a:gd name="T16" fmla="*/ 2147483647 w 73"/>
              <a:gd name="T17" fmla="*/ 2147483647 h 73"/>
              <a:gd name="T18" fmla="*/ 2147483647 w 73"/>
              <a:gd name="T19" fmla="*/ 2147483647 h 73"/>
              <a:gd name="T20" fmla="*/ 2147483647 w 73"/>
              <a:gd name="T21" fmla="*/ 2147483647 h 73"/>
              <a:gd name="T22" fmla="*/ 2147483647 w 73"/>
              <a:gd name="T23" fmla="*/ 2147483647 h 73"/>
              <a:gd name="T24" fmla="*/ 2147483647 w 73"/>
              <a:gd name="T25" fmla="*/ 2147483647 h 73"/>
              <a:gd name="T26" fmla="*/ 2147483647 w 73"/>
              <a:gd name="T27" fmla="*/ 2147483647 h 73"/>
              <a:gd name="T28" fmla="*/ 2147483647 w 73"/>
              <a:gd name="T29" fmla="*/ 2147483647 h 73"/>
              <a:gd name="T30" fmla="*/ 2147483647 w 73"/>
              <a:gd name="T31" fmla="*/ 2147483647 h 73"/>
              <a:gd name="T32" fmla="*/ 2147483647 w 73"/>
              <a:gd name="T33" fmla="*/ 2147483647 h 73"/>
              <a:gd name="T34" fmla="*/ 2147483647 w 73"/>
              <a:gd name="T35" fmla="*/ 2147483647 h 73"/>
              <a:gd name="T36" fmla="*/ 2147483647 w 73"/>
              <a:gd name="T37" fmla="*/ 2147483647 h 73"/>
              <a:gd name="T38" fmla="*/ 2147483647 w 73"/>
              <a:gd name="T39" fmla="*/ 2147483647 h 73"/>
              <a:gd name="T40" fmla="*/ 2147483647 w 73"/>
              <a:gd name="T41" fmla="*/ 2147483647 h 73"/>
              <a:gd name="T42" fmla="*/ 2147483647 w 73"/>
              <a:gd name="T43" fmla="*/ 2147483647 h 73"/>
              <a:gd name="T44" fmla="*/ 0 w 73"/>
              <a:gd name="T45" fmla="*/ 2147483647 h 73"/>
              <a:gd name="T46" fmla="*/ 0 w 73"/>
              <a:gd name="T47" fmla="*/ 2147483647 h 73"/>
              <a:gd name="T48" fmla="*/ 0 w 73"/>
              <a:gd name="T49" fmla="*/ 2147483647 h 73"/>
              <a:gd name="T50" fmla="*/ 2147483647 w 73"/>
              <a:gd name="T51" fmla="*/ 2147483647 h 73"/>
              <a:gd name="T52" fmla="*/ 2147483647 w 73"/>
              <a:gd name="T53" fmla="*/ 2147483647 h 73"/>
              <a:gd name="T54" fmla="*/ 2147483647 w 73"/>
              <a:gd name="T55" fmla="*/ 0 h 73"/>
              <a:gd name="T56" fmla="*/ 2147483647 w 73"/>
              <a:gd name="T57" fmla="*/ 0 h 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3" h="73">
                <a:moveTo>
                  <a:pt x="32" y="0"/>
                </a:moveTo>
                <a:lnTo>
                  <a:pt x="56" y="16"/>
                </a:lnTo>
                <a:lnTo>
                  <a:pt x="64" y="16"/>
                </a:lnTo>
                <a:lnTo>
                  <a:pt x="72" y="24"/>
                </a:lnTo>
                <a:lnTo>
                  <a:pt x="72" y="32"/>
                </a:lnTo>
                <a:lnTo>
                  <a:pt x="64" y="32"/>
                </a:lnTo>
                <a:lnTo>
                  <a:pt x="64" y="24"/>
                </a:lnTo>
                <a:lnTo>
                  <a:pt x="40" y="16"/>
                </a:lnTo>
                <a:lnTo>
                  <a:pt x="32" y="24"/>
                </a:lnTo>
                <a:lnTo>
                  <a:pt x="32" y="16"/>
                </a:lnTo>
                <a:lnTo>
                  <a:pt x="24" y="24"/>
                </a:lnTo>
                <a:lnTo>
                  <a:pt x="32" y="32"/>
                </a:lnTo>
                <a:lnTo>
                  <a:pt x="48" y="56"/>
                </a:lnTo>
                <a:lnTo>
                  <a:pt x="64" y="64"/>
                </a:lnTo>
                <a:lnTo>
                  <a:pt x="56" y="72"/>
                </a:lnTo>
                <a:lnTo>
                  <a:pt x="40" y="56"/>
                </a:lnTo>
                <a:lnTo>
                  <a:pt x="32" y="56"/>
                </a:lnTo>
                <a:lnTo>
                  <a:pt x="16" y="40"/>
                </a:lnTo>
                <a:lnTo>
                  <a:pt x="24" y="40"/>
                </a:lnTo>
                <a:lnTo>
                  <a:pt x="16" y="40"/>
                </a:lnTo>
                <a:lnTo>
                  <a:pt x="16" y="24"/>
                </a:lnTo>
                <a:lnTo>
                  <a:pt x="8" y="24"/>
                </a:lnTo>
                <a:lnTo>
                  <a:pt x="0" y="32"/>
                </a:lnTo>
                <a:lnTo>
                  <a:pt x="0" y="24"/>
                </a:lnTo>
                <a:lnTo>
                  <a:pt x="0" y="16"/>
                </a:lnTo>
                <a:lnTo>
                  <a:pt x="8" y="16"/>
                </a:lnTo>
                <a:lnTo>
                  <a:pt x="16" y="16"/>
                </a:lnTo>
                <a:lnTo>
                  <a:pt x="24" y="0"/>
                </a:lnTo>
                <a:lnTo>
                  <a:pt x="32"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93" name="Freeform 406"/>
          <p:cNvSpPr>
            <a:spLocks/>
          </p:cNvSpPr>
          <p:nvPr/>
        </p:nvSpPr>
        <p:spPr bwMode="ltGray">
          <a:xfrm>
            <a:off x="4395788" y="3630891"/>
            <a:ext cx="74613" cy="76200"/>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2147483647 h 49"/>
              <a:gd name="T16" fmla="*/ 2147483647 w 49"/>
              <a:gd name="T17" fmla="*/ 2147483647 h 49"/>
              <a:gd name="T18" fmla="*/ 2147483647 w 49"/>
              <a:gd name="T19" fmla="*/ 2147483647 h 49"/>
              <a:gd name="T20" fmla="*/ 2147483647 w 49"/>
              <a:gd name="T21" fmla="*/ 0 h 49"/>
              <a:gd name="T22" fmla="*/ 2147483647 w 49"/>
              <a:gd name="T23" fmla="*/ 2147483647 h 49"/>
              <a:gd name="T24" fmla="*/ 2147483647 w 49"/>
              <a:gd name="T25" fmla="*/ 0 h 49"/>
              <a:gd name="T26" fmla="*/ 0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49">
                <a:moveTo>
                  <a:pt x="40" y="48"/>
                </a:moveTo>
                <a:lnTo>
                  <a:pt x="40" y="48"/>
                </a:lnTo>
                <a:lnTo>
                  <a:pt x="32" y="48"/>
                </a:lnTo>
                <a:lnTo>
                  <a:pt x="40" y="40"/>
                </a:lnTo>
                <a:lnTo>
                  <a:pt x="48" y="40"/>
                </a:lnTo>
                <a:lnTo>
                  <a:pt x="48" y="32"/>
                </a:lnTo>
                <a:lnTo>
                  <a:pt x="48" y="24"/>
                </a:lnTo>
                <a:lnTo>
                  <a:pt x="48" y="16"/>
                </a:lnTo>
                <a:lnTo>
                  <a:pt x="40" y="16"/>
                </a:lnTo>
                <a:lnTo>
                  <a:pt x="40" y="8"/>
                </a:lnTo>
                <a:lnTo>
                  <a:pt x="16" y="0"/>
                </a:lnTo>
                <a:lnTo>
                  <a:pt x="8" y="8"/>
                </a:lnTo>
                <a:lnTo>
                  <a:pt x="8" y="0"/>
                </a:lnTo>
                <a:lnTo>
                  <a:pt x="0" y="8"/>
                </a:lnTo>
                <a:lnTo>
                  <a:pt x="8" y="16"/>
                </a:lnTo>
                <a:lnTo>
                  <a:pt x="24" y="40"/>
                </a:lnTo>
                <a:lnTo>
                  <a:pt x="40" y="4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94" name="Freeform 407"/>
          <p:cNvSpPr>
            <a:spLocks/>
          </p:cNvSpPr>
          <p:nvPr/>
        </p:nvSpPr>
        <p:spPr bwMode="ltGray">
          <a:xfrm>
            <a:off x="4395788" y="3630891"/>
            <a:ext cx="74613" cy="76200"/>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2147483647 h 49"/>
              <a:gd name="T16" fmla="*/ 2147483647 w 49"/>
              <a:gd name="T17" fmla="*/ 2147483647 h 49"/>
              <a:gd name="T18" fmla="*/ 2147483647 w 49"/>
              <a:gd name="T19" fmla="*/ 0 h 49"/>
              <a:gd name="T20" fmla="*/ 2147483647 w 49"/>
              <a:gd name="T21" fmla="*/ 2147483647 h 49"/>
              <a:gd name="T22" fmla="*/ 2147483647 w 49"/>
              <a:gd name="T23" fmla="*/ 0 h 49"/>
              <a:gd name="T24" fmla="*/ 0 w 49"/>
              <a:gd name="T25" fmla="*/ 2147483647 h 49"/>
              <a:gd name="T26" fmla="*/ 2147483647 w 49"/>
              <a:gd name="T27" fmla="*/ 2147483647 h 49"/>
              <a:gd name="T28" fmla="*/ 2147483647 w 49"/>
              <a:gd name="T29" fmla="*/ 2147483647 h 49"/>
              <a:gd name="T30" fmla="*/ 2147483647 w 49"/>
              <a:gd name="T31" fmla="*/ 2147483647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 h="49">
                <a:moveTo>
                  <a:pt x="40" y="48"/>
                </a:moveTo>
                <a:lnTo>
                  <a:pt x="32" y="48"/>
                </a:lnTo>
                <a:lnTo>
                  <a:pt x="40" y="40"/>
                </a:lnTo>
                <a:lnTo>
                  <a:pt x="48" y="40"/>
                </a:lnTo>
                <a:lnTo>
                  <a:pt x="48" y="32"/>
                </a:lnTo>
                <a:lnTo>
                  <a:pt x="48" y="24"/>
                </a:lnTo>
                <a:lnTo>
                  <a:pt x="48" y="16"/>
                </a:lnTo>
                <a:lnTo>
                  <a:pt x="40" y="16"/>
                </a:lnTo>
                <a:lnTo>
                  <a:pt x="40" y="8"/>
                </a:lnTo>
                <a:lnTo>
                  <a:pt x="16" y="0"/>
                </a:lnTo>
                <a:lnTo>
                  <a:pt x="8" y="8"/>
                </a:lnTo>
                <a:lnTo>
                  <a:pt x="8" y="0"/>
                </a:lnTo>
                <a:lnTo>
                  <a:pt x="0" y="8"/>
                </a:lnTo>
                <a:lnTo>
                  <a:pt x="8" y="16"/>
                </a:lnTo>
                <a:lnTo>
                  <a:pt x="24" y="40"/>
                </a:lnTo>
                <a:lnTo>
                  <a:pt x="40" y="4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95" name="Freeform 408"/>
          <p:cNvSpPr>
            <a:spLocks/>
          </p:cNvSpPr>
          <p:nvPr/>
        </p:nvSpPr>
        <p:spPr bwMode="ltGray">
          <a:xfrm>
            <a:off x="4443413" y="3694391"/>
            <a:ext cx="38100" cy="36513"/>
          </a:xfrm>
          <a:custGeom>
            <a:avLst/>
            <a:gdLst>
              <a:gd name="T0" fmla="*/ 0 w 25"/>
              <a:gd name="T1" fmla="*/ 2147483647 h 25"/>
              <a:gd name="T2" fmla="*/ 0 w 25"/>
              <a:gd name="T3" fmla="*/ 2147483647 h 25"/>
              <a:gd name="T4" fmla="*/ 2147483647 w 25"/>
              <a:gd name="T5" fmla="*/ 2147483647 h 25"/>
              <a:gd name="T6" fmla="*/ 2147483647 w 25"/>
              <a:gd name="T7" fmla="*/ 2147483647 h 25"/>
              <a:gd name="T8" fmla="*/ 2147483647 w 25"/>
              <a:gd name="T9" fmla="*/ 2147483647 h 25"/>
              <a:gd name="T10" fmla="*/ 2147483647 w 25"/>
              <a:gd name="T11" fmla="*/ 2147483647 h 25"/>
              <a:gd name="T12" fmla="*/ 2147483647 w 25"/>
              <a:gd name="T13" fmla="*/ 0 h 25"/>
              <a:gd name="T14" fmla="*/ 2147483647 w 25"/>
              <a:gd name="T15" fmla="*/ 0 h 25"/>
              <a:gd name="T16" fmla="*/ 0 w 25"/>
              <a:gd name="T17" fmla="*/ 2147483647 h 25"/>
              <a:gd name="T18" fmla="*/ 2147483647 w 25"/>
              <a:gd name="T19" fmla="*/ 2147483647 h 25"/>
              <a:gd name="T20" fmla="*/ 0 w 25"/>
              <a:gd name="T21" fmla="*/ 2147483647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 h="25">
                <a:moveTo>
                  <a:pt x="0" y="16"/>
                </a:moveTo>
                <a:lnTo>
                  <a:pt x="0" y="16"/>
                </a:lnTo>
                <a:lnTo>
                  <a:pt x="16" y="24"/>
                </a:lnTo>
                <a:lnTo>
                  <a:pt x="16" y="16"/>
                </a:lnTo>
                <a:lnTo>
                  <a:pt x="24" y="16"/>
                </a:lnTo>
                <a:lnTo>
                  <a:pt x="24" y="8"/>
                </a:lnTo>
                <a:lnTo>
                  <a:pt x="16" y="0"/>
                </a:lnTo>
                <a:lnTo>
                  <a:pt x="8" y="0"/>
                </a:lnTo>
                <a:lnTo>
                  <a:pt x="0" y="8"/>
                </a:lnTo>
                <a:lnTo>
                  <a:pt x="8" y="8"/>
                </a:lnTo>
                <a:lnTo>
                  <a:pt x="0"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96" name="Freeform 409"/>
          <p:cNvSpPr>
            <a:spLocks/>
          </p:cNvSpPr>
          <p:nvPr/>
        </p:nvSpPr>
        <p:spPr bwMode="ltGray">
          <a:xfrm>
            <a:off x="4443413" y="3694391"/>
            <a:ext cx="38100" cy="36513"/>
          </a:xfrm>
          <a:custGeom>
            <a:avLst/>
            <a:gdLst>
              <a:gd name="T0" fmla="*/ 0 w 25"/>
              <a:gd name="T1" fmla="*/ 2147483647 h 25"/>
              <a:gd name="T2" fmla="*/ 2147483647 w 25"/>
              <a:gd name="T3" fmla="*/ 2147483647 h 25"/>
              <a:gd name="T4" fmla="*/ 2147483647 w 25"/>
              <a:gd name="T5" fmla="*/ 2147483647 h 25"/>
              <a:gd name="T6" fmla="*/ 2147483647 w 25"/>
              <a:gd name="T7" fmla="*/ 2147483647 h 25"/>
              <a:gd name="T8" fmla="*/ 2147483647 w 25"/>
              <a:gd name="T9" fmla="*/ 2147483647 h 25"/>
              <a:gd name="T10" fmla="*/ 2147483647 w 25"/>
              <a:gd name="T11" fmla="*/ 0 h 25"/>
              <a:gd name="T12" fmla="*/ 2147483647 w 25"/>
              <a:gd name="T13" fmla="*/ 0 h 25"/>
              <a:gd name="T14" fmla="*/ 0 w 25"/>
              <a:gd name="T15" fmla="*/ 2147483647 h 25"/>
              <a:gd name="T16" fmla="*/ 2147483647 w 25"/>
              <a:gd name="T17" fmla="*/ 2147483647 h 25"/>
              <a:gd name="T18" fmla="*/ 0 w 25"/>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25">
                <a:moveTo>
                  <a:pt x="0" y="16"/>
                </a:moveTo>
                <a:lnTo>
                  <a:pt x="16" y="24"/>
                </a:lnTo>
                <a:lnTo>
                  <a:pt x="16" y="16"/>
                </a:lnTo>
                <a:lnTo>
                  <a:pt x="24" y="16"/>
                </a:lnTo>
                <a:lnTo>
                  <a:pt x="24" y="8"/>
                </a:lnTo>
                <a:lnTo>
                  <a:pt x="16" y="0"/>
                </a:lnTo>
                <a:lnTo>
                  <a:pt x="8" y="0"/>
                </a:lnTo>
                <a:lnTo>
                  <a:pt x="0" y="8"/>
                </a:lnTo>
                <a:lnTo>
                  <a:pt x="8" y="8"/>
                </a:lnTo>
                <a:lnTo>
                  <a:pt x="0"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97" name="Freeform 410"/>
          <p:cNvSpPr>
            <a:spLocks/>
          </p:cNvSpPr>
          <p:nvPr/>
        </p:nvSpPr>
        <p:spPr bwMode="ltGray">
          <a:xfrm>
            <a:off x="4457701" y="3619779"/>
            <a:ext cx="85725" cy="111125"/>
          </a:xfrm>
          <a:custGeom>
            <a:avLst/>
            <a:gdLst>
              <a:gd name="T0" fmla="*/ 2147483647 w 57"/>
              <a:gd name="T1" fmla="*/ 2147483647 h 73"/>
              <a:gd name="T2" fmla="*/ 2147483647 w 57"/>
              <a:gd name="T3" fmla="*/ 2147483647 h 73"/>
              <a:gd name="T4" fmla="*/ 2147483647 w 57"/>
              <a:gd name="T5" fmla="*/ 2147483647 h 73"/>
              <a:gd name="T6" fmla="*/ 0 w 57"/>
              <a:gd name="T7" fmla="*/ 2147483647 h 73"/>
              <a:gd name="T8" fmla="*/ 2147483647 w 57"/>
              <a:gd name="T9" fmla="*/ 0 h 73"/>
              <a:gd name="T10" fmla="*/ 2147483647 w 57"/>
              <a:gd name="T11" fmla="*/ 2147483647 h 73"/>
              <a:gd name="T12" fmla="*/ 2147483647 w 57"/>
              <a:gd name="T13" fmla="*/ 2147483647 h 73"/>
              <a:gd name="T14" fmla="*/ 2147483647 w 57"/>
              <a:gd name="T15" fmla="*/ 2147483647 h 73"/>
              <a:gd name="T16" fmla="*/ 2147483647 w 57"/>
              <a:gd name="T17" fmla="*/ 2147483647 h 73"/>
              <a:gd name="T18" fmla="*/ 2147483647 w 57"/>
              <a:gd name="T19" fmla="*/ 2147483647 h 73"/>
              <a:gd name="T20" fmla="*/ 2147483647 w 57"/>
              <a:gd name="T21" fmla="*/ 2147483647 h 73"/>
              <a:gd name="T22" fmla="*/ 2147483647 w 57"/>
              <a:gd name="T23" fmla="*/ 2147483647 h 73"/>
              <a:gd name="T24" fmla="*/ 2147483647 w 57"/>
              <a:gd name="T25" fmla="*/ 2147483647 h 73"/>
              <a:gd name="T26" fmla="*/ 2147483647 w 57"/>
              <a:gd name="T27" fmla="*/ 2147483647 h 73"/>
              <a:gd name="T28" fmla="*/ 2147483647 w 57"/>
              <a:gd name="T29" fmla="*/ 2147483647 h 73"/>
              <a:gd name="T30" fmla="*/ 2147483647 w 57"/>
              <a:gd name="T31" fmla="*/ 2147483647 h 73"/>
              <a:gd name="T32" fmla="*/ 2147483647 w 57"/>
              <a:gd name="T33" fmla="*/ 2147483647 h 73"/>
              <a:gd name="T34" fmla="*/ 2147483647 w 57"/>
              <a:gd name="T35" fmla="*/ 2147483647 h 73"/>
              <a:gd name="T36" fmla="*/ 2147483647 w 57"/>
              <a:gd name="T37" fmla="*/ 2147483647 h 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7" h="73">
                <a:moveTo>
                  <a:pt x="8" y="24"/>
                </a:moveTo>
                <a:lnTo>
                  <a:pt x="8" y="24"/>
                </a:lnTo>
                <a:lnTo>
                  <a:pt x="8" y="16"/>
                </a:lnTo>
                <a:lnTo>
                  <a:pt x="0" y="8"/>
                </a:lnTo>
                <a:lnTo>
                  <a:pt x="16" y="0"/>
                </a:lnTo>
                <a:lnTo>
                  <a:pt x="32" y="24"/>
                </a:lnTo>
                <a:lnTo>
                  <a:pt x="48" y="24"/>
                </a:lnTo>
                <a:lnTo>
                  <a:pt x="48" y="32"/>
                </a:lnTo>
                <a:lnTo>
                  <a:pt x="48" y="40"/>
                </a:lnTo>
                <a:lnTo>
                  <a:pt x="56" y="56"/>
                </a:lnTo>
                <a:lnTo>
                  <a:pt x="48" y="64"/>
                </a:lnTo>
                <a:lnTo>
                  <a:pt x="32" y="64"/>
                </a:lnTo>
                <a:lnTo>
                  <a:pt x="24" y="72"/>
                </a:lnTo>
                <a:lnTo>
                  <a:pt x="16" y="64"/>
                </a:lnTo>
                <a:lnTo>
                  <a:pt x="16" y="56"/>
                </a:lnTo>
                <a:lnTo>
                  <a:pt x="8" y="48"/>
                </a:lnTo>
                <a:lnTo>
                  <a:pt x="8" y="40"/>
                </a:lnTo>
                <a:lnTo>
                  <a:pt x="8" y="32"/>
                </a:lnTo>
                <a:lnTo>
                  <a:pt x="8"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98" name="Freeform 411"/>
          <p:cNvSpPr>
            <a:spLocks/>
          </p:cNvSpPr>
          <p:nvPr/>
        </p:nvSpPr>
        <p:spPr bwMode="ltGray">
          <a:xfrm>
            <a:off x="4457701" y="3619779"/>
            <a:ext cx="85725" cy="111125"/>
          </a:xfrm>
          <a:custGeom>
            <a:avLst/>
            <a:gdLst>
              <a:gd name="T0" fmla="*/ 2147483647 w 57"/>
              <a:gd name="T1" fmla="*/ 2147483647 h 73"/>
              <a:gd name="T2" fmla="*/ 2147483647 w 57"/>
              <a:gd name="T3" fmla="*/ 2147483647 h 73"/>
              <a:gd name="T4" fmla="*/ 0 w 57"/>
              <a:gd name="T5" fmla="*/ 2147483647 h 73"/>
              <a:gd name="T6" fmla="*/ 2147483647 w 57"/>
              <a:gd name="T7" fmla="*/ 0 h 73"/>
              <a:gd name="T8" fmla="*/ 2147483647 w 57"/>
              <a:gd name="T9" fmla="*/ 2147483647 h 73"/>
              <a:gd name="T10" fmla="*/ 2147483647 w 57"/>
              <a:gd name="T11" fmla="*/ 2147483647 h 73"/>
              <a:gd name="T12" fmla="*/ 2147483647 w 57"/>
              <a:gd name="T13" fmla="*/ 2147483647 h 73"/>
              <a:gd name="T14" fmla="*/ 2147483647 w 57"/>
              <a:gd name="T15" fmla="*/ 2147483647 h 73"/>
              <a:gd name="T16" fmla="*/ 2147483647 w 57"/>
              <a:gd name="T17" fmla="*/ 2147483647 h 73"/>
              <a:gd name="T18" fmla="*/ 2147483647 w 57"/>
              <a:gd name="T19" fmla="*/ 2147483647 h 73"/>
              <a:gd name="T20" fmla="*/ 2147483647 w 57"/>
              <a:gd name="T21" fmla="*/ 2147483647 h 73"/>
              <a:gd name="T22" fmla="*/ 2147483647 w 57"/>
              <a:gd name="T23" fmla="*/ 2147483647 h 73"/>
              <a:gd name="T24" fmla="*/ 2147483647 w 57"/>
              <a:gd name="T25" fmla="*/ 2147483647 h 73"/>
              <a:gd name="T26" fmla="*/ 2147483647 w 57"/>
              <a:gd name="T27" fmla="*/ 2147483647 h 73"/>
              <a:gd name="T28" fmla="*/ 2147483647 w 57"/>
              <a:gd name="T29" fmla="*/ 2147483647 h 73"/>
              <a:gd name="T30" fmla="*/ 2147483647 w 57"/>
              <a:gd name="T31" fmla="*/ 2147483647 h 73"/>
              <a:gd name="T32" fmla="*/ 2147483647 w 57"/>
              <a:gd name="T33" fmla="*/ 2147483647 h 73"/>
              <a:gd name="T34" fmla="*/ 2147483647 w 57"/>
              <a:gd name="T35" fmla="*/ 2147483647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7" h="73">
                <a:moveTo>
                  <a:pt x="8" y="24"/>
                </a:moveTo>
                <a:lnTo>
                  <a:pt x="8" y="16"/>
                </a:lnTo>
                <a:lnTo>
                  <a:pt x="0" y="8"/>
                </a:lnTo>
                <a:lnTo>
                  <a:pt x="16" y="0"/>
                </a:lnTo>
                <a:lnTo>
                  <a:pt x="32" y="24"/>
                </a:lnTo>
                <a:lnTo>
                  <a:pt x="48" y="24"/>
                </a:lnTo>
                <a:lnTo>
                  <a:pt x="48" y="32"/>
                </a:lnTo>
                <a:lnTo>
                  <a:pt x="48" y="40"/>
                </a:lnTo>
                <a:lnTo>
                  <a:pt x="56" y="56"/>
                </a:lnTo>
                <a:lnTo>
                  <a:pt x="48" y="64"/>
                </a:lnTo>
                <a:lnTo>
                  <a:pt x="32" y="64"/>
                </a:lnTo>
                <a:lnTo>
                  <a:pt x="24" y="72"/>
                </a:lnTo>
                <a:lnTo>
                  <a:pt x="16" y="64"/>
                </a:lnTo>
                <a:lnTo>
                  <a:pt x="16" y="56"/>
                </a:lnTo>
                <a:lnTo>
                  <a:pt x="8" y="48"/>
                </a:lnTo>
                <a:lnTo>
                  <a:pt x="8" y="40"/>
                </a:lnTo>
                <a:lnTo>
                  <a:pt x="8" y="32"/>
                </a:lnTo>
                <a:lnTo>
                  <a:pt x="8"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599" name="Freeform 412"/>
          <p:cNvSpPr>
            <a:spLocks/>
          </p:cNvSpPr>
          <p:nvPr/>
        </p:nvSpPr>
        <p:spPr bwMode="ltGray">
          <a:xfrm>
            <a:off x="4492626" y="3718204"/>
            <a:ext cx="50800" cy="38100"/>
          </a:xfrm>
          <a:custGeom>
            <a:avLst/>
            <a:gdLst>
              <a:gd name="T0" fmla="*/ 2147483647 w 33"/>
              <a:gd name="T1" fmla="*/ 2147483647 h 25"/>
              <a:gd name="T2" fmla="*/ 2147483647 w 33"/>
              <a:gd name="T3" fmla="*/ 2147483647 h 25"/>
              <a:gd name="T4" fmla="*/ 0 w 33"/>
              <a:gd name="T5" fmla="*/ 2147483647 h 25"/>
              <a:gd name="T6" fmla="*/ 0 w 33"/>
              <a:gd name="T7" fmla="*/ 2147483647 h 25"/>
              <a:gd name="T8" fmla="*/ 2147483647 w 33"/>
              <a:gd name="T9" fmla="*/ 0 h 25"/>
              <a:gd name="T10" fmla="*/ 2147483647 w 33"/>
              <a:gd name="T11" fmla="*/ 0 h 25"/>
              <a:gd name="T12" fmla="*/ 2147483647 w 33"/>
              <a:gd name="T13" fmla="*/ 2147483647 h 25"/>
              <a:gd name="T14" fmla="*/ 2147483647 w 33"/>
              <a:gd name="T15" fmla="*/ 2147483647 h 25"/>
              <a:gd name="T16" fmla="*/ 2147483647 w 33"/>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8" y="24"/>
                </a:moveTo>
                <a:lnTo>
                  <a:pt x="8" y="24"/>
                </a:lnTo>
                <a:lnTo>
                  <a:pt x="0" y="16"/>
                </a:lnTo>
                <a:lnTo>
                  <a:pt x="0" y="8"/>
                </a:lnTo>
                <a:lnTo>
                  <a:pt x="8" y="0"/>
                </a:lnTo>
                <a:lnTo>
                  <a:pt x="24" y="0"/>
                </a:lnTo>
                <a:lnTo>
                  <a:pt x="32" y="8"/>
                </a:lnTo>
                <a:lnTo>
                  <a:pt x="32" y="16"/>
                </a:lnTo>
                <a:lnTo>
                  <a:pt x="8"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00" name="Freeform 413"/>
          <p:cNvSpPr>
            <a:spLocks/>
          </p:cNvSpPr>
          <p:nvPr/>
        </p:nvSpPr>
        <p:spPr bwMode="ltGray">
          <a:xfrm>
            <a:off x="4492626" y="3718204"/>
            <a:ext cx="50800" cy="38100"/>
          </a:xfrm>
          <a:custGeom>
            <a:avLst/>
            <a:gdLst>
              <a:gd name="T0" fmla="*/ 2147483647 w 33"/>
              <a:gd name="T1" fmla="*/ 2147483647 h 25"/>
              <a:gd name="T2" fmla="*/ 0 w 33"/>
              <a:gd name="T3" fmla="*/ 2147483647 h 25"/>
              <a:gd name="T4" fmla="*/ 0 w 33"/>
              <a:gd name="T5" fmla="*/ 2147483647 h 25"/>
              <a:gd name="T6" fmla="*/ 2147483647 w 33"/>
              <a:gd name="T7" fmla="*/ 0 h 25"/>
              <a:gd name="T8" fmla="*/ 2147483647 w 33"/>
              <a:gd name="T9" fmla="*/ 0 h 25"/>
              <a:gd name="T10" fmla="*/ 2147483647 w 33"/>
              <a:gd name="T11" fmla="*/ 2147483647 h 25"/>
              <a:gd name="T12" fmla="*/ 2147483647 w 33"/>
              <a:gd name="T13" fmla="*/ 2147483647 h 25"/>
              <a:gd name="T14" fmla="*/ 2147483647 w 33"/>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25">
                <a:moveTo>
                  <a:pt x="8" y="24"/>
                </a:moveTo>
                <a:lnTo>
                  <a:pt x="0" y="16"/>
                </a:lnTo>
                <a:lnTo>
                  <a:pt x="0" y="8"/>
                </a:lnTo>
                <a:lnTo>
                  <a:pt x="8" y="0"/>
                </a:lnTo>
                <a:lnTo>
                  <a:pt x="24" y="0"/>
                </a:lnTo>
                <a:lnTo>
                  <a:pt x="32" y="8"/>
                </a:lnTo>
                <a:lnTo>
                  <a:pt x="32" y="16"/>
                </a:lnTo>
                <a:lnTo>
                  <a:pt x="8"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01" name="Freeform 414"/>
          <p:cNvSpPr>
            <a:spLocks/>
          </p:cNvSpPr>
          <p:nvPr/>
        </p:nvSpPr>
        <p:spPr bwMode="ltGray">
          <a:xfrm>
            <a:off x="4322763" y="3472141"/>
            <a:ext cx="134938" cy="74613"/>
          </a:xfrm>
          <a:custGeom>
            <a:avLst/>
            <a:gdLst>
              <a:gd name="T0" fmla="*/ 2147483647 w 89"/>
              <a:gd name="T1" fmla="*/ 2147483647 h 49"/>
              <a:gd name="T2" fmla="*/ 2147483647 w 89"/>
              <a:gd name="T3" fmla="*/ 2147483647 h 49"/>
              <a:gd name="T4" fmla="*/ 2147483647 w 89"/>
              <a:gd name="T5" fmla="*/ 2147483647 h 49"/>
              <a:gd name="T6" fmla="*/ 2147483647 w 89"/>
              <a:gd name="T7" fmla="*/ 2147483647 h 49"/>
              <a:gd name="T8" fmla="*/ 2147483647 w 89"/>
              <a:gd name="T9" fmla="*/ 2147483647 h 49"/>
              <a:gd name="T10" fmla="*/ 2147483647 w 89"/>
              <a:gd name="T11" fmla="*/ 0 h 49"/>
              <a:gd name="T12" fmla="*/ 2147483647 w 89"/>
              <a:gd name="T13" fmla="*/ 2147483647 h 49"/>
              <a:gd name="T14" fmla="*/ 2147483647 w 89"/>
              <a:gd name="T15" fmla="*/ 0 h 49"/>
              <a:gd name="T16" fmla="*/ 2147483647 w 89"/>
              <a:gd name="T17" fmla="*/ 2147483647 h 49"/>
              <a:gd name="T18" fmla="*/ 0 w 89"/>
              <a:gd name="T19" fmla="*/ 2147483647 h 49"/>
              <a:gd name="T20" fmla="*/ 2147483647 w 89"/>
              <a:gd name="T21" fmla="*/ 2147483647 h 49"/>
              <a:gd name="T22" fmla="*/ 2147483647 w 89"/>
              <a:gd name="T23" fmla="*/ 2147483647 h 49"/>
              <a:gd name="T24" fmla="*/ 2147483647 w 89"/>
              <a:gd name="T25" fmla="*/ 2147483647 h 49"/>
              <a:gd name="T26" fmla="*/ 2147483647 w 89"/>
              <a:gd name="T27" fmla="*/ 2147483647 h 49"/>
              <a:gd name="T28" fmla="*/ 2147483647 w 89"/>
              <a:gd name="T29" fmla="*/ 2147483647 h 49"/>
              <a:gd name="T30" fmla="*/ 2147483647 w 89"/>
              <a:gd name="T31" fmla="*/ 2147483647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49">
                <a:moveTo>
                  <a:pt x="88" y="32"/>
                </a:moveTo>
                <a:lnTo>
                  <a:pt x="88" y="32"/>
                </a:lnTo>
                <a:lnTo>
                  <a:pt x="72" y="16"/>
                </a:lnTo>
                <a:lnTo>
                  <a:pt x="64" y="16"/>
                </a:lnTo>
                <a:lnTo>
                  <a:pt x="48" y="8"/>
                </a:lnTo>
                <a:lnTo>
                  <a:pt x="40" y="0"/>
                </a:lnTo>
                <a:lnTo>
                  <a:pt x="40" y="8"/>
                </a:lnTo>
                <a:lnTo>
                  <a:pt x="32" y="0"/>
                </a:lnTo>
                <a:lnTo>
                  <a:pt x="16" y="8"/>
                </a:lnTo>
                <a:lnTo>
                  <a:pt x="0" y="16"/>
                </a:lnTo>
                <a:lnTo>
                  <a:pt x="8" y="32"/>
                </a:lnTo>
                <a:lnTo>
                  <a:pt x="24" y="48"/>
                </a:lnTo>
                <a:lnTo>
                  <a:pt x="40" y="48"/>
                </a:lnTo>
                <a:lnTo>
                  <a:pt x="40" y="40"/>
                </a:lnTo>
                <a:lnTo>
                  <a:pt x="64" y="48"/>
                </a:lnTo>
                <a:lnTo>
                  <a:pt x="88"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02" name="Freeform 415"/>
          <p:cNvSpPr>
            <a:spLocks/>
          </p:cNvSpPr>
          <p:nvPr/>
        </p:nvSpPr>
        <p:spPr bwMode="ltGray">
          <a:xfrm>
            <a:off x="4322763" y="3472141"/>
            <a:ext cx="134938" cy="74613"/>
          </a:xfrm>
          <a:custGeom>
            <a:avLst/>
            <a:gdLst>
              <a:gd name="T0" fmla="*/ 2147483647 w 89"/>
              <a:gd name="T1" fmla="*/ 2147483647 h 49"/>
              <a:gd name="T2" fmla="*/ 2147483647 w 89"/>
              <a:gd name="T3" fmla="*/ 2147483647 h 49"/>
              <a:gd name="T4" fmla="*/ 2147483647 w 89"/>
              <a:gd name="T5" fmla="*/ 2147483647 h 49"/>
              <a:gd name="T6" fmla="*/ 2147483647 w 89"/>
              <a:gd name="T7" fmla="*/ 2147483647 h 49"/>
              <a:gd name="T8" fmla="*/ 2147483647 w 89"/>
              <a:gd name="T9" fmla="*/ 0 h 49"/>
              <a:gd name="T10" fmla="*/ 2147483647 w 89"/>
              <a:gd name="T11" fmla="*/ 2147483647 h 49"/>
              <a:gd name="T12" fmla="*/ 2147483647 w 89"/>
              <a:gd name="T13" fmla="*/ 0 h 49"/>
              <a:gd name="T14" fmla="*/ 2147483647 w 89"/>
              <a:gd name="T15" fmla="*/ 2147483647 h 49"/>
              <a:gd name="T16" fmla="*/ 0 w 89"/>
              <a:gd name="T17" fmla="*/ 2147483647 h 49"/>
              <a:gd name="T18" fmla="*/ 2147483647 w 89"/>
              <a:gd name="T19" fmla="*/ 2147483647 h 49"/>
              <a:gd name="T20" fmla="*/ 2147483647 w 89"/>
              <a:gd name="T21" fmla="*/ 2147483647 h 49"/>
              <a:gd name="T22" fmla="*/ 2147483647 w 89"/>
              <a:gd name="T23" fmla="*/ 2147483647 h 49"/>
              <a:gd name="T24" fmla="*/ 2147483647 w 89"/>
              <a:gd name="T25" fmla="*/ 2147483647 h 49"/>
              <a:gd name="T26" fmla="*/ 2147483647 w 89"/>
              <a:gd name="T27" fmla="*/ 2147483647 h 49"/>
              <a:gd name="T28" fmla="*/ 2147483647 w 89"/>
              <a:gd name="T29" fmla="*/ 2147483647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9" h="49">
                <a:moveTo>
                  <a:pt x="88" y="32"/>
                </a:moveTo>
                <a:lnTo>
                  <a:pt x="72" y="16"/>
                </a:lnTo>
                <a:lnTo>
                  <a:pt x="64" y="16"/>
                </a:lnTo>
                <a:lnTo>
                  <a:pt x="48" y="8"/>
                </a:lnTo>
                <a:lnTo>
                  <a:pt x="40" y="0"/>
                </a:lnTo>
                <a:lnTo>
                  <a:pt x="40" y="8"/>
                </a:lnTo>
                <a:lnTo>
                  <a:pt x="32" y="0"/>
                </a:lnTo>
                <a:lnTo>
                  <a:pt x="16" y="8"/>
                </a:lnTo>
                <a:lnTo>
                  <a:pt x="0" y="16"/>
                </a:lnTo>
                <a:lnTo>
                  <a:pt x="8" y="32"/>
                </a:lnTo>
                <a:lnTo>
                  <a:pt x="24" y="48"/>
                </a:lnTo>
                <a:lnTo>
                  <a:pt x="40" y="48"/>
                </a:lnTo>
                <a:lnTo>
                  <a:pt x="40" y="40"/>
                </a:lnTo>
                <a:lnTo>
                  <a:pt x="64" y="48"/>
                </a:lnTo>
                <a:lnTo>
                  <a:pt x="88"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03" name="Freeform 416"/>
          <p:cNvSpPr>
            <a:spLocks/>
          </p:cNvSpPr>
          <p:nvPr/>
        </p:nvSpPr>
        <p:spPr bwMode="ltGray">
          <a:xfrm>
            <a:off x="4419601" y="3521354"/>
            <a:ext cx="112712" cy="50800"/>
          </a:xfrm>
          <a:custGeom>
            <a:avLst/>
            <a:gdLst>
              <a:gd name="T0" fmla="*/ 0 w 73"/>
              <a:gd name="T1" fmla="*/ 2147483647 h 33"/>
              <a:gd name="T2" fmla="*/ 0 w 73"/>
              <a:gd name="T3" fmla="*/ 2147483647 h 33"/>
              <a:gd name="T4" fmla="*/ 0 w 73"/>
              <a:gd name="T5" fmla="*/ 2147483647 h 33"/>
              <a:gd name="T6" fmla="*/ 2147483647 w 73"/>
              <a:gd name="T7" fmla="*/ 2147483647 h 33"/>
              <a:gd name="T8" fmla="*/ 2147483647 w 73"/>
              <a:gd name="T9" fmla="*/ 2147483647 h 33"/>
              <a:gd name="T10" fmla="*/ 2147483647 w 73"/>
              <a:gd name="T11" fmla="*/ 2147483647 h 33"/>
              <a:gd name="T12" fmla="*/ 2147483647 w 73"/>
              <a:gd name="T13" fmla="*/ 2147483647 h 33"/>
              <a:gd name="T14" fmla="*/ 2147483647 w 73"/>
              <a:gd name="T15" fmla="*/ 0 h 33"/>
              <a:gd name="T16" fmla="*/ 2147483647 w 73"/>
              <a:gd name="T17" fmla="*/ 2147483647 h 33"/>
              <a:gd name="T18" fmla="*/ 2147483647 w 73"/>
              <a:gd name="T19" fmla="*/ 0 h 33"/>
              <a:gd name="T20" fmla="*/ 2147483647 w 73"/>
              <a:gd name="T21" fmla="*/ 0 h 33"/>
              <a:gd name="T22" fmla="*/ 0 w 73"/>
              <a:gd name="T23" fmla="*/ 2147483647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3" h="33">
                <a:moveTo>
                  <a:pt x="0" y="16"/>
                </a:moveTo>
                <a:lnTo>
                  <a:pt x="0" y="16"/>
                </a:lnTo>
                <a:lnTo>
                  <a:pt x="0" y="32"/>
                </a:lnTo>
                <a:lnTo>
                  <a:pt x="16" y="32"/>
                </a:lnTo>
                <a:lnTo>
                  <a:pt x="48" y="16"/>
                </a:lnTo>
                <a:lnTo>
                  <a:pt x="64" y="24"/>
                </a:lnTo>
                <a:lnTo>
                  <a:pt x="72" y="8"/>
                </a:lnTo>
                <a:lnTo>
                  <a:pt x="56" y="0"/>
                </a:lnTo>
                <a:lnTo>
                  <a:pt x="40" y="8"/>
                </a:lnTo>
                <a:lnTo>
                  <a:pt x="32" y="0"/>
                </a:lnTo>
                <a:lnTo>
                  <a:pt x="24" y="0"/>
                </a:lnTo>
                <a:lnTo>
                  <a:pt x="0"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04" name="Freeform 417"/>
          <p:cNvSpPr>
            <a:spLocks/>
          </p:cNvSpPr>
          <p:nvPr/>
        </p:nvSpPr>
        <p:spPr bwMode="ltGray">
          <a:xfrm>
            <a:off x="4419601" y="3521354"/>
            <a:ext cx="112712" cy="50800"/>
          </a:xfrm>
          <a:custGeom>
            <a:avLst/>
            <a:gdLst>
              <a:gd name="T0" fmla="*/ 0 w 73"/>
              <a:gd name="T1" fmla="*/ 2147483647 h 33"/>
              <a:gd name="T2" fmla="*/ 0 w 73"/>
              <a:gd name="T3" fmla="*/ 2147483647 h 33"/>
              <a:gd name="T4" fmla="*/ 2147483647 w 73"/>
              <a:gd name="T5" fmla="*/ 2147483647 h 33"/>
              <a:gd name="T6" fmla="*/ 2147483647 w 73"/>
              <a:gd name="T7" fmla="*/ 2147483647 h 33"/>
              <a:gd name="T8" fmla="*/ 2147483647 w 73"/>
              <a:gd name="T9" fmla="*/ 2147483647 h 33"/>
              <a:gd name="T10" fmla="*/ 2147483647 w 73"/>
              <a:gd name="T11" fmla="*/ 2147483647 h 33"/>
              <a:gd name="T12" fmla="*/ 2147483647 w 73"/>
              <a:gd name="T13" fmla="*/ 0 h 33"/>
              <a:gd name="T14" fmla="*/ 2147483647 w 73"/>
              <a:gd name="T15" fmla="*/ 2147483647 h 33"/>
              <a:gd name="T16" fmla="*/ 2147483647 w 73"/>
              <a:gd name="T17" fmla="*/ 0 h 33"/>
              <a:gd name="T18" fmla="*/ 2147483647 w 73"/>
              <a:gd name="T19" fmla="*/ 0 h 33"/>
              <a:gd name="T20" fmla="*/ 0 w 73"/>
              <a:gd name="T21" fmla="*/ 2147483647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 h="33">
                <a:moveTo>
                  <a:pt x="0" y="16"/>
                </a:moveTo>
                <a:lnTo>
                  <a:pt x="0" y="32"/>
                </a:lnTo>
                <a:lnTo>
                  <a:pt x="16" y="32"/>
                </a:lnTo>
                <a:lnTo>
                  <a:pt x="48" y="16"/>
                </a:lnTo>
                <a:lnTo>
                  <a:pt x="64" y="24"/>
                </a:lnTo>
                <a:lnTo>
                  <a:pt x="72" y="8"/>
                </a:lnTo>
                <a:lnTo>
                  <a:pt x="56" y="0"/>
                </a:lnTo>
                <a:lnTo>
                  <a:pt x="40" y="8"/>
                </a:lnTo>
                <a:lnTo>
                  <a:pt x="32" y="0"/>
                </a:lnTo>
                <a:lnTo>
                  <a:pt x="24" y="0"/>
                </a:lnTo>
                <a:lnTo>
                  <a:pt x="0"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05" name="Freeform 418"/>
          <p:cNvSpPr>
            <a:spLocks/>
          </p:cNvSpPr>
          <p:nvPr/>
        </p:nvSpPr>
        <p:spPr bwMode="ltGray">
          <a:xfrm>
            <a:off x="4346576" y="4340504"/>
            <a:ext cx="50800" cy="38100"/>
          </a:xfrm>
          <a:custGeom>
            <a:avLst/>
            <a:gdLst>
              <a:gd name="T0" fmla="*/ 0 w 33"/>
              <a:gd name="T1" fmla="*/ 2147483647 h 25"/>
              <a:gd name="T2" fmla="*/ 0 w 33"/>
              <a:gd name="T3" fmla="*/ 2147483647 h 25"/>
              <a:gd name="T4" fmla="*/ 2147483647 w 33"/>
              <a:gd name="T5" fmla="*/ 2147483647 h 25"/>
              <a:gd name="T6" fmla="*/ 2147483647 w 33"/>
              <a:gd name="T7" fmla="*/ 2147483647 h 25"/>
              <a:gd name="T8" fmla="*/ 2147483647 w 33"/>
              <a:gd name="T9" fmla="*/ 2147483647 h 25"/>
              <a:gd name="T10" fmla="*/ 2147483647 w 33"/>
              <a:gd name="T11" fmla="*/ 2147483647 h 25"/>
              <a:gd name="T12" fmla="*/ 2147483647 w 33"/>
              <a:gd name="T13" fmla="*/ 0 h 25"/>
              <a:gd name="T14" fmla="*/ 0 w 33"/>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25">
                <a:moveTo>
                  <a:pt x="0" y="8"/>
                </a:moveTo>
                <a:lnTo>
                  <a:pt x="0" y="8"/>
                </a:lnTo>
                <a:lnTo>
                  <a:pt x="16" y="24"/>
                </a:lnTo>
                <a:lnTo>
                  <a:pt x="24" y="16"/>
                </a:lnTo>
                <a:lnTo>
                  <a:pt x="32" y="16"/>
                </a:lnTo>
                <a:lnTo>
                  <a:pt x="16" y="8"/>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06" name="Freeform 419"/>
          <p:cNvSpPr>
            <a:spLocks/>
          </p:cNvSpPr>
          <p:nvPr/>
        </p:nvSpPr>
        <p:spPr bwMode="ltGray">
          <a:xfrm>
            <a:off x="4346576" y="4340504"/>
            <a:ext cx="50800" cy="38100"/>
          </a:xfrm>
          <a:custGeom>
            <a:avLst/>
            <a:gdLst>
              <a:gd name="T0" fmla="*/ 0 w 33"/>
              <a:gd name="T1" fmla="*/ 2147483647 h 25"/>
              <a:gd name="T2" fmla="*/ 2147483647 w 33"/>
              <a:gd name="T3" fmla="*/ 2147483647 h 25"/>
              <a:gd name="T4" fmla="*/ 2147483647 w 33"/>
              <a:gd name="T5" fmla="*/ 2147483647 h 25"/>
              <a:gd name="T6" fmla="*/ 2147483647 w 33"/>
              <a:gd name="T7" fmla="*/ 2147483647 h 25"/>
              <a:gd name="T8" fmla="*/ 2147483647 w 33"/>
              <a:gd name="T9" fmla="*/ 2147483647 h 25"/>
              <a:gd name="T10" fmla="*/ 2147483647 w 33"/>
              <a:gd name="T11" fmla="*/ 0 h 25"/>
              <a:gd name="T12" fmla="*/ 0 w 33"/>
              <a:gd name="T13" fmla="*/ 2147483647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5">
                <a:moveTo>
                  <a:pt x="0" y="8"/>
                </a:moveTo>
                <a:lnTo>
                  <a:pt x="16" y="24"/>
                </a:lnTo>
                <a:lnTo>
                  <a:pt x="24" y="16"/>
                </a:lnTo>
                <a:lnTo>
                  <a:pt x="32" y="16"/>
                </a:lnTo>
                <a:lnTo>
                  <a:pt x="16" y="8"/>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07" name="Freeform 420"/>
          <p:cNvSpPr>
            <a:spLocks/>
          </p:cNvSpPr>
          <p:nvPr/>
        </p:nvSpPr>
        <p:spPr bwMode="ltGray">
          <a:xfrm>
            <a:off x="4700588" y="4608791"/>
            <a:ext cx="61913" cy="63500"/>
          </a:xfrm>
          <a:custGeom>
            <a:avLst/>
            <a:gdLst>
              <a:gd name="T0" fmla="*/ 0 w 41"/>
              <a:gd name="T1" fmla="*/ 2147483647 h 41"/>
              <a:gd name="T2" fmla="*/ 0 w 41"/>
              <a:gd name="T3" fmla="*/ 2147483647 h 41"/>
              <a:gd name="T4" fmla="*/ 2147483647 w 41"/>
              <a:gd name="T5" fmla="*/ 2147483647 h 41"/>
              <a:gd name="T6" fmla="*/ 2147483647 w 41"/>
              <a:gd name="T7" fmla="*/ 2147483647 h 41"/>
              <a:gd name="T8" fmla="*/ 2147483647 w 41"/>
              <a:gd name="T9" fmla="*/ 2147483647 h 41"/>
              <a:gd name="T10" fmla="*/ 2147483647 w 41"/>
              <a:gd name="T11" fmla="*/ 2147483647 h 41"/>
              <a:gd name="T12" fmla="*/ 2147483647 w 41"/>
              <a:gd name="T13" fmla="*/ 2147483647 h 41"/>
              <a:gd name="T14" fmla="*/ 2147483647 w 41"/>
              <a:gd name="T15" fmla="*/ 2147483647 h 41"/>
              <a:gd name="T16" fmla="*/ 2147483647 w 41"/>
              <a:gd name="T17" fmla="*/ 2147483647 h 41"/>
              <a:gd name="T18" fmla="*/ 2147483647 w 41"/>
              <a:gd name="T19" fmla="*/ 0 h 41"/>
              <a:gd name="T20" fmla="*/ 2147483647 w 41"/>
              <a:gd name="T21" fmla="*/ 2147483647 h 41"/>
              <a:gd name="T22" fmla="*/ 0 w 41"/>
              <a:gd name="T23" fmla="*/ 2147483647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41">
                <a:moveTo>
                  <a:pt x="0" y="32"/>
                </a:moveTo>
                <a:lnTo>
                  <a:pt x="0" y="32"/>
                </a:lnTo>
                <a:lnTo>
                  <a:pt x="8" y="40"/>
                </a:lnTo>
                <a:lnTo>
                  <a:pt x="8" y="32"/>
                </a:lnTo>
                <a:lnTo>
                  <a:pt x="24" y="40"/>
                </a:lnTo>
                <a:lnTo>
                  <a:pt x="32" y="32"/>
                </a:lnTo>
                <a:lnTo>
                  <a:pt x="24" y="32"/>
                </a:lnTo>
                <a:lnTo>
                  <a:pt x="40" y="8"/>
                </a:lnTo>
                <a:lnTo>
                  <a:pt x="32" y="8"/>
                </a:lnTo>
                <a:lnTo>
                  <a:pt x="24" y="0"/>
                </a:lnTo>
                <a:lnTo>
                  <a:pt x="8" y="8"/>
                </a:lnTo>
                <a:lnTo>
                  <a:pt x="0"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08" name="Freeform 421"/>
          <p:cNvSpPr>
            <a:spLocks/>
          </p:cNvSpPr>
          <p:nvPr/>
        </p:nvSpPr>
        <p:spPr bwMode="ltGray">
          <a:xfrm>
            <a:off x="4700588" y="4608791"/>
            <a:ext cx="61913" cy="63500"/>
          </a:xfrm>
          <a:custGeom>
            <a:avLst/>
            <a:gdLst>
              <a:gd name="T0" fmla="*/ 0 w 41"/>
              <a:gd name="T1" fmla="*/ 2147483647 h 41"/>
              <a:gd name="T2" fmla="*/ 2147483647 w 41"/>
              <a:gd name="T3" fmla="*/ 2147483647 h 41"/>
              <a:gd name="T4" fmla="*/ 2147483647 w 41"/>
              <a:gd name="T5" fmla="*/ 2147483647 h 41"/>
              <a:gd name="T6" fmla="*/ 2147483647 w 41"/>
              <a:gd name="T7" fmla="*/ 2147483647 h 41"/>
              <a:gd name="T8" fmla="*/ 2147483647 w 41"/>
              <a:gd name="T9" fmla="*/ 2147483647 h 41"/>
              <a:gd name="T10" fmla="*/ 2147483647 w 41"/>
              <a:gd name="T11" fmla="*/ 2147483647 h 41"/>
              <a:gd name="T12" fmla="*/ 2147483647 w 41"/>
              <a:gd name="T13" fmla="*/ 2147483647 h 41"/>
              <a:gd name="T14" fmla="*/ 2147483647 w 41"/>
              <a:gd name="T15" fmla="*/ 2147483647 h 41"/>
              <a:gd name="T16" fmla="*/ 2147483647 w 41"/>
              <a:gd name="T17" fmla="*/ 0 h 41"/>
              <a:gd name="T18" fmla="*/ 2147483647 w 41"/>
              <a:gd name="T19" fmla="*/ 2147483647 h 41"/>
              <a:gd name="T20" fmla="*/ 0 w 41"/>
              <a:gd name="T21" fmla="*/ 2147483647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41">
                <a:moveTo>
                  <a:pt x="0" y="32"/>
                </a:moveTo>
                <a:lnTo>
                  <a:pt x="8" y="40"/>
                </a:lnTo>
                <a:lnTo>
                  <a:pt x="8" y="32"/>
                </a:lnTo>
                <a:lnTo>
                  <a:pt x="24" y="40"/>
                </a:lnTo>
                <a:lnTo>
                  <a:pt x="32" y="32"/>
                </a:lnTo>
                <a:lnTo>
                  <a:pt x="24" y="32"/>
                </a:lnTo>
                <a:lnTo>
                  <a:pt x="40" y="8"/>
                </a:lnTo>
                <a:lnTo>
                  <a:pt x="32" y="8"/>
                </a:lnTo>
                <a:lnTo>
                  <a:pt x="24" y="0"/>
                </a:lnTo>
                <a:lnTo>
                  <a:pt x="8" y="8"/>
                </a:lnTo>
                <a:lnTo>
                  <a:pt x="0"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09" name="Freeform 422"/>
          <p:cNvSpPr>
            <a:spLocks/>
          </p:cNvSpPr>
          <p:nvPr/>
        </p:nvSpPr>
        <p:spPr bwMode="ltGray">
          <a:xfrm>
            <a:off x="4748213" y="4805641"/>
            <a:ext cx="25400" cy="100013"/>
          </a:xfrm>
          <a:custGeom>
            <a:avLst/>
            <a:gdLst>
              <a:gd name="T0" fmla="*/ 0 w 17"/>
              <a:gd name="T1" fmla="*/ 2147483647 h 65"/>
              <a:gd name="T2" fmla="*/ 0 w 17"/>
              <a:gd name="T3" fmla="*/ 2147483647 h 65"/>
              <a:gd name="T4" fmla="*/ 2147483647 w 17"/>
              <a:gd name="T5" fmla="*/ 2147483647 h 65"/>
              <a:gd name="T6" fmla="*/ 2147483647 w 17"/>
              <a:gd name="T7" fmla="*/ 2147483647 h 65"/>
              <a:gd name="T8" fmla="*/ 2147483647 w 17"/>
              <a:gd name="T9" fmla="*/ 0 h 65"/>
              <a:gd name="T10" fmla="*/ 0 w 17"/>
              <a:gd name="T11" fmla="*/ 0 h 65"/>
              <a:gd name="T12" fmla="*/ 2147483647 w 17"/>
              <a:gd name="T13" fmla="*/ 2147483647 h 65"/>
              <a:gd name="T14" fmla="*/ 0 w 17"/>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65">
                <a:moveTo>
                  <a:pt x="0" y="32"/>
                </a:moveTo>
                <a:lnTo>
                  <a:pt x="0" y="32"/>
                </a:lnTo>
                <a:lnTo>
                  <a:pt x="8" y="48"/>
                </a:lnTo>
                <a:lnTo>
                  <a:pt x="16" y="64"/>
                </a:lnTo>
                <a:lnTo>
                  <a:pt x="8" y="0"/>
                </a:lnTo>
                <a:lnTo>
                  <a:pt x="0" y="0"/>
                </a:lnTo>
                <a:lnTo>
                  <a:pt x="8" y="24"/>
                </a:lnTo>
                <a:lnTo>
                  <a:pt x="0"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10" name="Freeform 423"/>
          <p:cNvSpPr>
            <a:spLocks/>
          </p:cNvSpPr>
          <p:nvPr/>
        </p:nvSpPr>
        <p:spPr bwMode="ltGray">
          <a:xfrm>
            <a:off x="4748213" y="4805641"/>
            <a:ext cx="25400" cy="100013"/>
          </a:xfrm>
          <a:custGeom>
            <a:avLst/>
            <a:gdLst>
              <a:gd name="T0" fmla="*/ 0 w 17"/>
              <a:gd name="T1" fmla="*/ 2147483647 h 65"/>
              <a:gd name="T2" fmla="*/ 2147483647 w 17"/>
              <a:gd name="T3" fmla="*/ 2147483647 h 65"/>
              <a:gd name="T4" fmla="*/ 2147483647 w 17"/>
              <a:gd name="T5" fmla="*/ 2147483647 h 65"/>
              <a:gd name="T6" fmla="*/ 2147483647 w 17"/>
              <a:gd name="T7" fmla="*/ 0 h 65"/>
              <a:gd name="T8" fmla="*/ 0 w 17"/>
              <a:gd name="T9" fmla="*/ 0 h 65"/>
              <a:gd name="T10" fmla="*/ 2147483647 w 17"/>
              <a:gd name="T11" fmla="*/ 2147483647 h 65"/>
              <a:gd name="T12" fmla="*/ 0 w 17"/>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65">
                <a:moveTo>
                  <a:pt x="0" y="32"/>
                </a:moveTo>
                <a:lnTo>
                  <a:pt x="8" y="48"/>
                </a:lnTo>
                <a:lnTo>
                  <a:pt x="16" y="64"/>
                </a:lnTo>
                <a:lnTo>
                  <a:pt x="8" y="0"/>
                </a:lnTo>
                <a:lnTo>
                  <a:pt x="0" y="0"/>
                </a:lnTo>
                <a:lnTo>
                  <a:pt x="8" y="24"/>
                </a:lnTo>
                <a:lnTo>
                  <a:pt x="0"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11" name="Freeform 424"/>
          <p:cNvSpPr>
            <a:spLocks/>
          </p:cNvSpPr>
          <p:nvPr/>
        </p:nvSpPr>
        <p:spPr bwMode="ltGray">
          <a:xfrm>
            <a:off x="4651376" y="4683404"/>
            <a:ext cx="49212" cy="111125"/>
          </a:xfrm>
          <a:custGeom>
            <a:avLst/>
            <a:gdLst>
              <a:gd name="T0" fmla="*/ 2147483647 w 33"/>
              <a:gd name="T1" fmla="*/ 2147483647 h 73"/>
              <a:gd name="T2" fmla="*/ 2147483647 w 33"/>
              <a:gd name="T3" fmla="*/ 2147483647 h 73"/>
              <a:gd name="T4" fmla="*/ 2147483647 w 33"/>
              <a:gd name="T5" fmla="*/ 2147483647 h 73"/>
              <a:gd name="T6" fmla="*/ 2147483647 w 33"/>
              <a:gd name="T7" fmla="*/ 2147483647 h 73"/>
              <a:gd name="T8" fmla="*/ 2147483647 w 33"/>
              <a:gd name="T9" fmla="*/ 2147483647 h 73"/>
              <a:gd name="T10" fmla="*/ 2147483647 w 33"/>
              <a:gd name="T11" fmla="*/ 2147483647 h 73"/>
              <a:gd name="T12" fmla="*/ 2147483647 w 33"/>
              <a:gd name="T13" fmla="*/ 2147483647 h 73"/>
              <a:gd name="T14" fmla="*/ 2147483647 w 33"/>
              <a:gd name="T15" fmla="*/ 2147483647 h 73"/>
              <a:gd name="T16" fmla="*/ 2147483647 w 33"/>
              <a:gd name="T17" fmla="*/ 0 h 73"/>
              <a:gd name="T18" fmla="*/ 0 w 33"/>
              <a:gd name="T19" fmla="*/ 2147483647 h 73"/>
              <a:gd name="T20" fmla="*/ 2147483647 w 33"/>
              <a:gd name="T21" fmla="*/ 2147483647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73">
                <a:moveTo>
                  <a:pt x="8" y="32"/>
                </a:moveTo>
                <a:lnTo>
                  <a:pt x="8" y="32"/>
                </a:lnTo>
                <a:lnTo>
                  <a:pt x="16" y="48"/>
                </a:lnTo>
                <a:lnTo>
                  <a:pt x="24" y="64"/>
                </a:lnTo>
                <a:lnTo>
                  <a:pt x="32" y="72"/>
                </a:lnTo>
                <a:lnTo>
                  <a:pt x="24" y="48"/>
                </a:lnTo>
                <a:lnTo>
                  <a:pt x="8" y="40"/>
                </a:lnTo>
                <a:lnTo>
                  <a:pt x="16" y="32"/>
                </a:lnTo>
                <a:lnTo>
                  <a:pt x="8" y="0"/>
                </a:lnTo>
                <a:lnTo>
                  <a:pt x="0" y="8"/>
                </a:lnTo>
                <a:lnTo>
                  <a:pt x="8"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12" name="Freeform 425"/>
          <p:cNvSpPr>
            <a:spLocks/>
          </p:cNvSpPr>
          <p:nvPr/>
        </p:nvSpPr>
        <p:spPr bwMode="ltGray">
          <a:xfrm>
            <a:off x="4651376" y="4683404"/>
            <a:ext cx="49212" cy="111125"/>
          </a:xfrm>
          <a:custGeom>
            <a:avLst/>
            <a:gdLst>
              <a:gd name="T0" fmla="*/ 2147483647 w 33"/>
              <a:gd name="T1" fmla="*/ 2147483647 h 73"/>
              <a:gd name="T2" fmla="*/ 2147483647 w 33"/>
              <a:gd name="T3" fmla="*/ 2147483647 h 73"/>
              <a:gd name="T4" fmla="*/ 2147483647 w 33"/>
              <a:gd name="T5" fmla="*/ 2147483647 h 73"/>
              <a:gd name="T6" fmla="*/ 2147483647 w 33"/>
              <a:gd name="T7" fmla="*/ 2147483647 h 73"/>
              <a:gd name="T8" fmla="*/ 2147483647 w 33"/>
              <a:gd name="T9" fmla="*/ 2147483647 h 73"/>
              <a:gd name="T10" fmla="*/ 2147483647 w 33"/>
              <a:gd name="T11" fmla="*/ 2147483647 h 73"/>
              <a:gd name="T12" fmla="*/ 2147483647 w 33"/>
              <a:gd name="T13" fmla="*/ 2147483647 h 73"/>
              <a:gd name="T14" fmla="*/ 2147483647 w 33"/>
              <a:gd name="T15" fmla="*/ 0 h 73"/>
              <a:gd name="T16" fmla="*/ 0 w 33"/>
              <a:gd name="T17" fmla="*/ 2147483647 h 73"/>
              <a:gd name="T18" fmla="*/ 2147483647 w 33"/>
              <a:gd name="T19" fmla="*/ 2147483647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73">
                <a:moveTo>
                  <a:pt x="8" y="32"/>
                </a:moveTo>
                <a:lnTo>
                  <a:pt x="16" y="48"/>
                </a:lnTo>
                <a:lnTo>
                  <a:pt x="24" y="64"/>
                </a:lnTo>
                <a:lnTo>
                  <a:pt x="32" y="72"/>
                </a:lnTo>
                <a:lnTo>
                  <a:pt x="24" y="48"/>
                </a:lnTo>
                <a:lnTo>
                  <a:pt x="8" y="40"/>
                </a:lnTo>
                <a:lnTo>
                  <a:pt x="16" y="32"/>
                </a:lnTo>
                <a:lnTo>
                  <a:pt x="8" y="0"/>
                </a:lnTo>
                <a:lnTo>
                  <a:pt x="0" y="8"/>
                </a:lnTo>
                <a:lnTo>
                  <a:pt x="8"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13" name="Line 426"/>
          <p:cNvSpPr>
            <a:spLocks noChangeShapeType="1"/>
          </p:cNvSpPr>
          <p:nvPr/>
        </p:nvSpPr>
        <p:spPr bwMode="ltGray">
          <a:xfrm>
            <a:off x="5886451" y="4383366"/>
            <a:ext cx="0" cy="1270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latin typeface="+mn-lt"/>
            </a:endParaRPr>
          </a:p>
        </p:txBody>
      </p:sp>
      <p:sp>
        <p:nvSpPr>
          <p:cNvPr id="8614" name="Line 427"/>
          <p:cNvSpPr>
            <a:spLocks noChangeShapeType="1"/>
          </p:cNvSpPr>
          <p:nvPr/>
        </p:nvSpPr>
        <p:spPr bwMode="ltGray">
          <a:xfrm>
            <a:off x="5946776" y="4591329"/>
            <a:ext cx="0" cy="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latin typeface="+mn-lt"/>
            </a:endParaRPr>
          </a:p>
        </p:txBody>
      </p:sp>
      <p:sp>
        <p:nvSpPr>
          <p:cNvPr id="8615" name="Line 428"/>
          <p:cNvSpPr>
            <a:spLocks noChangeShapeType="1"/>
          </p:cNvSpPr>
          <p:nvPr/>
        </p:nvSpPr>
        <p:spPr bwMode="ltGray">
          <a:xfrm flipV="1">
            <a:off x="6554788" y="4091266"/>
            <a:ext cx="14288" cy="34925"/>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latin typeface="+mn-lt"/>
            </a:endParaRPr>
          </a:p>
        </p:txBody>
      </p:sp>
      <p:sp>
        <p:nvSpPr>
          <p:cNvPr id="8616" name="Line 429"/>
          <p:cNvSpPr>
            <a:spLocks noChangeShapeType="1"/>
          </p:cNvSpPr>
          <p:nvPr/>
        </p:nvSpPr>
        <p:spPr bwMode="ltGray">
          <a:xfrm flipV="1">
            <a:off x="6586538" y="4059516"/>
            <a:ext cx="0" cy="23813"/>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latin typeface="+mn-lt"/>
            </a:endParaRPr>
          </a:p>
        </p:txBody>
      </p:sp>
      <p:sp>
        <p:nvSpPr>
          <p:cNvPr id="8617" name="Line 430"/>
          <p:cNvSpPr>
            <a:spLocks noChangeShapeType="1"/>
          </p:cNvSpPr>
          <p:nvPr/>
        </p:nvSpPr>
        <p:spPr bwMode="ltGray">
          <a:xfrm flipV="1">
            <a:off x="6896101" y="3675341"/>
            <a:ext cx="11112" cy="34925"/>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latin typeface="+mn-lt"/>
            </a:endParaRPr>
          </a:p>
        </p:txBody>
      </p:sp>
      <p:sp>
        <p:nvSpPr>
          <p:cNvPr id="8618" name="Line 431"/>
          <p:cNvSpPr>
            <a:spLocks noChangeShapeType="1"/>
          </p:cNvSpPr>
          <p:nvPr/>
        </p:nvSpPr>
        <p:spPr bwMode="ltGray">
          <a:xfrm flipV="1">
            <a:off x="6969126" y="3626129"/>
            <a:ext cx="23812" cy="36512"/>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latin typeface="+mn-lt"/>
            </a:endParaRPr>
          </a:p>
        </p:txBody>
      </p:sp>
      <p:sp>
        <p:nvSpPr>
          <p:cNvPr id="8619" name="Line 432"/>
          <p:cNvSpPr>
            <a:spLocks noChangeShapeType="1"/>
          </p:cNvSpPr>
          <p:nvPr/>
        </p:nvSpPr>
        <p:spPr bwMode="ltGray">
          <a:xfrm>
            <a:off x="7018338" y="3613429"/>
            <a:ext cx="0" cy="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latin typeface="+mn-lt"/>
            </a:endParaRPr>
          </a:p>
        </p:txBody>
      </p:sp>
      <p:sp>
        <p:nvSpPr>
          <p:cNvPr id="8620" name="Freeform 433"/>
          <p:cNvSpPr>
            <a:spLocks/>
          </p:cNvSpPr>
          <p:nvPr/>
        </p:nvSpPr>
        <p:spPr bwMode="ltGray">
          <a:xfrm>
            <a:off x="4067176" y="3154641"/>
            <a:ext cx="14287" cy="14288"/>
          </a:xfrm>
          <a:custGeom>
            <a:avLst/>
            <a:gdLst>
              <a:gd name="T0" fmla="*/ 0 w 9"/>
              <a:gd name="T1" fmla="*/ 2147483647 h 9"/>
              <a:gd name="T2" fmla="*/ 0 w 9"/>
              <a:gd name="T3" fmla="*/ 2147483647 h 9"/>
              <a:gd name="T4" fmla="*/ 2147483647 w 9"/>
              <a:gd name="T5" fmla="*/ 0 h 9"/>
              <a:gd name="T6" fmla="*/ 2147483647 w 9"/>
              <a:gd name="T7" fmla="*/ 2147483647 h 9"/>
              <a:gd name="T8" fmla="*/ 0 w 9"/>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0" y="8"/>
                </a:moveTo>
                <a:lnTo>
                  <a:pt x="0" y="8"/>
                </a:lnTo>
                <a:lnTo>
                  <a:pt x="8" y="0"/>
                </a:lnTo>
                <a:lnTo>
                  <a:pt x="8" y="8"/>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21" name="Freeform 434"/>
          <p:cNvSpPr>
            <a:spLocks/>
          </p:cNvSpPr>
          <p:nvPr/>
        </p:nvSpPr>
        <p:spPr bwMode="ltGray">
          <a:xfrm>
            <a:off x="4067176" y="3154641"/>
            <a:ext cx="14287" cy="14288"/>
          </a:xfrm>
          <a:custGeom>
            <a:avLst/>
            <a:gdLst>
              <a:gd name="T0" fmla="*/ 0 w 9"/>
              <a:gd name="T1" fmla="*/ 2147483647 h 9"/>
              <a:gd name="T2" fmla="*/ 2147483647 w 9"/>
              <a:gd name="T3" fmla="*/ 0 h 9"/>
              <a:gd name="T4" fmla="*/ 2147483647 w 9"/>
              <a:gd name="T5" fmla="*/ 2147483647 h 9"/>
              <a:gd name="T6" fmla="*/ 0 w 9"/>
              <a:gd name="T7" fmla="*/ 214748364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9">
                <a:moveTo>
                  <a:pt x="0" y="8"/>
                </a:moveTo>
                <a:lnTo>
                  <a:pt x="8" y="0"/>
                </a:lnTo>
                <a:lnTo>
                  <a:pt x="8" y="8"/>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22" name="Line 435"/>
          <p:cNvSpPr>
            <a:spLocks noChangeShapeType="1"/>
          </p:cNvSpPr>
          <p:nvPr/>
        </p:nvSpPr>
        <p:spPr bwMode="ltGray">
          <a:xfrm>
            <a:off x="4037013" y="3222904"/>
            <a:ext cx="11113" cy="1270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latin typeface="+mn-lt"/>
            </a:endParaRPr>
          </a:p>
        </p:txBody>
      </p:sp>
      <p:sp>
        <p:nvSpPr>
          <p:cNvPr id="8623" name="Line 436"/>
          <p:cNvSpPr>
            <a:spLocks noChangeShapeType="1"/>
          </p:cNvSpPr>
          <p:nvPr/>
        </p:nvSpPr>
        <p:spPr bwMode="ltGray">
          <a:xfrm flipV="1">
            <a:off x="6616701" y="4762779"/>
            <a:ext cx="12700" cy="36512"/>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latin typeface="+mn-lt"/>
            </a:endParaRPr>
          </a:p>
        </p:txBody>
      </p:sp>
      <p:sp>
        <p:nvSpPr>
          <p:cNvPr id="8624" name="Line 437"/>
          <p:cNvSpPr>
            <a:spLocks noChangeShapeType="1"/>
          </p:cNvSpPr>
          <p:nvPr/>
        </p:nvSpPr>
        <p:spPr bwMode="ltGray">
          <a:xfrm>
            <a:off x="6275388" y="4773891"/>
            <a:ext cx="0" cy="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latin typeface="+mn-lt"/>
            </a:endParaRPr>
          </a:p>
        </p:txBody>
      </p:sp>
      <p:sp>
        <p:nvSpPr>
          <p:cNvPr id="8625" name="Line 438"/>
          <p:cNvSpPr>
            <a:spLocks noChangeShapeType="1"/>
          </p:cNvSpPr>
          <p:nvPr/>
        </p:nvSpPr>
        <p:spPr bwMode="ltGray">
          <a:xfrm>
            <a:off x="6494463" y="4677054"/>
            <a:ext cx="0" cy="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latin typeface="+mn-lt"/>
            </a:endParaRPr>
          </a:p>
        </p:txBody>
      </p:sp>
      <p:sp>
        <p:nvSpPr>
          <p:cNvPr id="8626" name="Line 439"/>
          <p:cNvSpPr>
            <a:spLocks noChangeShapeType="1"/>
          </p:cNvSpPr>
          <p:nvPr/>
        </p:nvSpPr>
        <p:spPr bwMode="ltGray">
          <a:xfrm>
            <a:off x="6604001" y="4638954"/>
            <a:ext cx="12700" cy="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latin typeface="+mn-lt"/>
            </a:endParaRPr>
          </a:p>
        </p:txBody>
      </p:sp>
      <p:sp>
        <p:nvSpPr>
          <p:cNvPr id="8627" name="Line 440"/>
          <p:cNvSpPr>
            <a:spLocks noChangeShapeType="1"/>
          </p:cNvSpPr>
          <p:nvPr/>
        </p:nvSpPr>
        <p:spPr bwMode="ltGray">
          <a:xfrm>
            <a:off x="6921501" y="4677054"/>
            <a:ext cx="0" cy="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latin typeface="+mn-lt"/>
            </a:endParaRPr>
          </a:p>
        </p:txBody>
      </p:sp>
      <p:sp>
        <p:nvSpPr>
          <p:cNvPr id="8628" name="Line 441"/>
          <p:cNvSpPr>
            <a:spLocks noChangeShapeType="1"/>
          </p:cNvSpPr>
          <p:nvPr/>
        </p:nvSpPr>
        <p:spPr bwMode="ltGray">
          <a:xfrm>
            <a:off x="7102476" y="4762779"/>
            <a:ext cx="25400" cy="11112"/>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latin typeface="+mn-lt"/>
            </a:endParaRPr>
          </a:p>
        </p:txBody>
      </p:sp>
      <p:sp>
        <p:nvSpPr>
          <p:cNvPr id="8629" name="Line 442"/>
          <p:cNvSpPr>
            <a:spLocks noChangeShapeType="1"/>
          </p:cNvSpPr>
          <p:nvPr/>
        </p:nvSpPr>
        <p:spPr bwMode="ltGray">
          <a:xfrm>
            <a:off x="7127876" y="4786591"/>
            <a:ext cx="11112" cy="1270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latin typeface="+mn-lt"/>
            </a:endParaRPr>
          </a:p>
        </p:txBody>
      </p:sp>
      <p:sp>
        <p:nvSpPr>
          <p:cNvPr id="8630" name="Line 443"/>
          <p:cNvSpPr>
            <a:spLocks noChangeShapeType="1"/>
          </p:cNvSpPr>
          <p:nvPr/>
        </p:nvSpPr>
        <p:spPr bwMode="ltGray">
          <a:xfrm>
            <a:off x="7151688" y="4786591"/>
            <a:ext cx="12700" cy="1270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latin typeface="+mn-lt"/>
            </a:endParaRPr>
          </a:p>
        </p:txBody>
      </p:sp>
      <p:sp>
        <p:nvSpPr>
          <p:cNvPr id="8631" name="Line 444"/>
          <p:cNvSpPr>
            <a:spLocks noChangeShapeType="1"/>
          </p:cNvSpPr>
          <p:nvPr/>
        </p:nvSpPr>
        <p:spPr bwMode="ltGray">
          <a:xfrm>
            <a:off x="7188201" y="4799291"/>
            <a:ext cx="12700" cy="2540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latin typeface="+mn-lt"/>
            </a:endParaRPr>
          </a:p>
        </p:txBody>
      </p:sp>
      <p:sp>
        <p:nvSpPr>
          <p:cNvPr id="8632" name="Line 445"/>
          <p:cNvSpPr>
            <a:spLocks noChangeShapeType="1"/>
          </p:cNvSpPr>
          <p:nvPr/>
        </p:nvSpPr>
        <p:spPr bwMode="ltGray">
          <a:xfrm>
            <a:off x="7200901" y="4835804"/>
            <a:ext cx="23812" cy="11112"/>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latin typeface="+mn-lt"/>
            </a:endParaRPr>
          </a:p>
        </p:txBody>
      </p:sp>
      <p:sp>
        <p:nvSpPr>
          <p:cNvPr id="8633" name="Line 446"/>
          <p:cNvSpPr>
            <a:spLocks noChangeShapeType="1"/>
          </p:cNvSpPr>
          <p:nvPr/>
        </p:nvSpPr>
        <p:spPr bwMode="ltGray">
          <a:xfrm>
            <a:off x="4608513" y="3834091"/>
            <a:ext cx="0" cy="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latin typeface="+mn-lt"/>
            </a:endParaRPr>
          </a:p>
        </p:txBody>
      </p:sp>
      <p:sp>
        <p:nvSpPr>
          <p:cNvPr id="8634" name="Freeform 447"/>
          <p:cNvSpPr>
            <a:spLocks/>
          </p:cNvSpPr>
          <p:nvPr/>
        </p:nvSpPr>
        <p:spPr bwMode="ltGray">
          <a:xfrm>
            <a:off x="5210176" y="3607079"/>
            <a:ext cx="74612" cy="88900"/>
          </a:xfrm>
          <a:custGeom>
            <a:avLst/>
            <a:gdLst>
              <a:gd name="T0" fmla="*/ 0 w 49"/>
              <a:gd name="T1" fmla="*/ 2147483647 h 57"/>
              <a:gd name="T2" fmla="*/ 0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2147483647 h 57"/>
              <a:gd name="T14" fmla="*/ 2147483647 w 49"/>
              <a:gd name="T15" fmla="*/ 2147483647 h 57"/>
              <a:gd name="T16" fmla="*/ 2147483647 w 49"/>
              <a:gd name="T17" fmla="*/ 2147483647 h 57"/>
              <a:gd name="T18" fmla="*/ 2147483647 w 49"/>
              <a:gd name="T19" fmla="*/ 0 h 57"/>
              <a:gd name="T20" fmla="*/ 2147483647 w 49"/>
              <a:gd name="T21" fmla="*/ 0 h 57"/>
              <a:gd name="T22" fmla="*/ 2147483647 w 49"/>
              <a:gd name="T23" fmla="*/ 2147483647 h 57"/>
              <a:gd name="T24" fmla="*/ 2147483647 w 49"/>
              <a:gd name="T25" fmla="*/ 2147483647 h 57"/>
              <a:gd name="T26" fmla="*/ 2147483647 w 49"/>
              <a:gd name="T27" fmla="*/ 2147483647 h 57"/>
              <a:gd name="T28" fmla="*/ 0 w 49"/>
              <a:gd name="T29" fmla="*/ 2147483647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9" h="57">
                <a:moveTo>
                  <a:pt x="0" y="32"/>
                </a:moveTo>
                <a:lnTo>
                  <a:pt x="0" y="32"/>
                </a:lnTo>
                <a:lnTo>
                  <a:pt x="8" y="56"/>
                </a:lnTo>
                <a:lnTo>
                  <a:pt x="24" y="56"/>
                </a:lnTo>
                <a:lnTo>
                  <a:pt x="32" y="56"/>
                </a:lnTo>
                <a:lnTo>
                  <a:pt x="40" y="40"/>
                </a:lnTo>
                <a:lnTo>
                  <a:pt x="40" y="32"/>
                </a:lnTo>
                <a:lnTo>
                  <a:pt x="48" y="32"/>
                </a:lnTo>
                <a:lnTo>
                  <a:pt x="40" y="16"/>
                </a:lnTo>
                <a:lnTo>
                  <a:pt x="48" y="0"/>
                </a:lnTo>
                <a:lnTo>
                  <a:pt x="24" y="0"/>
                </a:lnTo>
                <a:lnTo>
                  <a:pt x="24" y="8"/>
                </a:lnTo>
                <a:lnTo>
                  <a:pt x="16" y="16"/>
                </a:lnTo>
                <a:lnTo>
                  <a:pt x="8" y="16"/>
                </a:lnTo>
                <a:lnTo>
                  <a:pt x="0"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35" name="Freeform 448"/>
          <p:cNvSpPr>
            <a:spLocks/>
          </p:cNvSpPr>
          <p:nvPr/>
        </p:nvSpPr>
        <p:spPr bwMode="ltGray">
          <a:xfrm>
            <a:off x="5210176" y="3607079"/>
            <a:ext cx="74612" cy="88900"/>
          </a:xfrm>
          <a:custGeom>
            <a:avLst/>
            <a:gdLst>
              <a:gd name="T0" fmla="*/ 0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2147483647 h 57"/>
              <a:gd name="T14" fmla="*/ 2147483647 w 49"/>
              <a:gd name="T15" fmla="*/ 2147483647 h 57"/>
              <a:gd name="T16" fmla="*/ 2147483647 w 49"/>
              <a:gd name="T17" fmla="*/ 0 h 57"/>
              <a:gd name="T18" fmla="*/ 2147483647 w 49"/>
              <a:gd name="T19" fmla="*/ 0 h 57"/>
              <a:gd name="T20" fmla="*/ 2147483647 w 49"/>
              <a:gd name="T21" fmla="*/ 2147483647 h 57"/>
              <a:gd name="T22" fmla="*/ 2147483647 w 49"/>
              <a:gd name="T23" fmla="*/ 2147483647 h 57"/>
              <a:gd name="T24" fmla="*/ 2147483647 w 49"/>
              <a:gd name="T25" fmla="*/ 2147483647 h 57"/>
              <a:gd name="T26" fmla="*/ 0 w 49"/>
              <a:gd name="T27" fmla="*/ 2147483647 h 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 h="57">
                <a:moveTo>
                  <a:pt x="0" y="32"/>
                </a:moveTo>
                <a:lnTo>
                  <a:pt x="8" y="56"/>
                </a:lnTo>
                <a:lnTo>
                  <a:pt x="24" y="56"/>
                </a:lnTo>
                <a:lnTo>
                  <a:pt x="32" y="56"/>
                </a:lnTo>
                <a:lnTo>
                  <a:pt x="40" y="40"/>
                </a:lnTo>
                <a:lnTo>
                  <a:pt x="40" y="32"/>
                </a:lnTo>
                <a:lnTo>
                  <a:pt x="48" y="32"/>
                </a:lnTo>
                <a:lnTo>
                  <a:pt x="40" y="16"/>
                </a:lnTo>
                <a:lnTo>
                  <a:pt x="48" y="0"/>
                </a:lnTo>
                <a:lnTo>
                  <a:pt x="24" y="0"/>
                </a:lnTo>
                <a:lnTo>
                  <a:pt x="24" y="8"/>
                </a:lnTo>
                <a:lnTo>
                  <a:pt x="16" y="16"/>
                </a:lnTo>
                <a:lnTo>
                  <a:pt x="8" y="16"/>
                </a:lnTo>
                <a:lnTo>
                  <a:pt x="0"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36" name="Freeform 449"/>
          <p:cNvSpPr>
            <a:spLocks/>
          </p:cNvSpPr>
          <p:nvPr/>
        </p:nvSpPr>
        <p:spPr bwMode="ltGray">
          <a:xfrm>
            <a:off x="5503863" y="3607079"/>
            <a:ext cx="122238" cy="50800"/>
          </a:xfrm>
          <a:custGeom>
            <a:avLst/>
            <a:gdLst>
              <a:gd name="T0" fmla="*/ 0 w 81"/>
              <a:gd name="T1" fmla="*/ 2147483647 h 33"/>
              <a:gd name="T2" fmla="*/ 0 w 81"/>
              <a:gd name="T3" fmla="*/ 2147483647 h 33"/>
              <a:gd name="T4" fmla="*/ 2147483647 w 81"/>
              <a:gd name="T5" fmla="*/ 2147483647 h 33"/>
              <a:gd name="T6" fmla="*/ 2147483647 w 81"/>
              <a:gd name="T7" fmla="*/ 2147483647 h 33"/>
              <a:gd name="T8" fmla="*/ 2147483647 w 81"/>
              <a:gd name="T9" fmla="*/ 0 h 33"/>
              <a:gd name="T10" fmla="*/ 2147483647 w 81"/>
              <a:gd name="T11" fmla="*/ 0 h 33"/>
              <a:gd name="T12" fmla="*/ 2147483647 w 81"/>
              <a:gd name="T13" fmla="*/ 2147483647 h 33"/>
              <a:gd name="T14" fmla="*/ 2147483647 w 81"/>
              <a:gd name="T15" fmla="*/ 0 h 33"/>
              <a:gd name="T16" fmla="*/ 2147483647 w 81"/>
              <a:gd name="T17" fmla="*/ 0 h 33"/>
              <a:gd name="T18" fmla="*/ 2147483647 w 81"/>
              <a:gd name="T19" fmla="*/ 0 h 33"/>
              <a:gd name="T20" fmla="*/ 2147483647 w 81"/>
              <a:gd name="T21" fmla="*/ 2147483647 h 33"/>
              <a:gd name="T22" fmla="*/ 0 w 81"/>
              <a:gd name="T23" fmla="*/ 2147483647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1" h="33">
                <a:moveTo>
                  <a:pt x="0" y="16"/>
                </a:moveTo>
                <a:lnTo>
                  <a:pt x="0" y="16"/>
                </a:lnTo>
                <a:lnTo>
                  <a:pt x="8" y="32"/>
                </a:lnTo>
                <a:lnTo>
                  <a:pt x="16" y="8"/>
                </a:lnTo>
                <a:lnTo>
                  <a:pt x="24" y="0"/>
                </a:lnTo>
                <a:lnTo>
                  <a:pt x="56" y="0"/>
                </a:lnTo>
                <a:lnTo>
                  <a:pt x="64" y="8"/>
                </a:lnTo>
                <a:lnTo>
                  <a:pt x="80" y="0"/>
                </a:lnTo>
                <a:lnTo>
                  <a:pt x="56" y="0"/>
                </a:lnTo>
                <a:lnTo>
                  <a:pt x="16" y="0"/>
                </a:lnTo>
                <a:lnTo>
                  <a:pt x="8" y="8"/>
                </a:lnTo>
                <a:lnTo>
                  <a:pt x="0"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37" name="Freeform 450"/>
          <p:cNvSpPr>
            <a:spLocks/>
          </p:cNvSpPr>
          <p:nvPr/>
        </p:nvSpPr>
        <p:spPr bwMode="ltGray">
          <a:xfrm>
            <a:off x="5503863" y="3607079"/>
            <a:ext cx="122238" cy="50800"/>
          </a:xfrm>
          <a:custGeom>
            <a:avLst/>
            <a:gdLst>
              <a:gd name="T0" fmla="*/ 0 w 81"/>
              <a:gd name="T1" fmla="*/ 2147483647 h 33"/>
              <a:gd name="T2" fmla="*/ 2147483647 w 81"/>
              <a:gd name="T3" fmla="*/ 2147483647 h 33"/>
              <a:gd name="T4" fmla="*/ 2147483647 w 81"/>
              <a:gd name="T5" fmla="*/ 2147483647 h 33"/>
              <a:gd name="T6" fmla="*/ 2147483647 w 81"/>
              <a:gd name="T7" fmla="*/ 0 h 33"/>
              <a:gd name="T8" fmla="*/ 2147483647 w 81"/>
              <a:gd name="T9" fmla="*/ 0 h 33"/>
              <a:gd name="T10" fmla="*/ 2147483647 w 81"/>
              <a:gd name="T11" fmla="*/ 2147483647 h 33"/>
              <a:gd name="T12" fmla="*/ 2147483647 w 81"/>
              <a:gd name="T13" fmla="*/ 0 h 33"/>
              <a:gd name="T14" fmla="*/ 2147483647 w 81"/>
              <a:gd name="T15" fmla="*/ 0 h 33"/>
              <a:gd name="T16" fmla="*/ 2147483647 w 81"/>
              <a:gd name="T17" fmla="*/ 0 h 33"/>
              <a:gd name="T18" fmla="*/ 2147483647 w 81"/>
              <a:gd name="T19" fmla="*/ 2147483647 h 33"/>
              <a:gd name="T20" fmla="*/ 0 w 81"/>
              <a:gd name="T21" fmla="*/ 2147483647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1" h="33">
                <a:moveTo>
                  <a:pt x="0" y="16"/>
                </a:moveTo>
                <a:lnTo>
                  <a:pt x="8" y="32"/>
                </a:lnTo>
                <a:lnTo>
                  <a:pt x="16" y="8"/>
                </a:lnTo>
                <a:lnTo>
                  <a:pt x="24" y="0"/>
                </a:lnTo>
                <a:lnTo>
                  <a:pt x="56" y="0"/>
                </a:lnTo>
                <a:lnTo>
                  <a:pt x="64" y="8"/>
                </a:lnTo>
                <a:lnTo>
                  <a:pt x="80" y="0"/>
                </a:lnTo>
                <a:lnTo>
                  <a:pt x="56" y="0"/>
                </a:lnTo>
                <a:lnTo>
                  <a:pt x="16" y="0"/>
                </a:lnTo>
                <a:lnTo>
                  <a:pt x="8" y="8"/>
                </a:lnTo>
                <a:lnTo>
                  <a:pt x="0"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38" name="Freeform 451"/>
          <p:cNvSpPr>
            <a:spLocks/>
          </p:cNvSpPr>
          <p:nvPr/>
        </p:nvSpPr>
        <p:spPr bwMode="ltGray">
          <a:xfrm>
            <a:off x="6086476" y="3326091"/>
            <a:ext cx="123825" cy="147638"/>
          </a:xfrm>
          <a:custGeom>
            <a:avLst/>
            <a:gdLst>
              <a:gd name="T0" fmla="*/ 0 w 81"/>
              <a:gd name="T1" fmla="*/ 2147483647 h 97"/>
              <a:gd name="T2" fmla="*/ 0 w 81"/>
              <a:gd name="T3" fmla="*/ 2147483647 h 97"/>
              <a:gd name="T4" fmla="*/ 2147483647 w 81"/>
              <a:gd name="T5" fmla="*/ 2147483647 h 97"/>
              <a:gd name="T6" fmla="*/ 2147483647 w 81"/>
              <a:gd name="T7" fmla="*/ 2147483647 h 97"/>
              <a:gd name="T8" fmla="*/ 2147483647 w 81"/>
              <a:gd name="T9" fmla="*/ 2147483647 h 97"/>
              <a:gd name="T10" fmla="*/ 2147483647 w 81"/>
              <a:gd name="T11" fmla="*/ 2147483647 h 97"/>
              <a:gd name="T12" fmla="*/ 2147483647 w 81"/>
              <a:gd name="T13" fmla="*/ 2147483647 h 97"/>
              <a:gd name="T14" fmla="*/ 2147483647 w 81"/>
              <a:gd name="T15" fmla="*/ 0 h 97"/>
              <a:gd name="T16" fmla="*/ 2147483647 w 81"/>
              <a:gd name="T17" fmla="*/ 0 h 97"/>
              <a:gd name="T18" fmla="*/ 2147483647 w 81"/>
              <a:gd name="T19" fmla="*/ 2147483647 h 97"/>
              <a:gd name="T20" fmla="*/ 2147483647 w 81"/>
              <a:gd name="T21" fmla="*/ 2147483647 h 97"/>
              <a:gd name="T22" fmla="*/ 0 w 81"/>
              <a:gd name="T23" fmla="*/ 2147483647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1" h="97">
                <a:moveTo>
                  <a:pt x="0" y="88"/>
                </a:moveTo>
                <a:lnTo>
                  <a:pt x="0" y="88"/>
                </a:lnTo>
                <a:lnTo>
                  <a:pt x="8" y="96"/>
                </a:lnTo>
                <a:lnTo>
                  <a:pt x="32" y="88"/>
                </a:lnTo>
                <a:lnTo>
                  <a:pt x="32" y="80"/>
                </a:lnTo>
                <a:lnTo>
                  <a:pt x="56" y="64"/>
                </a:lnTo>
                <a:lnTo>
                  <a:pt x="72" y="40"/>
                </a:lnTo>
                <a:lnTo>
                  <a:pt x="80" y="0"/>
                </a:lnTo>
                <a:lnTo>
                  <a:pt x="72" y="0"/>
                </a:lnTo>
                <a:lnTo>
                  <a:pt x="56" y="40"/>
                </a:lnTo>
                <a:lnTo>
                  <a:pt x="24" y="80"/>
                </a:lnTo>
                <a:lnTo>
                  <a:pt x="0" y="8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39" name="Freeform 452"/>
          <p:cNvSpPr>
            <a:spLocks/>
          </p:cNvSpPr>
          <p:nvPr/>
        </p:nvSpPr>
        <p:spPr bwMode="ltGray">
          <a:xfrm>
            <a:off x="6086476" y="3326091"/>
            <a:ext cx="123825" cy="147638"/>
          </a:xfrm>
          <a:custGeom>
            <a:avLst/>
            <a:gdLst>
              <a:gd name="T0" fmla="*/ 0 w 81"/>
              <a:gd name="T1" fmla="*/ 2147483647 h 97"/>
              <a:gd name="T2" fmla="*/ 2147483647 w 81"/>
              <a:gd name="T3" fmla="*/ 2147483647 h 97"/>
              <a:gd name="T4" fmla="*/ 2147483647 w 81"/>
              <a:gd name="T5" fmla="*/ 2147483647 h 97"/>
              <a:gd name="T6" fmla="*/ 2147483647 w 81"/>
              <a:gd name="T7" fmla="*/ 2147483647 h 97"/>
              <a:gd name="T8" fmla="*/ 2147483647 w 81"/>
              <a:gd name="T9" fmla="*/ 2147483647 h 97"/>
              <a:gd name="T10" fmla="*/ 2147483647 w 81"/>
              <a:gd name="T11" fmla="*/ 2147483647 h 97"/>
              <a:gd name="T12" fmla="*/ 2147483647 w 81"/>
              <a:gd name="T13" fmla="*/ 0 h 97"/>
              <a:gd name="T14" fmla="*/ 2147483647 w 81"/>
              <a:gd name="T15" fmla="*/ 0 h 97"/>
              <a:gd name="T16" fmla="*/ 2147483647 w 81"/>
              <a:gd name="T17" fmla="*/ 2147483647 h 97"/>
              <a:gd name="T18" fmla="*/ 2147483647 w 81"/>
              <a:gd name="T19" fmla="*/ 2147483647 h 97"/>
              <a:gd name="T20" fmla="*/ 0 w 81"/>
              <a:gd name="T21" fmla="*/ 2147483647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1" h="97">
                <a:moveTo>
                  <a:pt x="0" y="88"/>
                </a:moveTo>
                <a:lnTo>
                  <a:pt x="8" y="96"/>
                </a:lnTo>
                <a:lnTo>
                  <a:pt x="32" y="88"/>
                </a:lnTo>
                <a:lnTo>
                  <a:pt x="32" y="80"/>
                </a:lnTo>
                <a:lnTo>
                  <a:pt x="56" y="64"/>
                </a:lnTo>
                <a:lnTo>
                  <a:pt x="72" y="40"/>
                </a:lnTo>
                <a:lnTo>
                  <a:pt x="80" y="0"/>
                </a:lnTo>
                <a:lnTo>
                  <a:pt x="72" y="0"/>
                </a:lnTo>
                <a:lnTo>
                  <a:pt x="56" y="40"/>
                </a:lnTo>
                <a:lnTo>
                  <a:pt x="24" y="80"/>
                </a:lnTo>
                <a:lnTo>
                  <a:pt x="0" y="8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40" name="Freeform 453"/>
          <p:cNvSpPr>
            <a:spLocks/>
          </p:cNvSpPr>
          <p:nvPr/>
        </p:nvSpPr>
        <p:spPr bwMode="ltGray">
          <a:xfrm>
            <a:off x="879476" y="2630766"/>
            <a:ext cx="717550" cy="746125"/>
          </a:xfrm>
          <a:custGeom>
            <a:avLst/>
            <a:gdLst>
              <a:gd name="T0" fmla="*/ 2147483647 w 473"/>
              <a:gd name="T1" fmla="*/ 2147483647 h 489"/>
              <a:gd name="T2" fmla="*/ 2147483647 w 473"/>
              <a:gd name="T3" fmla="*/ 2147483647 h 489"/>
              <a:gd name="T4" fmla="*/ 2147483647 w 473"/>
              <a:gd name="T5" fmla="*/ 2147483647 h 489"/>
              <a:gd name="T6" fmla="*/ 2147483647 w 473"/>
              <a:gd name="T7" fmla="*/ 2147483647 h 489"/>
              <a:gd name="T8" fmla="*/ 2147483647 w 473"/>
              <a:gd name="T9" fmla="*/ 2147483647 h 489"/>
              <a:gd name="T10" fmla="*/ 2147483647 w 473"/>
              <a:gd name="T11" fmla="*/ 2147483647 h 489"/>
              <a:gd name="T12" fmla="*/ 2147483647 w 473"/>
              <a:gd name="T13" fmla="*/ 2147483647 h 489"/>
              <a:gd name="T14" fmla="*/ 2147483647 w 473"/>
              <a:gd name="T15" fmla="*/ 2147483647 h 489"/>
              <a:gd name="T16" fmla="*/ 2147483647 w 473"/>
              <a:gd name="T17" fmla="*/ 2147483647 h 489"/>
              <a:gd name="T18" fmla="*/ 2147483647 w 473"/>
              <a:gd name="T19" fmla="*/ 2147483647 h 489"/>
              <a:gd name="T20" fmla="*/ 2147483647 w 473"/>
              <a:gd name="T21" fmla="*/ 2147483647 h 489"/>
              <a:gd name="T22" fmla="*/ 2147483647 w 473"/>
              <a:gd name="T23" fmla="*/ 0 h 489"/>
              <a:gd name="T24" fmla="*/ 2147483647 w 473"/>
              <a:gd name="T25" fmla="*/ 2147483647 h 489"/>
              <a:gd name="T26" fmla="*/ 2147483647 w 473"/>
              <a:gd name="T27" fmla="*/ 2147483647 h 489"/>
              <a:gd name="T28" fmla="*/ 2147483647 w 473"/>
              <a:gd name="T29" fmla="*/ 2147483647 h 489"/>
              <a:gd name="T30" fmla="*/ 2147483647 w 473"/>
              <a:gd name="T31" fmla="*/ 2147483647 h 489"/>
              <a:gd name="T32" fmla="*/ 2147483647 w 473"/>
              <a:gd name="T33" fmla="*/ 2147483647 h 489"/>
              <a:gd name="T34" fmla="*/ 2147483647 w 473"/>
              <a:gd name="T35" fmla="*/ 2147483647 h 489"/>
              <a:gd name="T36" fmla="*/ 2147483647 w 473"/>
              <a:gd name="T37" fmla="*/ 2147483647 h 489"/>
              <a:gd name="T38" fmla="*/ 2147483647 w 473"/>
              <a:gd name="T39" fmla="*/ 2147483647 h 489"/>
              <a:gd name="T40" fmla="*/ 2147483647 w 473"/>
              <a:gd name="T41" fmla="*/ 2147483647 h 489"/>
              <a:gd name="T42" fmla="*/ 2147483647 w 473"/>
              <a:gd name="T43" fmla="*/ 2147483647 h 489"/>
              <a:gd name="T44" fmla="*/ 2147483647 w 473"/>
              <a:gd name="T45" fmla="*/ 2147483647 h 489"/>
              <a:gd name="T46" fmla="*/ 2147483647 w 473"/>
              <a:gd name="T47" fmla="*/ 2147483647 h 489"/>
              <a:gd name="T48" fmla="*/ 2147483647 w 473"/>
              <a:gd name="T49" fmla="*/ 2147483647 h 489"/>
              <a:gd name="T50" fmla="*/ 2147483647 w 473"/>
              <a:gd name="T51" fmla="*/ 2147483647 h 489"/>
              <a:gd name="T52" fmla="*/ 2147483647 w 473"/>
              <a:gd name="T53" fmla="*/ 2147483647 h 489"/>
              <a:gd name="T54" fmla="*/ 2147483647 w 473"/>
              <a:gd name="T55" fmla="*/ 2147483647 h 489"/>
              <a:gd name="T56" fmla="*/ 2147483647 w 473"/>
              <a:gd name="T57" fmla="*/ 2147483647 h 489"/>
              <a:gd name="T58" fmla="*/ 2147483647 w 473"/>
              <a:gd name="T59" fmla="*/ 2147483647 h 489"/>
              <a:gd name="T60" fmla="*/ 2147483647 w 473"/>
              <a:gd name="T61" fmla="*/ 2147483647 h 489"/>
              <a:gd name="T62" fmla="*/ 2147483647 w 473"/>
              <a:gd name="T63" fmla="*/ 2147483647 h 489"/>
              <a:gd name="T64" fmla="*/ 2147483647 w 473"/>
              <a:gd name="T65" fmla="*/ 2147483647 h 489"/>
              <a:gd name="T66" fmla="*/ 2147483647 w 473"/>
              <a:gd name="T67" fmla="*/ 2147483647 h 489"/>
              <a:gd name="T68" fmla="*/ 2147483647 w 473"/>
              <a:gd name="T69" fmla="*/ 2147483647 h 489"/>
              <a:gd name="T70" fmla="*/ 2147483647 w 473"/>
              <a:gd name="T71" fmla="*/ 2147483647 h 489"/>
              <a:gd name="T72" fmla="*/ 2147483647 w 473"/>
              <a:gd name="T73" fmla="*/ 2147483647 h 489"/>
              <a:gd name="T74" fmla="*/ 2147483647 w 473"/>
              <a:gd name="T75" fmla="*/ 2147483647 h 489"/>
              <a:gd name="T76" fmla="*/ 2147483647 w 473"/>
              <a:gd name="T77" fmla="*/ 2147483647 h 489"/>
              <a:gd name="T78" fmla="*/ 2147483647 w 473"/>
              <a:gd name="T79" fmla="*/ 2147483647 h 489"/>
              <a:gd name="T80" fmla="*/ 2147483647 w 473"/>
              <a:gd name="T81" fmla="*/ 2147483647 h 489"/>
              <a:gd name="T82" fmla="*/ 2147483647 w 473"/>
              <a:gd name="T83" fmla="*/ 2147483647 h 489"/>
              <a:gd name="T84" fmla="*/ 2147483647 w 473"/>
              <a:gd name="T85" fmla="*/ 2147483647 h 489"/>
              <a:gd name="T86" fmla="*/ 2147483647 w 473"/>
              <a:gd name="T87" fmla="*/ 2147483647 h 489"/>
              <a:gd name="T88" fmla="*/ 2147483647 w 473"/>
              <a:gd name="T89" fmla="*/ 2147483647 h 489"/>
              <a:gd name="T90" fmla="*/ 2147483647 w 473"/>
              <a:gd name="T91" fmla="*/ 2147483647 h 489"/>
              <a:gd name="T92" fmla="*/ 2147483647 w 473"/>
              <a:gd name="T93" fmla="*/ 2147483647 h 489"/>
              <a:gd name="T94" fmla="*/ 2147483647 w 473"/>
              <a:gd name="T95" fmla="*/ 2147483647 h 489"/>
              <a:gd name="T96" fmla="*/ 2147483647 w 473"/>
              <a:gd name="T97" fmla="*/ 2147483647 h 489"/>
              <a:gd name="T98" fmla="*/ 2147483647 w 473"/>
              <a:gd name="T99" fmla="*/ 2147483647 h 489"/>
              <a:gd name="T100" fmla="*/ 2147483647 w 473"/>
              <a:gd name="T101" fmla="*/ 2147483647 h 489"/>
              <a:gd name="T102" fmla="*/ 2147483647 w 473"/>
              <a:gd name="T103" fmla="*/ 2147483647 h 489"/>
              <a:gd name="T104" fmla="*/ 2147483647 w 473"/>
              <a:gd name="T105" fmla="*/ 2147483647 h 489"/>
              <a:gd name="T106" fmla="*/ 2147483647 w 473"/>
              <a:gd name="T107" fmla="*/ 2147483647 h 489"/>
              <a:gd name="T108" fmla="*/ 2147483647 w 473"/>
              <a:gd name="T109" fmla="*/ 2147483647 h 489"/>
              <a:gd name="T110" fmla="*/ 2147483647 w 473"/>
              <a:gd name="T111" fmla="*/ 2147483647 h 489"/>
              <a:gd name="T112" fmla="*/ 2147483647 w 473"/>
              <a:gd name="T113" fmla="*/ 2147483647 h 489"/>
              <a:gd name="T114" fmla="*/ 2147483647 w 473"/>
              <a:gd name="T115" fmla="*/ 2147483647 h 489"/>
              <a:gd name="T116" fmla="*/ 2147483647 w 473"/>
              <a:gd name="T117" fmla="*/ 2147483647 h 489"/>
              <a:gd name="T118" fmla="*/ 2147483647 w 473"/>
              <a:gd name="T119" fmla="*/ 2147483647 h 489"/>
              <a:gd name="T120" fmla="*/ 2147483647 w 473"/>
              <a:gd name="T121" fmla="*/ 2147483647 h 4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73" h="489">
                <a:moveTo>
                  <a:pt x="472" y="472"/>
                </a:moveTo>
                <a:lnTo>
                  <a:pt x="472" y="472"/>
                </a:lnTo>
                <a:lnTo>
                  <a:pt x="472" y="448"/>
                </a:lnTo>
                <a:lnTo>
                  <a:pt x="448" y="432"/>
                </a:lnTo>
                <a:lnTo>
                  <a:pt x="424" y="384"/>
                </a:lnTo>
                <a:lnTo>
                  <a:pt x="416" y="384"/>
                </a:lnTo>
                <a:lnTo>
                  <a:pt x="408" y="360"/>
                </a:lnTo>
                <a:lnTo>
                  <a:pt x="392" y="368"/>
                </a:lnTo>
                <a:lnTo>
                  <a:pt x="384" y="376"/>
                </a:lnTo>
                <a:lnTo>
                  <a:pt x="360" y="352"/>
                </a:lnTo>
                <a:lnTo>
                  <a:pt x="360" y="344"/>
                </a:lnTo>
                <a:lnTo>
                  <a:pt x="336" y="352"/>
                </a:lnTo>
                <a:lnTo>
                  <a:pt x="336" y="344"/>
                </a:lnTo>
                <a:lnTo>
                  <a:pt x="336" y="64"/>
                </a:lnTo>
                <a:lnTo>
                  <a:pt x="312" y="48"/>
                </a:lnTo>
                <a:lnTo>
                  <a:pt x="288" y="56"/>
                </a:lnTo>
                <a:lnTo>
                  <a:pt x="272" y="48"/>
                </a:lnTo>
                <a:lnTo>
                  <a:pt x="256" y="48"/>
                </a:lnTo>
                <a:lnTo>
                  <a:pt x="232" y="32"/>
                </a:lnTo>
                <a:lnTo>
                  <a:pt x="200" y="32"/>
                </a:lnTo>
                <a:lnTo>
                  <a:pt x="192" y="16"/>
                </a:lnTo>
                <a:lnTo>
                  <a:pt x="168" y="16"/>
                </a:lnTo>
                <a:lnTo>
                  <a:pt x="160" y="8"/>
                </a:lnTo>
                <a:lnTo>
                  <a:pt x="144" y="0"/>
                </a:lnTo>
                <a:lnTo>
                  <a:pt x="128" y="16"/>
                </a:lnTo>
                <a:lnTo>
                  <a:pt x="112" y="24"/>
                </a:lnTo>
                <a:lnTo>
                  <a:pt x="88" y="40"/>
                </a:lnTo>
                <a:lnTo>
                  <a:pt x="80" y="40"/>
                </a:lnTo>
                <a:lnTo>
                  <a:pt x="64" y="56"/>
                </a:lnTo>
                <a:lnTo>
                  <a:pt x="56" y="88"/>
                </a:lnTo>
                <a:lnTo>
                  <a:pt x="24" y="96"/>
                </a:lnTo>
                <a:lnTo>
                  <a:pt x="16" y="112"/>
                </a:lnTo>
                <a:lnTo>
                  <a:pt x="48" y="136"/>
                </a:lnTo>
                <a:lnTo>
                  <a:pt x="56" y="152"/>
                </a:lnTo>
                <a:lnTo>
                  <a:pt x="72" y="176"/>
                </a:lnTo>
                <a:lnTo>
                  <a:pt x="72" y="184"/>
                </a:lnTo>
                <a:lnTo>
                  <a:pt x="48" y="184"/>
                </a:lnTo>
                <a:lnTo>
                  <a:pt x="48" y="168"/>
                </a:lnTo>
                <a:lnTo>
                  <a:pt x="40" y="168"/>
                </a:lnTo>
                <a:lnTo>
                  <a:pt x="8" y="184"/>
                </a:lnTo>
                <a:lnTo>
                  <a:pt x="0" y="200"/>
                </a:lnTo>
                <a:lnTo>
                  <a:pt x="16" y="208"/>
                </a:lnTo>
                <a:lnTo>
                  <a:pt x="16" y="216"/>
                </a:lnTo>
                <a:lnTo>
                  <a:pt x="16" y="224"/>
                </a:lnTo>
                <a:lnTo>
                  <a:pt x="32" y="232"/>
                </a:lnTo>
                <a:lnTo>
                  <a:pt x="48" y="232"/>
                </a:lnTo>
                <a:lnTo>
                  <a:pt x="64" y="232"/>
                </a:lnTo>
                <a:lnTo>
                  <a:pt x="80" y="224"/>
                </a:lnTo>
                <a:lnTo>
                  <a:pt x="80" y="232"/>
                </a:lnTo>
                <a:lnTo>
                  <a:pt x="88" y="248"/>
                </a:lnTo>
                <a:lnTo>
                  <a:pt x="80" y="264"/>
                </a:lnTo>
                <a:lnTo>
                  <a:pt x="64" y="264"/>
                </a:lnTo>
                <a:lnTo>
                  <a:pt x="56" y="272"/>
                </a:lnTo>
                <a:lnTo>
                  <a:pt x="48" y="272"/>
                </a:lnTo>
                <a:lnTo>
                  <a:pt x="40" y="272"/>
                </a:lnTo>
                <a:lnTo>
                  <a:pt x="24" y="312"/>
                </a:lnTo>
                <a:lnTo>
                  <a:pt x="48" y="360"/>
                </a:lnTo>
                <a:lnTo>
                  <a:pt x="56" y="360"/>
                </a:lnTo>
                <a:lnTo>
                  <a:pt x="72" y="352"/>
                </a:lnTo>
                <a:lnTo>
                  <a:pt x="72" y="368"/>
                </a:lnTo>
                <a:lnTo>
                  <a:pt x="72" y="376"/>
                </a:lnTo>
                <a:lnTo>
                  <a:pt x="80" y="384"/>
                </a:lnTo>
                <a:lnTo>
                  <a:pt x="104" y="384"/>
                </a:lnTo>
                <a:lnTo>
                  <a:pt x="112" y="392"/>
                </a:lnTo>
                <a:lnTo>
                  <a:pt x="112" y="384"/>
                </a:lnTo>
                <a:lnTo>
                  <a:pt x="128" y="384"/>
                </a:lnTo>
                <a:lnTo>
                  <a:pt x="128" y="400"/>
                </a:lnTo>
                <a:lnTo>
                  <a:pt x="128" y="416"/>
                </a:lnTo>
                <a:lnTo>
                  <a:pt x="88" y="448"/>
                </a:lnTo>
                <a:lnTo>
                  <a:pt x="64" y="456"/>
                </a:lnTo>
                <a:lnTo>
                  <a:pt x="56" y="464"/>
                </a:lnTo>
                <a:lnTo>
                  <a:pt x="32" y="480"/>
                </a:lnTo>
                <a:lnTo>
                  <a:pt x="40" y="488"/>
                </a:lnTo>
                <a:lnTo>
                  <a:pt x="80" y="464"/>
                </a:lnTo>
                <a:lnTo>
                  <a:pt x="112" y="448"/>
                </a:lnTo>
                <a:lnTo>
                  <a:pt x="120" y="440"/>
                </a:lnTo>
                <a:lnTo>
                  <a:pt x="136" y="424"/>
                </a:lnTo>
                <a:lnTo>
                  <a:pt x="176" y="392"/>
                </a:lnTo>
                <a:lnTo>
                  <a:pt x="184" y="384"/>
                </a:lnTo>
                <a:lnTo>
                  <a:pt x="168" y="376"/>
                </a:lnTo>
                <a:lnTo>
                  <a:pt x="176" y="368"/>
                </a:lnTo>
                <a:lnTo>
                  <a:pt x="192" y="352"/>
                </a:lnTo>
                <a:lnTo>
                  <a:pt x="192" y="336"/>
                </a:lnTo>
                <a:lnTo>
                  <a:pt x="216" y="320"/>
                </a:lnTo>
                <a:lnTo>
                  <a:pt x="224" y="320"/>
                </a:lnTo>
                <a:lnTo>
                  <a:pt x="216" y="328"/>
                </a:lnTo>
                <a:lnTo>
                  <a:pt x="208" y="336"/>
                </a:lnTo>
                <a:lnTo>
                  <a:pt x="200" y="360"/>
                </a:lnTo>
                <a:lnTo>
                  <a:pt x="208" y="368"/>
                </a:lnTo>
                <a:lnTo>
                  <a:pt x="200" y="376"/>
                </a:lnTo>
                <a:lnTo>
                  <a:pt x="208" y="376"/>
                </a:lnTo>
                <a:lnTo>
                  <a:pt x="232" y="360"/>
                </a:lnTo>
                <a:lnTo>
                  <a:pt x="240" y="360"/>
                </a:lnTo>
                <a:lnTo>
                  <a:pt x="248" y="344"/>
                </a:lnTo>
                <a:lnTo>
                  <a:pt x="240" y="328"/>
                </a:lnTo>
                <a:lnTo>
                  <a:pt x="264" y="336"/>
                </a:lnTo>
                <a:lnTo>
                  <a:pt x="296" y="352"/>
                </a:lnTo>
                <a:lnTo>
                  <a:pt x="320" y="352"/>
                </a:lnTo>
                <a:lnTo>
                  <a:pt x="344" y="360"/>
                </a:lnTo>
                <a:lnTo>
                  <a:pt x="352" y="360"/>
                </a:lnTo>
                <a:lnTo>
                  <a:pt x="352" y="368"/>
                </a:lnTo>
                <a:lnTo>
                  <a:pt x="392" y="400"/>
                </a:lnTo>
                <a:lnTo>
                  <a:pt x="416" y="448"/>
                </a:lnTo>
                <a:lnTo>
                  <a:pt x="408" y="408"/>
                </a:lnTo>
                <a:lnTo>
                  <a:pt x="400" y="400"/>
                </a:lnTo>
                <a:lnTo>
                  <a:pt x="408" y="400"/>
                </a:lnTo>
                <a:lnTo>
                  <a:pt x="408" y="384"/>
                </a:lnTo>
                <a:lnTo>
                  <a:pt x="416" y="424"/>
                </a:lnTo>
                <a:lnTo>
                  <a:pt x="424" y="416"/>
                </a:lnTo>
                <a:lnTo>
                  <a:pt x="440" y="432"/>
                </a:lnTo>
                <a:lnTo>
                  <a:pt x="424" y="424"/>
                </a:lnTo>
                <a:lnTo>
                  <a:pt x="424" y="432"/>
                </a:lnTo>
                <a:lnTo>
                  <a:pt x="424" y="448"/>
                </a:lnTo>
                <a:lnTo>
                  <a:pt x="432" y="440"/>
                </a:lnTo>
                <a:lnTo>
                  <a:pt x="432" y="456"/>
                </a:lnTo>
                <a:lnTo>
                  <a:pt x="448" y="480"/>
                </a:lnTo>
                <a:lnTo>
                  <a:pt x="448" y="464"/>
                </a:lnTo>
                <a:lnTo>
                  <a:pt x="440" y="448"/>
                </a:lnTo>
                <a:lnTo>
                  <a:pt x="448" y="448"/>
                </a:lnTo>
                <a:lnTo>
                  <a:pt x="448" y="456"/>
                </a:lnTo>
                <a:lnTo>
                  <a:pt x="456" y="472"/>
                </a:lnTo>
                <a:lnTo>
                  <a:pt x="464" y="480"/>
                </a:lnTo>
                <a:lnTo>
                  <a:pt x="472" y="47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41" name="Freeform 454"/>
          <p:cNvSpPr>
            <a:spLocks/>
          </p:cNvSpPr>
          <p:nvPr/>
        </p:nvSpPr>
        <p:spPr bwMode="ltGray">
          <a:xfrm>
            <a:off x="879476" y="2630766"/>
            <a:ext cx="717550" cy="746125"/>
          </a:xfrm>
          <a:custGeom>
            <a:avLst/>
            <a:gdLst>
              <a:gd name="T0" fmla="*/ 2147483647 w 473"/>
              <a:gd name="T1" fmla="*/ 2147483647 h 489"/>
              <a:gd name="T2" fmla="*/ 2147483647 w 473"/>
              <a:gd name="T3" fmla="*/ 2147483647 h 489"/>
              <a:gd name="T4" fmla="*/ 2147483647 w 473"/>
              <a:gd name="T5" fmla="*/ 2147483647 h 489"/>
              <a:gd name="T6" fmla="*/ 2147483647 w 473"/>
              <a:gd name="T7" fmla="*/ 2147483647 h 489"/>
              <a:gd name="T8" fmla="*/ 2147483647 w 473"/>
              <a:gd name="T9" fmla="*/ 2147483647 h 489"/>
              <a:gd name="T10" fmla="*/ 2147483647 w 473"/>
              <a:gd name="T11" fmla="*/ 2147483647 h 489"/>
              <a:gd name="T12" fmla="*/ 2147483647 w 473"/>
              <a:gd name="T13" fmla="*/ 2147483647 h 489"/>
              <a:gd name="T14" fmla="*/ 2147483647 w 473"/>
              <a:gd name="T15" fmla="*/ 2147483647 h 489"/>
              <a:gd name="T16" fmla="*/ 2147483647 w 473"/>
              <a:gd name="T17" fmla="*/ 2147483647 h 489"/>
              <a:gd name="T18" fmla="*/ 2147483647 w 473"/>
              <a:gd name="T19" fmla="*/ 2147483647 h 489"/>
              <a:gd name="T20" fmla="*/ 2147483647 w 473"/>
              <a:gd name="T21" fmla="*/ 2147483647 h 489"/>
              <a:gd name="T22" fmla="*/ 2147483647 w 473"/>
              <a:gd name="T23" fmla="*/ 2147483647 h 489"/>
              <a:gd name="T24" fmla="*/ 2147483647 w 473"/>
              <a:gd name="T25" fmla="*/ 2147483647 h 489"/>
              <a:gd name="T26" fmla="*/ 2147483647 w 473"/>
              <a:gd name="T27" fmla="*/ 2147483647 h 489"/>
              <a:gd name="T28" fmla="*/ 2147483647 w 473"/>
              <a:gd name="T29" fmla="*/ 2147483647 h 489"/>
              <a:gd name="T30" fmla="*/ 2147483647 w 473"/>
              <a:gd name="T31" fmla="*/ 2147483647 h 489"/>
              <a:gd name="T32" fmla="*/ 2147483647 w 473"/>
              <a:gd name="T33" fmla="*/ 2147483647 h 489"/>
              <a:gd name="T34" fmla="*/ 2147483647 w 473"/>
              <a:gd name="T35" fmla="*/ 2147483647 h 489"/>
              <a:gd name="T36" fmla="*/ 2147483647 w 473"/>
              <a:gd name="T37" fmla="*/ 2147483647 h 489"/>
              <a:gd name="T38" fmla="*/ 0 w 473"/>
              <a:gd name="T39" fmla="*/ 2147483647 h 489"/>
              <a:gd name="T40" fmla="*/ 2147483647 w 473"/>
              <a:gd name="T41" fmla="*/ 2147483647 h 489"/>
              <a:gd name="T42" fmla="*/ 2147483647 w 473"/>
              <a:gd name="T43" fmla="*/ 2147483647 h 489"/>
              <a:gd name="T44" fmla="*/ 2147483647 w 473"/>
              <a:gd name="T45" fmla="*/ 2147483647 h 489"/>
              <a:gd name="T46" fmla="*/ 2147483647 w 473"/>
              <a:gd name="T47" fmla="*/ 2147483647 h 489"/>
              <a:gd name="T48" fmla="*/ 2147483647 w 473"/>
              <a:gd name="T49" fmla="*/ 2147483647 h 489"/>
              <a:gd name="T50" fmla="*/ 2147483647 w 473"/>
              <a:gd name="T51" fmla="*/ 2147483647 h 489"/>
              <a:gd name="T52" fmla="*/ 2147483647 w 473"/>
              <a:gd name="T53" fmla="*/ 2147483647 h 489"/>
              <a:gd name="T54" fmla="*/ 2147483647 w 473"/>
              <a:gd name="T55" fmla="*/ 2147483647 h 489"/>
              <a:gd name="T56" fmla="*/ 2147483647 w 473"/>
              <a:gd name="T57" fmla="*/ 2147483647 h 489"/>
              <a:gd name="T58" fmla="*/ 2147483647 w 473"/>
              <a:gd name="T59" fmla="*/ 2147483647 h 489"/>
              <a:gd name="T60" fmla="*/ 2147483647 w 473"/>
              <a:gd name="T61" fmla="*/ 2147483647 h 489"/>
              <a:gd name="T62" fmla="*/ 2147483647 w 473"/>
              <a:gd name="T63" fmla="*/ 2147483647 h 489"/>
              <a:gd name="T64" fmla="*/ 2147483647 w 473"/>
              <a:gd name="T65" fmla="*/ 2147483647 h 489"/>
              <a:gd name="T66" fmla="*/ 2147483647 w 473"/>
              <a:gd name="T67" fmla="*/ 2147483647 h 489"/>
              <a:gd name="T68" fmla="*/ 2147483647 w 473"/>
              <a:gd name="T69" fmla="*/ 2147483647 h 489"/>
              <a:gd name="T70" fmla="*/ 2147483647 w 473"/>
              <a:gd name="T71" fmla="*/ 2147483647 h 489"/>
              <a:gd name="T72" fmla="*/ 2147483647 w 473"/>
              <a:gd name="T73" fmla="*/ 2147483647 h 489"/>
              <a:gd name="T74" fmla="*/ 2147483647 w 473"/>
              <a:gd name="T75" fmla="*/ 2147483647 h 489"/>
              <a:gd name="T76" fmla="*/ 2147483647 w 473"/>
              <a:gd name="T77" fmla="*/ 2147483647 h 489"/>
              <a:gd name="T78" fmla="*/ 2147483647 w 473"/>
              <a:gd name="T79" fmla="*/ 2147483647 h 489"/>
              <a:gd name="T80" fmla="*/ 2147483647 w 473"/>
              <a:gd name="T81" fmla="*/ 2147483647 h 489"/>
              <a:gd name="T82" fmla="*/ 2147483647 w 473"/>
              <a:gd name="T83" fmla="*/ 2147483647 h 489"/>
              <a:gd name="T84" fmla="*/ 2147483647 w 473"/>
              <a:gd name="T85" fmla="*/ 2147483647 h 489"/>
              <a:gd name="T86" fmla="*/ 2147483647 w 473"/>
              <a:gd name="T87" fmla="*/ 2147483647 h 489"/>
              <a:gd name="T88" fmla="*/ 2147483647 w 473"/>
              <a:gd name="T89" fmla="*/ 2147483647 h 489"/>
              <a:gd name="T90" fmla="*/ 2147483647 w 473"/>
              <a:gd name="T91" fmla="*/ 2147483647 h 489"/>
              <a:gd name="T92" fmla="*/ 2147483647 w 473"/>
              <a:gd name="T93" fmla="*/ 2147483647 h 489"/>
              <a:gd name="T94" fmla="*/ 2147483647 w 473"/>
              <a:gd name="T95" fmla="*/ 2147483647 h 489"/>
              <a:gd name="T96" fmla="*/ 2147483647 w 473"/>
              <a:gd name="T97" fmla="*/ 2147483647 h 489"/>
              <a:gd name="T98" fmla="*/ 2147483647 w 473"/>
              <a:gd name="T99" fmla="*/ 2147483647 h 489"/>
              <a:gd name="T100" fmla="*/ 2147483647 w 473"/>
              <a:gd name="T101" fmla="*/ 2147483647 h 489"/>
              <a:gd name="T102" fmla="*/ 2147483647 w 473"/>
              <a:gd name="T103" fmla="*/ 2147483647 h 489"/>
              <a:gd name="T104" fmla="*/ 2147483647 w 473"/>
              <a:gd name="T105" fmla="*/ 2147483647 h 489"/>
              <a:gd name="T106" fmla="*/ 2147483647 w 473"/>
              <a:gd name="T107" fmla="*/ 2147483647 h 489"/>
              <a:gd name="T108" fmla="*/ 2147483647 w 473"/>
              <a:gd name="T109" fmla="*/ 2147483647 h 489"/>
              <a:gd name="T110" fmla="*/ 2147483647 w 473"/>
              <a:gd name="T111" fmla="*/ 2147483647 h 489"/>
              <a:gd name="T112" fmla="*/ 2147483647 w 473"/>
              <a:gd name="T113" fmla="*/ 2147483647 h 489"/>
              <a:gd name="T114" fmla="*/ 2147483647 w 473"/>
              <a:gd name="T115" fmla="*/ 2147483647 h 489"/>
              <a:gd name="T116" fmla="*/ 2147483647 w 473"/>
              <a:gd name="T117" fmla="*/ 2147483647 h 489"/>
              <a:gd name="T118" fmla="*/ 2147483647 w 473"/>
              <a:gd name="T119" fmla="*/ 2147483647 h 489"/>
              <a:gd name="T120" fmla="*/ 2147483647 w 473"/>
              <a:gd name="T121" fmla="*/ 2147483647 h 4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73" h="489">
                <a:moveTo>
                  <a:pt x="472" y="472"/>
                </a:moveTo>
                <a:lnTo>
                  <a:pt x="472" y="448"/>
                </a:lnTo>
                <a:lnTo>
                  <a:pt x="448" y="432"/>
                </a:lnTo>
                <a:lnTo>
                  <a:pt x="424" y="384"/>
                </a:lnTo>
                <a:lnTo>
                  <a:pt x="416" y="384"/>
                </a:lnTo>
                <a:lnTo>
                  <a:pt x="408" y="360"/>
                </a:lnTo>
                <a:lnTo>
                  <a:pt x="392" y="368"/>
                </a:lnTo>
                <a:lnTo>
                  <a:pt x="384" y="376"/>
                </a:lnTo>
                <a:lnTo>
                  <a:pt x="360" y="352"/>
                </a:lnTo>
                <a:lnTo>
                  <a:pt x="360" y="344"/>
                </a:lnTo>
                <a:lnTo>
                  <a:pt x="336" y="352"/>
                </a:lnTo>
                <a:lnTo>
                  <a:pt x="336" y="344"/>
                </a:lnTo>
                <a:lnTo>
                  <a:pt x="336" y="64"/>
                </a:lnTo>
                <a:lnTo>
                  <a:pt x="312" y="48"/>
                </a:lnTo>
                <a:lnTo>
                  <a:pt x="288" y="56"/>
                </a:lnTo>
                <a:lnTo>
                  <a:pt x="272" y="48"/>
                </a:lnTo>
                <a:lnTo>
                  <a:pt x="256" y="48"/>
                </a:lnTo>
                <a:lnTo>
                  <a:pt x="232" y="32"/>
                </a:lnTo>
                <a:lnTo>
                  <a:pt x="200" y="32"/>
                </a:lnTo>
                <a:lnTo>
                  <a:pt x="192" y="16"/>
                </a:lnTo>
                <a:lnTo>
                  <a:pt x="168" y="16"/>
                </a:lnTo>
                <a:lnTo>
                  <a:pt x="160" y="8"/>
                </a:lnTo>
                <a:lnTo>
                  <a:pt x="144" y="0"/>
                </a:lnTo>
                <a:lnTo>
                  <a:pt x="128" y="16"/>
                </a:lnTo>
                <a:lnTo>
                  <a:pt x="112" y="24"/>
                </a:lnTo>
                <a:lnTo>
                  <a:pt x="88" y="40"/>
                </a:lnTo>
                <a:lnTo>
                  <a:pt x="80" y="40"/>
                </a:lnTo>
                <a:lnTo>
                  <a:pt x="64" y="56"/>
                </a:lnTo>
                <a:lnTo>
                  <a:pt x="56" y="88"/>
                </a:lnTo>
                <a:lnTo>
                  <a:pt x="24" y="96"/>
                </a:lnTo>
                <a:lnTo>
                  <a:pt x="16" y="112"/>
                </a:lnTo>
                <a:lnTo>
                  <a:pt x="48" y="136"/>
                </a:lnTo>
                <a:lnTo>
                  <a:pt x="56" y="152"/>
                </a:lnTo>
                <a:lnTo>
                  <a:pt x="72" y="176"/>
                </a:lnTo>
                <a:lnTo>
                  <a:pt x="72" y="184"/>
                </a:lnTo>
                <a:lnTo>
                  <a:pt x="48" y="184"/>
                </a:lnTo>
                <a:lnTo>
                  <a:pt x="48" y="168"/>
                </a:lnTo>
                <a:lnTo>
                  <a:pt x="40" y="168"/>
                </a:lnTo>
                <a:lnTo>
                  <a:pt x="8" y="184"/>
                </a:lnTo>
                <a:lnTo>
                  <a:pt x="0" y="200"/>
                </a:lnTo>
                <a:lnTo>
                  <a:pt x="16" y="208"/>
                </a:lnTo>
                <a:lnTo>
                  <a:pt x="16" y="216"/>
                </a:lnTo>
                <a:lnTo>
                  <a:pt x="16" y="224"/>
                </a:lnTo>
                <a:lnTo>
                  <a:pt x="32" y="232"/>
                </a:lnTo>
                <a:lnTo>
                  <a:pt x="48" y="232"/>
                </a:lnTo>
                <a:lnTo>
                  <a:pt x="64" y="232"/>
                </a:lnTo>
                <a:lnTo>
                  <a:pt x="80" y="224"/>
                </a:lnTo>
                <a:lnTo>
                  <a:pt x="80" y="232"/>
                </a:lnTo>
                <a:lnTo>
                  <a:pt x="88" y="248"/>
                </a:lnTo>
                <a:lnTo>
                  <a:pt x="80" y="264"/>
                </a:lnTo>
                <a:lnTo>
                  <a:pt x="64" y="264"/>
                </a:lnTo>
                <a:lnTo>
                  <a:pt x="56" y="272"/>
                </a:lnTo>
                <a:lnTo>
                  <a:pt x="48" y="272"/>
                </a:lnTo>
                <a:lnTo>
                  <a:pt x="40" y="272"/>
                </a:lnTo>
                <a:lnTo>
                  <a:pt x="24" y="312"/>
                </a:lnTo>
                <a:lnTo>
                  <a:pt x="48" y="360"/>
                </a:lnTo>
                <a:lnTo>
                  <a:pt x="56" y="360"/>
                </a:lnTo>
                <a:lnTo>
                  <a:pt x="72" y="352"/>
                </a:lnTo>
                <a:lnTo>
                  <a:pt x="72" y="368"/>
                </a:lnTo>
                <a:lnTo>
                  <a:pt x="72" y="376"/>
                </a:lnTo>
                <a:lnTo>
                  <a:pt x="80" y="384"/>
                </a:lnTo>
                <a:lnTo>
                  <a:pt x="104" y="384"/>
                </a:lnTo>
                <a:lnTo>
                  <a:pt x="112" y="392"/>
                </a:lnTo>
                <a:lnTo>
                  <a:pt x="112" y="384"/>
                </a:lnTo>
                <a:lnTo>
                  <a:pt x="128" y="384"/>
                </a:lnTo>
                <a:lnTo>
                  <a:pt x="128" y="400"/>
                </a:lnTo>
                <a:lnTo>
                  <a:pt x="128" y="416"/>
                </a:lnTo>
                <a:lnTo>
                  <a:pt x="88" y="448"/>
                </a:lnTo>
                <a:lnTo>
                  <a:pt x="64" y="456"/>
                </a:lnTo>
                <a:lnTo>
                  <a:pt x="56" y="464"/>
                </a:lnTo>
                <a:lnTo>
                  <a:pt x="32" y="480"/>
                </a:lnTo>
                <a:lnTo>
                  <a:pt x="40" y="488"/>
                </a:lnTo>
                <a:lnTo>
                  <a:pt x="80" y="464"/>
                </a:lnTo>
                <a:lnTo>
                  <a:pt x="112" y="448"/>
                </a:lnTo>
                <a:lnTo>
                  <a:pt x="120" y="440"/>
                </a:lnTo>
                <a:lnTo>
                  <a:pt x="136" y="424"/>
                </a:lnTo>
                <a:lnTo>
                  <a:pt x="176" y="392"/>
                </a:lnTo>
                <a:lnTo>
                  <a:pt x="184" y="384"/>
                </a:lnTo>
                <a:lnTo>
                  <a:pt x="168" y="376"/>
                </a:lnTo>
                <a:lnTo>
                  <a:pt x="176" y="368"/>
                </a:lnTo>
                <a:lnTo>
                  <a:pt x="192" y="352"/>
                </a:lnTo>
                <a:lnTo>
                  <a:pt x="192" y="336"/>
                </a:lnTo>
                <a:lnTo>
                  <a:pt x="216" y="320"/>
                </a:lnTo>
                <a:lnTo>
                  <a:pt x="224" y="320"/>
                </a:lnTo>
                <a:lnTo>
                  <a:pt x="216" y="328"/>
                </a:lnTo>
                <a:lnTo>
                  <a:pt x="208" y="336"/>
                </a:lnTo>
                <a:lnTo>
                  <a:pt x="200" y="360"/>
                </a:lnTo>
                <a:lnTo>
                  <a:pt x="208" y="368"/>
                </a:lnTo>
                <a:lnTo>
                  <a:pt x="200" y="376"/>
                </a:lnTo>
                <a:lnTo>
                  <a:pt x="208" y="376"/>
                </a:lnTo>
                <a:lnTo>
                  <a:pt x="232" y="360"/>
                </a:lnTo>
                <a:lnTo>
                  <a:pt x="240" y="360"/>
                </a:lnTo>
                <a:lnTo>
                  <a:pt x="248" y="344"/>
                </a:lnTo>
                <a:lnTo>
                  <a:pt x="240" y="328"/>
                </a:lnTo>
                <a:lnTo>
                  <a:pt x="264" y="336"/>
                </a:lnTo>
                <a:lnTo>
                  <a:pt x="296" y="352"/>
                </a:lnTo>
                <a:lnTo>
                  <a:pt x="320" y="352"/>
                </a:lnTo>
                <a:lnTo>
                  <a:pt x="344" y="360"/>
                </a:lnTo>
                <a:lnTo>
                  <a:pt x="352" y="360"/>
                </a:lnTo>
                <a:lnTo>
                  <a:pt x="352" y="368"/>
                </a:lnTo>
                <a:lnTo>
                  <a:pt x="392" y="400"/>
                </a:lnTo>
                <a:lnTo>
                  <a:pt x="416" y="448"/>
                </a:lnTo>
                <a:lnTo>
                  <a:pt x="408" y="408"/>
                </a:lnTo>
                <a:lnTo>
                  <a:pt x="400" y="400"/>
                </a:lnTo>
                <a:lnTo>
                  <a:pt x="408" y="400"/>
                </a:lnTo>
                <a:lnTo>
                  <a:pt x="408" y="384"/>
                </a:lnTo>
                <a:lnTo>
                  <a:pt x="416" y="424"/>
                </a:lnTo>
                <a:lnTo>
                  <a:pt x="424" y="416"/>
                </a:lnTo>
                <a:lnTo>
                  <a:pt x="440" y="432"/>
                </a:lnTo>
                <a:lnTo>
                  <a:pt x="424" y="424"/>
                </a:lnTo>
                <a:lnTo>
                  <a:pt x="424" y="432"/>
                </a:lnTo>
                <a:lnTo>
                  <a:pt x="424" y="448"/>
                </a:lnTo>
                <a:lnTo>
                  <a:pt x="432" y="440"/>
                </a:lnTo>
                <a:lnTo>
                  <a:pt x="432" y="456"/>
                </a:lnTo>
                <a:lnTo>
                  <a:pt x="448" y="480"/>
                </a:lnTo>
                <a:lnTo>
                  <a:pt x="448" y="464"/>
                </a:lnTo>
                <a:lnTo>
                  <a:pt x="440" y="448"/>
                </a:lnTo>
                <a:lnTo>
                  <a:pt x="448" y="448"/>
                </a:lnTo>
                <a:lnTo>
                  <a:pt x="448" y="456"/>
                </a:lnTo>
                <a:lnTo>
                  <a:pt x="456" y="472"/>
                </a:lnTo>
                <a:lnTo>
                  <a:pt x="464" y="480"/>
                </a:lnTo>
                <a:lnTo>
                  <a:pt x="472" y="47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42" name="Freeform 455"/>
          <p:cNvSpPr>
            <a:spLocks/>
          </p:cNvSpPr>
          <p:nvPr/>
        </p:nvSpPr>
        <p:spPr bwMode="ltGray">
          <a:xfrm>
            <a:off x="1390651" y="2613304"/>
            <a:ext cx="1643062" cy="1128712"/>
          </a:xfrm>
          <a:custGeom>
            <a:avLst/>
            <a:gdLst>
              <a:gd name="T0" fmla="*/ 2147483647 w 1170"/>
              <a:gd name="T1" fmla="*/ 2147483647 h 739"/>
              <a:gd name="T2" fmla="*/ 2147483647 w 1170"/>
              <a:gd name="T3" fmla="*/ 2147483647 h 739"/>
              <a:gd name="T4" fmla="*/ 2147483647 w 1170"/>
              <a:gd name="T5" fmla="*/ 2147483647 h 739"/>
              <a:gd name="T6" fmla="*/ 2147483647 w 1170"/>
              <a:gd name="T7" fmla="*/ 2147483647 h 739"/>
              <a:gd name="T8" fmla="*/ 2147483647 w 1170"/>
              <a:gd name="T9" fmla="*/ 2147483647 h 739"/>
              <a:gd name="T10" fmla="*/ 2147483647 w 1170"/>
              <a:gd name="T11" fmla="*/ 2147483647 h 739"/>
              <a:gd name="T12" fmla="*/ 2147483647 w 1170"/>
              <a:gd name="T13" fmla="*/ 2147483647 h 739"/>
              <a:gd name="T14" fmla="*/ 2147483647 w 1170"/>
              <a:gd name="T15" fmla="*/ 2147483647 h 739"/>
              <a:gd name="T16" fmla="*/ 2147483647 w 1170"/>
              <a:gd name="T17" fmla="*/ 2147483647 h 739"/>
              <a:gd name="T18" fmla="*/ 2147483647 w 1170"/>
              <a:gd name="T19" fmla="*/ 2147483647 h 739"/>
              <a:gd name="T20" fmla="*/ 2147483647 w 1170"/>
              <a:gd name="T21" fmla="*/ 2147483647 h 739"/>
              <a:gd name="T22" fmla="*/ 0 w 1170"/>
              <a:gd name="T23" fmla="*/ 2147483647 h 739"/>
              <a:gd name="T24" fmla="*/ 2147483647 w 1170"/>
              <a:gd name="T25" fmla="*/ 2147483647 h 739"/>
              <a:gd name="T26" fmla="*/ 2147483647 w 1170"/>
              <a:gd name="T27" fmla="*/ 2147483647 h 739"/>
              <a:gd name="T28" fmla="*/ 2147483647 w 1170"/>
              <a:gd name="T29" fmla="*/ 2147483647 h 739"/>
              <a:gd name="T30" fmla="*/ 2147483647 w 1170"/>
              <a:gd name="T31" fmla="*/ 2147483647 h 739"/>
              <a:gd name="T32" fmla="*/ 2147483647 w 1170"/>
              <a:gd name="T33" fmla="*/ 2147483647 h 739"/>
              <a:gd name="T34" fmla="*/ 2147483647 w 1170"/>
              <a:gd name="T35" fmla="*/ 2147483647 h 739"/>
              <a:gd name="T36" fmla="*/ 2147483647 w 1170"/>
              <a:gd name="T37" fmla="*/ 2147483647 h 739"/>
              <a:gd name="T38" fmla="*/ 2147483647 w 1170"/>
              <a:gd name="T39" fmla="*/ 2147483647 h 739"/>
              <a:gd name="T40" fmla="*/ 2147483647 w 1170"/>
              <a:gd name="T41" fmla="*/ 2147483647 h 739"/>
              <a:gd name="T42" fmla="*/ 2147483647 w 1170"/>
              <a:gd name="T43" fmla="*/ 2147483647 h 739"/>
              <a:gd name="T44" fmla="*/ 2147483647 w 1170"/>
              <a:gd name="T45" fmla="*/ 2147483647 h 739"/>
              <a:gd name="T46" fmla="*/ 2147483647 w 1170"/>
              <a:gd name="T47" fmla="*/ 2147483647 h 739"/>
              <a:gd name="T48" fmla="*/ 2147483647 w 1170"/>
              <a:gd name="T49" fmla="*/ 2147483647 h 739"/>
              <a:gd name="T50" fmla="*/ 2147483647 w 1170"/>
              <a:gd name="T51" fmla="*/ 0 h 739"/>
              <a:gd name="T52" fmla="*/ 2147483647 w 1170"/>
              <a:gd name="T53" fmla="*/ 2147483647 h 739"/>
              <a:gd name="T54" fmla="*/ 2147483647 w 1170"/>
              <a:gd name="T55" fmla="*/ 2147483647 h 739"/>
              <a:gd name="T56" fmla="*/ 2147483647 w 1170"/>
              <a:gd name="T57" fmla="*/ 2147483647 h 739"/>
              <a:gd name="T58" fmla="*/ 2147483647 w 1170"/>
              <a:gd name="T59" fmla="*/ 2147483647 h 739"/>
              <a:gd name="T60" fmla="*/ 2147483647 w 1170"/>
              <a:gd name="T61" fmla="*/ 2147483647 h 739"/>
              <a:gd name="T62" fmla="*/ 2147483647 w 1170"/>
              <a:gd name="T63" fmla="*/ 2147483647 h 739"/>
              <a:gd name="T64" fmla="*/ 2147483647 w 1170"/>
              <a:gd name="T65" fmla="*/ 2147483647 h 739"/>
              <a:gd name="T66" fmla="*/ 2147483647 w 1170"/>
              <a:gd name="T67" fmla="*/ 2147483647 h 739"/>
              <a:gd name="T68" fmla="*/ 2147483647 w 1170"/>
              <a:gd name="T69" fmla="*/ 2147483647 h 739"/>
              <a:gd name="T70" fmla="*/ 2147483647 w 1170"/>
              <a:gd name="T71" fmla="*/ 2147483647 h 739"/>
              <a:gd name="T72" fmla="*/ 2147483647 w 1170"/>
              <a:gd name="T73" fmla="*/ 2147483647 h 739"/>
              <a:gd name="T74" fmla="*/ 2147483647 w 1170"/>
              <a:gd name="T75" fmla="*/ 2147483647 h 739"/>
              <a:gd name="T76" fmla="*/ 2147483647 w 1170"/>
              <a:gd name="T77" fmla="*/ 2147483647 h 739"/>
              <a:gd name="T78" fmla="*/ 2147483647 w 1170"/>
              <a:gd name="T79" fmla="*/ 2147483647 h 739"/>
              <a:gd name="T80" fmla="*/ 2147483647 w 1170"/>
              <a:gd name="T81" fmla="*/ 2147483647 h 739"/>
              <a:gd name="T82" fmla="*/ 2147483647 w 1170"/>
              <a:gd name="T83" fmla="*/ 2147483647 h 739"/>
              <a:gd name="T84" fmla="*/ 2147483647 w 1170"/>
              <a:gd name="T85" fmla="*/ 2147483647 h 739"/>
              <a:gd name="T86" fmla="*/ 2147483647 w 1170"/>
              <a:gd name="T87" fmla="*/ 2147483647 h 739"/>
              <a:gd name="T88" fmla="*/ 2147483647 w 1170"/>
              <a:gd name="T89" fmla="*/ 2147483647 h 739"/>
              <a:gd name="T90" fmla="*/ 2147483647 w 1170"/>
              <a:gd name="T91" fmla="*/ 2147483647 h 739"/>
              <a:gd name="T92" fmla="*/ 2147483647 w 1170"/>
              <a:gd name="T93" fmla="*/ 2147483647 h 739"/>
              <a:gd name="T94" fmla="*/ 2147483647 w 1170"/>
              <a:gd name="T95" fmla="*/ 2147483647 h 739"/>
              <a:gd name="T96" fmla="*/ 2147483647 w 1170"/>
              <a:gd name="T97" fmla="*/ 2147483647 h 739"/>
              <a:gd name="T98" fmla="*/ 2147483647 w 1170"/>
              <a:gd name="T99" fmla="*/ 2147483647 h 739"/>
              <a:gd name="T100" fmla="*/ 2147483647 w 1170"/>
              <a:gd name="T101" fmla="*/ 2147483647 h 739"/>
              <a:gd name="T102" fmla="*/ 2147483647 w 1170"/>
              <a:gd name="T103" fmla="*/ 2147483647 h 739"/>
              <a:gd name="T104" fmla="*/ 2147483647 w 1170"/>
              <a:gd name="T105" fmla="*/ 2147483647 h 739"/>
              <a:gd name="T106" fmla="*/ 2147483647 w 1170"/>
              <a:gd name="T107" fmla="*/ 2147483647 h 739"/>
              <a:gd name="T108" fmla="*/ 2147483647 w 1170"/>
              <a:gd name="T109" fmla="*/ 2147483647 h 739"/>
              <a:gd name="T110" fmla="*/ 2147483647 w 1170"/>
              <a:gd name="T111" fmla="*/ 2147483647 h 739"/>
              <a:gd name="T112" fmla="*/ 2147483647 w 1170"/>
              <a:gd name="T113" fmla="*/ 2147483647 h 739"/>
              <a:gd name="T114" fmla="*/ 2147483647 w 1170"/>
              <a:gd name="T115" fmla="*/ 2147483647 h 739"/>
              <a:gd name="T116" fmla="*/ 2147483647 w 1170"/>
              <a:gd name="T117" fmla="*/ 2147483647 h 739"/>
              <a:gd name="T118" fmla="*/ 2147483647 w 1170"/>
              <a:gd name="T119" fmla="*/ 2147483647 h 739"/>
              <a:gd name="T120" fmla="*/ 2147483647 w 1170"/>
              <a:gd name="T121" fmla="*/ 2147483647 h 7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70" h="739">
                <a:moveTo>
                  <a:pt x="841" y="707"/>
                </a:moveTo>
                <a:lnTo>
                  <a:pt x="841" y="707"/>
                </a:lnTo>
                <a:lnTo>
                  <a:pt x="849" y="707"/>
                </a:lnTo>
                <a:lnTo>
                  <a:pt x="849" y="715"/>
                </a:lnTo>
                <a:lnTo>
                  <a:pt x="815" y="723"/>
                </a:lnTo>
                <a:lnTo>
                  <a:pt x="806" y="731"/>
                </a:lnTo>
                <a:lnTo>
                  <a:pt x="789" y="739"/>
                </a:lnTo>
                <a:lnTo>
                  <a:pt x="806" y="715"/>
                </a:lnTo>
                <a:lnTo>
                  <a:pt x="797" y="715"/>
                </a:lnTo>
                <a:lnTo>
                  <a:pt x="815" y="707"/>
                </a:lnTo>
                <a:lnTo>
                  <a:pt x="815" y="675"/>
                </a:lnTo>
                <a:lnTo>
                  <a:pt x="832" y="691"/>
                </a:lnTo>
                <a:lnTo>
                  <a:pt x="841" y="683"/>
                </a:lnTo>
                <a:lnTo>
                  <a:pt x="823" y="667"/>
                </a:lnTo>
                <a:lnTo>
                  <a:pt x="780" y="659"/>
                </a:lnTo>
                <a:lnTo>
                  <a:pt x="771" y="651"/>
                </a:lnTo>
                <a:lnTo>
                  <a:pt x="763" y="627"/>
                </a:lnTo>
                <a:lnTo>
                  <a:pt x="754" y="627"/>
                </a:lnTo>
                <a:lnTo>
                  <a:pt x="745" y="611"/>
                </a:lnTo>
                <a:lnTo>
                  <a:pt x="728" y="603"/>
                </a:lnTo>
                <a:lnTo>
                  <a:pt x="702" y="627"/>
                </a:lnTo>
                <a:lnTo>
                  <a:pt x="676" y="627"/>
                </a:lnTo>
                <a:lnTo>
                  <a:pt x="659" y="611"/>
                </a:lnTo>
                <a:lnTo>
                  <a:pt x="641" y="611"/>
                </a:lnTo>
                <a:lnTo>
                  <a:pt x="633" y="595"/>
                </a:lnTo>
                <a:lnTo>
                  <a:pt x="624" y="603"/>
                </a:lnTo>
                <a:lnTo>
                  <a:pt x="251" y="603"/>
                </a:lnTo>
                <a:lnTo>
                  <a:pt x="243" y="603"/>
                </a:lnTo>
                <a:lnTo>
                  <a:pt x="243" y="595"/>
                </a:lnTo>
                <a:lnTo>
                  <a:pt x="234" y="595"/>
                </a:lnTo>
                <a:lnTo>
                  <a:pt x="208" y="579"/>
                </a:lnTo>
                <a:lnTo>
                  <a:pt x="182" y="563"/>
                </a:lnTo>
                <a:lnTo>
                  <a:pt x="173" y="539"/>
                </a:lnTo>
                <a:lnTo>
                  <a:pt x="165" y="531"/>
                </a:lnTo>
                <a:lnTo>
                  <a:pt x="139" y="507"/>
                </a:lnTo>
                <a:lnTo>
                  <a:pt x="147" y="499"/>
                </a:lnTo>
                <a:lnTo>
                  <a:pt x="147" y="483"/>
                </a:lnTo>
                <a:lnTo>
                  <a:pt x="147" y="459"/>
                </a:lnTo>
                <a:lnTo>
                  <a:pt x="121" y="443"/>
                </a:lnTo>
                <a:lnTo>
                  <a:pt x="95" y="395"/>
                </a:lnTo>
                <a:lnTo>
                  <a:pt x="87" y="395"/>
                </a:lnTo>
                <a:lnTo>
                  <a:pt x="78" y="371"/>
                </a:lnTo>
                <a:lnTo>
                  <a:pt x="61" y="379"/>
                </a:lnTo>
                <a:lnTo>
                  <a:pt x="52" y="387"/>
                </a:lnTo>
                <a:lnTo>
                  <a:pt x="26" y="363"/>
                </a:lnTo>
                <a:lnTo>
                  <a:pt x="26" y="355"/>
                </a:lnTo>
                <a:lnTo>
                  <a:pt x="0" y="363"/>
                </a:lnTo>
                <a:lnTo>
                  <a:pt x="0" y="355"/>
                </a:lnTo>
                <a:lnTo>
                  <a:pt x="0" y="75"/>
                </a:lnTo>
                <a:lnTo>
                  <a:pt x="17" y="75"/>
                </a:lnTo>
                <a:lnTo>
                  <a:pt x="69" y="107"/>
                </a:lnTo>
                <a:lnTo>
                  <a:pt x="69" y="91"/>
                </a:lnTo>
                <a:lnTo>
                  <a:pt x="78" y="83"/>
                </a:lnTo>
                <a:lnTo>
                  <a:pt x="95" y="75"/>
                </a:lnTo>
                <a:lnTo>
                  <a:pt x="104" y="83"/>
                </a:lnTo>
                <a:lnTo>
                  <a:pt x="156" y="51"/>
                </a:lnTo>
                <a:lnTo>
                  <a:pt x="156" y="67"/>
                </a:lnTo>
                <a:lnTo>
                  <a:pt x="173" y="67"/>
                </a:lnTo>
                <a:lnTo>
                  <a:pt x="182" y="43"/>
                </a:lnTo>
                <a:lnTo>
                  <a:pt x="199" y="59"/>
                </a:lnTo>
                <a:lnTo>
                  <a:pt x="199" y="75"/>
                </a:lnTo>
                <a:lnTo>
                  <a:pt x="217" y="83"/>
                </a:lnTo>
                <a:lnTo>
                  <a:pt x="225" y="67"/>
                </a:lnTo>
                <a:lnTo>
                  <a:pt x="225" y="83"/>
                </a:lnTo>
                <a:lnTo>
                  <a:pt x="243" y="83"/>
                </a:lnTo>
                <a:lnTo>
                  <a:pt x="243" y="67"/>
                </a:lnTo>
                <a:lnTo>
                  <a:pt x="269" y="67"/>
                </a:lnTo>
                <a:lnTo>
                  <a:pt x="286" y="83"/>
                </a:lnTo>
                <a:lnTo>
                  <a:pt x="303" y="91"/>
                </a:lnTo>
                <a:lnTo>
                  <a:pt x="321" y="99"/>
                </a:lnTo>
                <a:lnTo>
                  <a:pt x="338" y="99"/>
                </a:lnTo>
                <a:lnTo>
                  <a:pt x="364" y="107"/>
                </a:lnTo>
                <a:lnTo>
                  <a:pt x="364" y="123"/>
                </a:lnTo>
                <a:lnTo>
                  <a:pt x="355" y="131"/>
                </a:lnTo>
                <a:lnTo>
                  <a:pt x="355" y="139"/>
                </a:lnTo>
                <a:lnTo>
                  <a:pt x="381" y="147"/>
                </a:lnTo>
                <a:lnTo>
                  <a:pt x="425" y="131"/>
                </a:lnTo>
                <a:lnTo>
                  <a:pt x="451" y="147"/>
                </a:lnTo>
                <a:lnTo>
                  <a:pt x="451" y="131"/>
                </a:lnTo>
                <a:lnTo>
                  <a:pt x="442" y="123"/>
                </a:lnTo>
                <a:lnTo>
                  <a:pt x="451" y="115"/>
                </a:lnTo>
                <a:lnTo>
                  <a:pt x="485" y="99"/>
                </a:lnTo>
                <a:lnTo>
                  <a:pt x="494" y="123"/>
                </a:lnTo>
                <a:lnTo>
                  <a:pt x="537" y="139"/>
                </a:lnTo>
                <a:lnTo>
                  <a:pt x="563" y="147"/>
                </a:lnTo>
                <a:lnTo>
                  <a:pt x="581" y="147"/>
                </a:lnTo>
                <a:lnTo>
                  <a:pt x="581" y="123"/>
                </a:lnTo>
                <a:lnTo>
                  <a:pt x="589" y="115"/>
                </a:lnTo>
                <a:lnTo>
                  <a:pt x="563" y="99"/>
                </a:lnTo>
                <a:lnTo>
                  <a:pt x="581" y="91"/>
                </a:lnTo>
                <a:lnTo>
                  <a:pt x="589" y="67"/>
                </a:lnTo>
                <a:lnTo>
                  <a:pt x="607" y="91"/>
                </a:lnTo>
                <a:lnTo>
                  <a:pt x="624" y="107"/>
                </a:lnTo>
                <a:lnTo>
                  <a:pt x="607" y="123"/>
                </a:lnTo>
                <a:lnTo>
                  <a:pt x="607" y="139"/>
                </a:lnTo>
                <a:lnTo>
                  <a:pt x="615" y="147"/>
                </a:lnTo>
                <a:lnTo>
                  <a:pt x="624" y="131"/>
                </a:lnTo>
                <a:lnTo>
                  <a:pt x="641" y="115"/>
                </a:lnTo>
                <a:lnTo>
                  <a:pt x="633" y="99"/>
                </a:lnTo>
                <a:lnTo>
                  <a:pt x="641" y="83"/>
                </a:lnTo>
                <a:lnTo>
                  <a:pt x="624" y="67"/>
                </a:lnTo>
                <a:lnTo>
                  <a:pt x="607" y="51"/>
                </a:lnTo>
                <a:lnTo>
                  <a:pt x="615" y="3"/>
                </a:lnTo>
                <a:lnTo>
                  <a:pt x="642" y="0"/>
                </a:lnTo>
                <a:lnTo>
                  <a:pt x="676" y="59"/>
                </a:lnTo>
                <a:lnTo>
                  <a:pt x="667" y="75"/>
                </a:lnTo>
                <a:lnTo>
                  <a:pt x="676" y="83"/>
                </a:lnTo>
                <a:lnTo>
                  <a:pt x="702" y="115"/>
                </a:lnTo>
                <a:lnTo>
                  <a:pt x="711" y="91"/>
                </a:lnTo>
                <a:lnTo>
                  <a:pt x="728" y="107"/>
                </a:lnTo>
                <a:lnTo>
                  <a:pt x="719" y="139"/>
                </a:lnTo>
                <a:lnTo>
                  <a:pt x="737" y="155"/>
                </a:lnTo>
                <a:lnTo>
                  <a:pt x="745" y="155"/>
                </a:lnTo>
                <a:lnTo>
                  <a:pt x="745" y="139"/>
                </a:lnTo>
                <a:lnTo>
                  <a:pt x="763" y="131"/>
                </a:lnTo>
                <a:lnTo>
                  <a:pt x="763" y="67"/>
                </a:lnTo>
                <a:lnTo>
                  <a:pt x="780" y="67"/>
                </a:lnTo>
                <a:lnTo>
                  <a:pt x="797" y="75"/>
                </a:lnTo>
                <a:lnTo>
                  <a:pt x="797" y="91"/>
                </a:lnTo>
                <a:lnTo>
                  <a:pt x="815" y="91"/>
                </a:lnTo>
                <a:lnTo>
                  <a:pt x="815" y="115"/>
                </a:lnTo>
                <a:lnTo>
                  <a:pt x="797" y="123"/>
                </a:lnTo>
                <a:lnTo>
                  <a:pt x="797" y="139"/>
                </a:lnTo>
                <a:lnTo>
                  <a:pt x="815" y="147"/>
                </a:lnTo>
                <a:lnTo>
                  <a:pt x="815" y="163"/>
                </a:lnTo>
                <a:lnTo>
                  <a:pt x="780" y="195"/>
                </a:lnTo>
                <a:lnTo>
                  <a:pt x="763" y="187"/>
                </a:lnTo>
                <a:lnTo>
                  <a:pt x="763" y="179"/>
                </a:lnTo>
                <a:lnTo>
                  <a:pt x="745" y="179"/>
                </a:lnTo>
                <a:lnTo>
                  <a:pt x="754" y="195"/>
                </a:lnTo>
                <a:lnTo>
                  <a:pt x="737" y="211"/>
                </a:lnTo>
                <a:lnTo>
                  <a:pt x="737" y="227"/>
                </a:lnTo>
                <a:lnTo>
                  <a:pt x="719" y="259"/>
                </a:lnTo>
                <a:lnTo>
                  <a:pt x="702" y="259"/>
                </a:lnTo>
                <a:lnTo>
                  <a:pt x="685" y="275"/>
                </a:lnTo>
                <a:lnTo>
                  <a:pt x="693" y="291"/>
                </a:lnTo>
                <a:lnTo>
                  <a:pt x="667" y="299"/>
                </a:lnTo>
                <a:lnTo>
                  <a:pt x="667" y="315"/>
                </a:lnTo>
                <a:lnTo>
                  <a:pt x="659" y="315"/>
                </a:lnTo>
                <a:lnTo>
                  <a:pt x="650" y="323"/>
                </a:lnTo>
                <a:lnTo>
                  <a:pt x="633" y="363"/>
                </a:lnTo>
                <a:lnTo>
                  <a:pt x="633" y="387"/>
                </a:lnTo>
                <a:lnTo>
                  <a:pt x="641" y="395"/>
                </a:lnTo>
                <a:lnTo>
                  <a:pt x="659" y="395"/>
                </a:lnTo>
                <a:lnTo>
                  <a:pt x="667" y="443"/>
                </a:lnTo>
                <a:lnTo>
                  <a:pt x="685" y="435"/>
                </a:lnTo>
                <a:lnTo>
                  <a:pt x="711" y="443"/>
                </a:lnTo>
                <a:lnTo>
                  <a:pt x="728" y="459"/>
                </a:lnTo>
                <a:lnTo>
                  <a:pt x="763" y="475"/>
                </a:lnTo>
                <a:lnTo>
                  <a:pt x="797" y="475"/>
                </a:lnTo>
                <a:lnTo>
                  <a:pt x="806" y="483"/>
                </a:lnTo>
                <a:lnTo>
                  <a:pt x="806" y="531"/>
                </a:lnTo>
                <a:lnTo>
                  <a:pt x="841" y="563"/>
                </a:lnTo>
                <a:lnTo>
                  <a:pt x="858" y="547"/>
                </a:lnTo>
                <a:lnTo>
                  <a:pt x="841" y="491"/>
                </a:lnTo>
                <a:lnTo>
                  <a:pt x="858" y="483"/>
                </a:lnTo>
                <a:lnTo>
                  <a:pt x="875" y="459"/>
                </a:lnTo>
                <a:lnTo>
                  <a:pt x="867" y="411"/>
                </a:lnTo>
                <a:lnTo>
                  <a:pt x="849" y="395"/>
                </a:lnTo>
                <a:lnTo>
                  <a:pt x="858" y="387"/>
                </a:lnTo>
                <a:lnTo>
                  <a:pt x="867" y="387"/>
                </a:lnTo>
                <a:lnTo>
                  <a:pt x="867" y="379"/>
                </a:lnTo>
                <a:lnTo>
                  <a:pt x="867" y="355"/>
                </a:lnTo>
                <a:lnTo>
                  <a:pt x="858" y="347"/>
                </a:lnTo>
                <a:lnTo>
                  <a:pt x="867" y="323"/>
                </a:lnTo>
                <a:lnTo>
                  <a:pt x="858" y="315"/>
                </a:lnTo>
                <a:lnTo>
                  <a:pt x="858" y="307"/>
                </a:lnTo>
                <a:lnTo>
                  <a:pt x="867" y="299"/>
                </a:lnTo>
                <a:lnTo>
                  <a:pt x="893" y="307"/>
                </a:lnTo>
                <a:lnTo>
                  <a:pt x="919" y="299"/>
                </a:lnTo>
                <a:lnTo>
                  <a:pt x="953" y="323"/>
                </a:lnTo>
                <a:lnTo>
                  <a:pt x="945" y="331"/>
                </a:lnTo>
                <a:lnTo>
                  <a:pt x="953" y="339"/>
                </a:lnTo>
                <a:lnTo>
                  <a:pt x="979" y="339"/>
                </a:lnTo>
                <a:lnTo>
                  <a:pt x="979" y="387"/>
                </a:lnTo>
                <a:lnTo>
                  <a:pt x="1005" y="411"/>
                </a:lnTo>
                <a:lnTo>
                  <a:pt x="1014" y="403"/>
                </a:lnTo>
                <a:lnTo>
                  <a:pt x="1031" y="387"/>
                </a:lnTo>
                <a:lnTo>
                  <a:pt x="1040" y="379"/>
                </a:lnTo>
                <a:lnTo>
                  <a:pt x="1031" y="371"/>
                </a:lnTo>
                <a:lnTo>
                  <a:pt x="1040" y="355"/>
                </a:lnTo>
                <a:lnTo>
                  <a:pt x="1092" y="435"/>
                </a:lnTo>
                <a:lnTo>
                  <a:pt x="1083" y="443"/>
                </a:lnTo>
                <a:lnTo>
                  <a:pt x="1083" y="459"/>
                </a:lnTo>
                <a:lnTo>
                  <a:pt x="1101" y="467"/>
                </a:lnTo>
                <a:lnTo>
                  <a:pt x="1101" y="475"/>
                </a:lnTo>
                <a:lnTo>
                  <a:pt x="1118" y="483"/>
                </a:lnTo>
                <a:lnTo>
                  <a:pt x="1127" y="483"/>
                </a:lnTo>
                <a:lnTo>
                  <a:pt x="1144" y="491"/>
                </a:lnTo>
                <a:lnTo>
                  <a:pt x="1127" y="499"/>
                </a:lnTo>
                <a:lnTo>
                  <a:pt x="1144" y="499"/>
                </a:lnTo>
                <a:lnTo>
                  <a:pt x="1144" y="515"/>
                </a:lnTo>
                <a:lnTo>
                  <a:pt x="1153" y="515"/>
                </a:lnTo>
                <a:lnTo>
                  <a:pt x="1161" y="523"/>
                </a:lnTo>
                <a:lnTo>
                  <a:pt x="1161" y="531"/>
                </a:lnTo>
                <a:lnTo>
                  <a:pt x="1170" y="547"/>
                </a:lnTo>
                <a:lnTo>
                  <a:pt x="1153" y="555"/>
                </a:lnTo>
                <a:lnTo>
                  <a:pt x="1127" y="563"/>
                </a:lnTo>
                <a:lnTo>
                  <a:pt x="1109" y="587"/>
                </a:lnTo>
                <a:lnTo>
                  <a:pt x="1083" y="587"/>
                </a:lnTo>
                <a:lnTo>
                  <a:pt x="1057" y="579"/>
                </a:lnTo>
                <a:lnTo>
                  <a:pt x="1014" y="587"/>
                </a:lnTo>
                <a:lnTo>
                  <a:pt x="1005" y="603"/>
                </a:lnTo>
                <a:lnTo>
                  <a:pt x="997" y="603"/>
                </a:lnTo>
                <a:lnTo>
                  <a:pt x="979" y="611"/>
                </a:lnTo>
                <a:lnTo>
                  <a:pt x="953" y="643"/>
                </a:lnTo>
                <a:lnTo>
                  <a:pt x="962" y="643"/>
                </a:lnTo>
                <a:lnTo>
                  <a:pt x="988" y="619"/>
                </a:lnTo>
                <a:lnTo>
                  <a:pt x="1014" y="603"/>
                </a:lnTo>
                <a:lnTo>
                  <a:pt x="1040" y="603"/>
                </a:lnTo>
                <a:lnTo>
                  <a:pt x="1049" y="603"/>
                </a:lnTo>
                <a:lnTo>
                  <a:pt x="1049" y="619"/>
                </a:lnTo>
                <a:lnTo>
                  <a:pt x="1031" y="627"/>
                </a:lnTo>
                <a:lnTo>
                  <a:pt x="1023" y="627"/>
                </a:lnTo>
                <a:lnTo>
                  <a:pt x="1031" y="635"/>
                </a:lnTo>
                <a:lnTo>
                  <a:pt x="1040" y="627"/>
                </a:lnTo>
                <a:lnTo>
                  <a:pt x="1040" y="651"/>
                </a:lnTo>
                <a:lnTo>
                  <a:pt x="1049" y="659"/>
                </a:lnTo>
                <a:lnTo>
                  <a:pt x="1066" y="667"/>
                </a:lnTo>
                <a:lnTo>
                  <a:pt x="1083" y="667"/>
                </a:lnTo>
                <a:lnTo>
                  <a:pt x="1083" y="659"/>
                </a:lnTo>
                <a:lnTo>
                  <a:pt x="1101" y="643"/>
                </a:lnTo>
                <a:lnTo>
                  <a:pt x="1101" y="659"/>
                </a:lnTo>
                <a:lnTo>
                  <a:pt x="1109" y="659"/>
                </a:lnTo>
                <a:lnTo>
                  <a:pt x="1092" y="667"/>
                </a:lnTo>
                <a:lnTo>
                  <a:pt x="1092" y="675"/>
                </a:lnTo>
                <a:lnTo>
                  <a:pt x="1049" y="691"/>
                </a:lnTo>
                <a:lnTo>
                  <a:pt x="1031" y="707"/>
                </a:lnTo>
                <a:lnTo>
                  <a:pt x="1023" y="691"/>
                </a:lnTo>
                <a:lnTo>
                  <a:pt x="1049" y="675"/>
                </a:lnTo>
                <a:lnTo>
                  <a:pt x="1040" y="675"/>
                </a:lnTo>
                <a:lnTo>
                  <a:pt x="1040" y="667"/>
                </a:lnTo>
                <a:lnTo>
                  <a:pt x="1023" y="675"/>
                </a:lnTo>
                <a:lnTo>
                  <a:pt x="1014" y="675"/>
                </a:lnTo>
                <a:lnTo>
                  <a:pt x="1005" y="667"/>
                </a:lnTo>
                <a:lnTo>
                  <a:pt x="997" y="643"/>
                </a:lnTo>
                <a:lnTo>
                  <a:pt x="997" y="635"/>
                </a:lnTo>
                <a:lnTo>
                  <a:pt x="988" y="643"/>
                </a:lnTo>
                <a:lnTo>
                  <a:pt x="979" y="635"/>
                </a:lnTo>
                <a:lnTo>
                  <a:pt x="962" y="675"/>
                </a:lnTo>
                <a:lnTo>
                  <a:pt x="945" y="683"/>
                </a:lnTo>
                <a:lnTo>
                  <a:pt x="901" y="683"/>
                </a:lnTo>
                <a:lnTo>
                  <a:pt x="884" y="691"/>
                </a:lnTo>
                <a:lnTo>
                  <a:pt x="875" y="699"/>
                </a:lnTo>
                <a:lnTo>
                  <a:pt x="841" y="707"/>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43" name="Freeform 456"/>
          <p:cNvSpPr>
            <a:spLocks/>
          </p:cNvSpPr>
          <p:nvPr/>
        </p:nvSpPr>
        <p:spPr bwMode="ltGray">
          <a:xfrm>
            <a:off x="2643188" y="4964391"/>
            <a:ext cx="160338" cy="893763"/>
          </a:xfrm>
          <a:custGeom>
            <a:avLst/>
            <a:gdLst>
              <a:gd name="T0" fmla="*/ 2147483647 w 105"/>
              <a:gd name="T1" fmla="*/ 2147483647 h 585"/>
              <a:gd name="T2" fmla="*/ 2147483647 w 105"/>
              <a:gd name="T3" fmla="*/ 2147483647 h 585"/>
              <a:gd name="T4" fmla="*/ 2147483647 w 105"/>
              <a:gd name="T5" fmla="*/ 2147483647 h 585"/>
              <a:gd name="T6" fmla="*/ 2147483647 w 105"/>
              <a:gd name="T7" fmla="*/ 2147483647 h 585"/>
              <a:gd name="T8" fmla="*/ 2147483647 w 105"/>
              <a:gd name="T9" fmla="*/ 2147483647 h 585"/>
              <a:gd name="T10" fmla="*/ 2147483647 w 105"/>
              <a:gd name="T11" fmla="*/ 2147483647 h 585"/>
              <a:gd name="T12" fmla="*/ 2147483647 w 105"/>
              <a:gd name="T13" fmla="*/ 2147483647 h 585"/>
              <a:gd name="T14" fmla="*/ 2147483647 w 105"/>
              <a:gd name="T15" fmla="*/ 2147483647 h 585"/>
              <a:gd name="T16" fmla="*/ 2147483647 w 105"/>
              <a:gd name="T17" fmla="*/ 2147483647 h 585"/>
              <a:gd name="T18" fmla="*/ 2147483647 w 105"/>
              <a:gd name="T19" fmla="*/ 2147483647 h 585"/>
              <a:gd name="T20" fmla="*/ 2147483647 w 105"/>
              <a:gd name="T21" fmla="*/ 2147483647 h 585"/>
              <a:gd name="T22" fmla="*/ 2147483647 w 105"/>
              <a:gd name="T23" fmla="*/ 2147483647 h 585"/>
              <a:gd name="T24" fmla="*/ 2147483647 w 105"/>
              <a:gd name="T25" fmla="*/ 2147483647 h 585"/>
              <a:gd name="T26" fmla="*/ 2147483647 w 105"/>
              <a:gd name="T27" fmla="*/ 2147483647 h 585"/>
              <a:gd name="T28" fmla="*/ 2147483647 w 105"/>
              <a:gd name="T29" fmla="*/ 2147483647 h 585"/>
              <a:gd name="T30" fmla="*/ 2147483647 w 105"/>
              <a:gd name="T31" fmla="*/ 2147483647 h 585"/>
              <a:gd name="T32" fmla="*/ 2147483647 w 105"/>
              <a:gd name="T33" fmla="*/ 2147483647 h 585"/>
              <a:gd name="T34" fmla="*/ 2147483647 w 105"/>
              <a:gd name="T35" fmla="*/ 2147483647 h 585"/>
              <a:gd name="T36" fmla="*/ 2147483647 w 105"/>
              <a:gd name="T37" fmla="*/ 2147483647 h 585"/>
              <a:gd name="T38" fmla="*/ 2147483647 w 105"/>
              <a:gd name="T39" fmla="*/ 2147483647 h 585"/>
              <a:gd name="T40" fmla="*/ 2147483647 w 105"/>
              <a:gd name="T41" fmla="*/ 2147483647 h 585"/>
              <a:gd name="T42" fmla="*/ 2147483647 w 105"/>
              <a:gd name="T43" fmla="*/ 2147483647 h 585"/>
              <a:gd name="T44" fmla="*/ 2147483647 w 105"/>
              <a:gd name="T45" fmla="*/ 2147483647 h 585"/>
              <a:gd name="T46" fmla="*/ 2147483647 w 105"/>
              <a:gd name="T47" fmla="*/ 2147483647 h 585"/>
              <a:gd name="T48" fmla="*/ 2147483647 w 105"/>
              <a:gd name="T49" fmla="*/ 2147483647 h 585"/>
              <a:gd name="T50" fmla="*/ 2147483647 w 105"/>
              <a:gd name="T51" fmla="*/ 2147483647 h 585"/>
              <a:gd name="T52" fmla="*/ 2147483647 w 105"/>
              <a:gd name="T53" fmla="*/ 2147483647 h 585"/>
              <a:gd name="T54" fmla="*/ 2147483647 w 105"/>
              <a:gd name="T55" fmla="*/ 2147483647 h 585"/>
              <a:gd name="T56" fmla="*/ 2147483647 w 105"/>
              <a:gd name="T57" fmla="*/ 2147483647 h 585"/>
              <a:gd name="T58" fmla="*/ 2147483647 w 105"/>
              <a:gd name="T59" fmla="*/ 2147483647 h 585"/>
              <a:gd name="T60" fmla="*/ 2147483647 w 105"/>
              <a:gd name="T61" fmla="*/ 2147483647 h 585"/>
              <a:gd name="T62" fmla="*/ 0 w 105"/>
              <a:gd name="T63" fmla="*/ 2147483647 h 585"/>
              <a:gd name="T64" fmla="*/ 2147483647 w 105"/>
              <a:gd name="T65" fmla="*/ 2147483647 h 585"/>
              <a:gd name="T66" fmla="*/ 2147483647 w 105"/>
              <a:gd name="T67" fmla="*/ 2147483647 h 585"/>
              <a:gd name="T68" fmla="*/ 2147483647 w 105"/>
              <a:gd name="T69" fmla="*/ 2147483647 h 585"/>
              <a:gd name="T70" fmla="*/ 2147483647 w 105"/>
              <a:gd name="T71" fmla="*/ 2147483647 h 585"/>
              <a:gd name="T72" fmla="*/ 2147483647 w 105"/>
              <a:gd name="T73" fmla="*/ 2147483647 h 585"/>
              <a:gd name="T74" fmla="*/ 2147483647 w 105"/>
              <a:gd name="T75" fmla="*/ 2147483647 h 585"/>
              <a:gd name="T76" fmla="*/ 2147483647 w 105"/>
              <a:gd name="T77" fmla="*/ 2147483647 h 585"/>
              <a:gd name="T78" fmla="*/ 2147483647 w 105"/>
              <a:gd name="T79" fmla="*/ 2147483647 h 585"/>
              <a:gd name="T80" fmla="*/ 2147483647 w 105"/>
              <a:gd name="T81" fmla="*/ 2147483647 h 585"/>
              <a:gd name="T82" fmla="*/ 2147483647 w 105"/>
              <a:gd name="T83" fmla="*/ 2147483647 h 585"/>
              <a:gd name="T84" fmla="*/ 2147483647 w 105"/>
              <a:gd name="T85" fmla="*/ 2147483647 h 585"/>
              <a:gd name="T86" fmla="*/ 2147483647 w 105"/>
              <a:gd name="T87" fmla="*/ 2147483647 h 585"/>
              <a:gd name="T88" fmla="*/ 2147483647 w 105"/>
              <a:gd name="T89" fmla="*/ 2147483647 h 585"/>
              <a:gd name="T90" fmla="*/ 2147483647 w 105"/>
              <a:gd name="T91" fmla="*/ 2147483647 h 585"/>
              <a:gd name="T92" fmla="*/ 2147483647 w 105"/>
              <a:gd name="T93" fmla="*/ 2147483647 h 5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5" h="585">
                <a:moveTo>
                  <a:pt x="64" y="8"/>
                </a:moveTo>
                <a:lnTo>
                  <a:pt x="64" y="8"/>
                </a:lnTo>
                <a:lnTo>
                  <a:pt x="80" y="0"/>
                </a:lnTo>
                <a:lnTo>
                  <a:pt x="88" y="24"/>
                </a:lnTo>
                <a:lnTo>
                  <a:pt x="88" y="32"/>
                </a:lnTo>
                <a:lnTo>
                  <a:pt x="96" y="72"/>
                </a:lnTo>
                <a:lnTo>
                  <a:pt x="104" y="72"/>
                </a:lnTo>
                <a:lnTo>
                  <a:pt x="104" y="88"/>
                </a:lnTo>
                <a:lnTo>
                  <a:pt x="88" y="96"/>
                </a:lnTo>
                <a:lnTo>
                  <a:pt x="96" y="120"/>
                </a:lnTo>
                <a:lnTo>
                  <a:pt x="80" y="144"/>
                </a:lnTo>
                <a:lnTo>
                  <a:pt x="64" y="192"/>
                </a:lnTo>
                <a:lnTo>
                  <a:pt x="72" y="224"/>
                </a:lnTo>
                <a:lnTo>
                  <a:pt x="64" y="248"/>
                </a:lnTo>
                <a:lnTo>
                  <a:pt x="64" y="264"/>
                </a:lnTo>
                <a:lnTo>
                  <a:pt x="56" y="272"/>
                </a:lnTo>
                <a:lnTo>
                  <a:pt x="56" y="304"/>
                </a:lnTo>
                <a:lnTo>
                  <a:pt x="48" y="320"/>
                </a:lnTo>
                <a:lnTo>
                  <a:pt x="48" y="352"/>
                </a:lnTo>
                <a:lnTo>
                  <a:pt x="48" y="368"/>
                </a:lnTo>
                <a:lnTo>
                  <a:pt x="48" y="400"/>
                </a:lnTo>
                <a:lnTo>
                  <a:pt x="56" y="400"/>
                </a:lnTo>
                <a:lnTo>
                  <a:pt x="56" y="408"/>
                </a:lnTo>
                <a:lnTo>
                  <a:pt x="48" y="408"/>
                </a:lnTo>
                <a:lnTo>
                  <a:pt x="56" y="408"/>
                </a:lnTo>
                <a:lnTo>
                  <a:pt x="48" y="440"/>
                </a:lnTo>
                <a:lnTo>
                  <a:pt x="40" y="456"/>
                </a:lnTo>
                <a:lnTo>
                  <a:pt x="40" y="472"/>
                </a:lnTo>
                <a:lnTo>
                  <a:pt x="32" y="496"/>
                </a:lnTo>
                <a:lnTo>
                  <a:pt x="32" y="512"/>
                </a:lnTo>
                <a:lnTo>
                  <a:pt x="32" y="520"/>
                </a:lnTo>
                <a:lnTo>
                  <a:pt x="40" y="512"/>
                </a:lnTo>
                <a:lnTo>
                  <a:pt x="40" y="536"/>
                </a:lnTo>
                <a:lnTo>
                  <a:pt x="48" y="544"/>
                </a:lnTo>
                <a:lnTo>
                  <a:pt x="72" y="544"/>
                </a:lnTo>
                <a:lnTo>
                  <a:pt x="88" y="544"/>
                </a:lnTo>
                <a:lnTo>
                  <a:pt x="88" y="552"/>
                </a:lnTo>
                <a:lnTo>
                  <a:pt x="80" y="544"/>
                </a:lnTo>
                <a:lnTo>
                  <a:pt x="80" y="552"/>
                </a:lnTo>
                <a:lnTo>
                  <a:pt x="64" y="560"/>
                </a:lnTo>
                <a:lnTo>
                  <a:pt x="64" y="576"/>
                </a:lnTo>
                <a:lnTo>
                  <a:pt x="56" y="584"/>
                </a:lnTo>
                <a:lnTo>
                  <a:pt x="48" y="568"/>
                </a:lnTo>
                <a:lnTo>
                  <a:pt x="56" y="568"/>
                </a:lnTo>
                <a:lnTo>
                  <a:pt x="56" y="560"/>
                </a:lnTo>
                <a:lnTo>
                  <a:pt x="40" y="568"/>
                </a:lnTo>
                <a:lnTo>
                  <a:pt x="32" y="560"/>
                </a:lnTo>
                <a:lnTo>
                  <a:pt x="32" y="552"/>
                </a:lnTo>
                <a:lnTo>
                  <a:pt x="24" y="552"/>
                </a:lnTo>
                <a:lnTo>
                  <a:pt x="16" y="544"/>
                </a:lnTo>
                <a:lnTo>
                  <a:pt x="16" y="552"/>
                </a:lnTo>
                <a:lnTo>
                  <a:pt x="8" y="544"/>
                </a:lnTo>
                <a:lnTo>
                  <a:pt x="8" y="536"/>
                </a:lnTo>
                <a:lnTo>
                  <a:pt x="16" y="536"/>
                </a:lnTo>
                <a:lnTo>
                  <a:pt x="16" y="528"/>
                </a:lnTo>
                <a:lnTo>
                  <a:pt x="16" y="520"/>
                </a:lnTo>
                <a:lnTo>
                  <a:pt x="16" y="528"/>
                </a:lnTo>
                <a:lnTo>
                  <a:pt x="8" y="536"/>
                </a:lnTo>
                <a:lnTo>
                  <a:pt x="8" y="512"/>
                </a:lnTo>
                <a:lnTo>
                  <a:pt x="16" y="520"/>
                </a:lnTo>
                <a:lnTo>
                  <a:pt x="16" y="504"/>
                </a:lnTo>
                <a:lnTo>
                  <a:pt x="8" y="520"/>
                </a:lnTo>
                <a:lnTo>
                  <a:pt x="8" y="504"/>
                </a:lnTo>
                <a:lnTo>
                  <a:pt x="0" y="496"/>
                </a:lnTo>
                <a:lnTo>
                  <a:pt x="0" y="488"/>
                </a:lnTo>
                <a:lnTo>
                  <a:pt x="8" y="464"/>
                </a:lnTo>
                <a:lnTo>
                  <a:pt x="8" y="456"/>
                </a:lnTo>
                <a:lnTo>
                  <a:pt x="16" y="472"/>
                </a:lnTo>
                <a:lnTo>
                  <a:pt x="24" y="440"/>
                </a:lnTo>
                <a:lnTo>
                  <a:pt x="8" y="440"/>
                </a:lnTo>
                <a:lnTo>
                  <a:pt x="0" y="440"/>
                </a:lnTo>
                <a:lnTo>
                  <a:pt x="16" y="432"/>
                </a:lnTo>
                <a:lnTo>
                  <a:pt x="8" y="424"/>
                </a:lnTo>
                <a:lnTo>
                  <a:pt x="16" y="424"/>
                </a:lnTo>
                <a:lnTo>
                  <a:pt x="16" y="400"/>
                </a:lnTo>
                <a:lnTo>
                  <a:pt x="24" y="392"/>
                </a:lnTo>
                <a:lnTo>
                  <a:pt x="32" y="392"/>
                </a:lnTo>
                <a:lnTo>
                  <a:pt x="24" y="408"/>
                </a:lnTo>
                <a:lnTo>
                  <a:pt x="24" y="416"/>
                </a:lnTo>
                <a:lnTo>
                  <a:pt x="40" y="360"/>
                </a:lnTo>
                <a:lnTo>
                  <a:pt x="40" y="352"/>
                </a:lnTo>
                <a:lnTo>
                  <a:pt x="32" y="352"/>
                </a:lnTo>
                <a:lnTo>
                  <a:pt x="24" y="344"/>
                </a:lnTo>
                <a:lnTo>
                  <a:pt x="24" y="320"/>
                </a:lnTo>
                <a:lnTo>
                  <a:pt x="32" y="312"/>
                </a:lnTo>
                <a:lnTo>
                  <a:pt x="24" y="288"/>
                </a:lnTo>
                <a:lnTo>
                  <a:pt x="32" y="280"/>
                </a:lnTo>
                <a:lnTo>
                  <a:pt x="56" y="208"/>
                </a:lnTo>
                <a:lnTo>
                  <a:pt x="48" y="184"/>
                </a:lnTo>
                <a:lnTo>
                  <a:pt x="56" y="168"/>
                </a:lnTo>
                <a:lnTo>
                  <a:pt x="56" y="152"/>
                </a:lnTo>
                <a:lnTo>
                  <a:pt x="64" y="120"/>
                </a:lnTo>
                <a:lnTo>
                  <a:pt x="64" y="72"/>
                </a:lnTo>
                <a:lnTo>
                  <a:pt x="72" y="48"/>
                </a:lnTo>
                <a:lnTo>
                  <a:pt x="64"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44" name="Freeform 457"/>
          <p:cNvSpPr>
            <a:spLocks/>
          </p:cNvSpPr>
          <p:nvPr/>
        </p:nvSpPr>
        <p:spPr bwMode="ltGray">
          <a:xfrm>
            <a:off x="2643188" y="4964391"/>
            <a:ext cx="160338" cy="893763"/>
          </a:xfrm>
          <a:custGeom>
            <a:avLst/>
            <a:gdLst>
              <a:gd name="T0" fmla="*/ 2147483647 w 105"/>
              <a:gd name="T1" fmla="*/ 0 h 585"/>
              <a:gd name="T2" fmla="*/ 2147483647 w 105"/>
              <a:gd name="T3" fmla="*/ 2147483647 h 585"/>
              <a:gd name="T4" fmla="*/ 2147483647 w 105"/>
              <a:gd name="T5" fmla="*/ 2147483647 h 585"/>
              <a:gd name="T6" fmla="*/ 2147483647 w 105"/>
              <a:gd name="T7" fmla="*/ 2147483647 h 585"/>
              <a:gd name="T8" fmla="*/ 2147483647 w 105"/>
              <a:gd name="T9" fmla="*/ 2147483647 h 585"/>
              <a:gd name="T10" fmla="*/ 2147483647 w 105"/>
              <a:gd name="T11" fmla="*/ 2147483647 h 585"/>
              <a:gd name="T12" fmla="*/ 2147483647 w 105"/>
              <a:gd name="T13" fmla="*/ 2147483647 h 585"/>
              <a:gd name="T14" fmla="*/ 2147483647 w 105"/>
              <a:gd name="T15" fmla="*/ 2147483647 h 585"/>
              <a:gd name="T16" fmla="*/ 2147483647 w 105"/>
              <a:gd name="T17" fmla="*/ 2147483647 h 585"/>
              <a:gd name="T18" fmla="*/ 2147483647 w 105"/>
              <a:gd name="T19" fmla="*/ 2147483647 h 585"/>
              <a:gd name="T20" fmla="*/ 2147483647 w 105"/>
              <a:gd name="T21" fmla="*/ 2147483647 h 585"/>
              <a:gd name="T22" fmla="*/ 2147483647 w 105"/>
              <a:gd name="T23" fmla="*/ 2147483647 h 585"/>
              <a:gd name="T24" fmla="*/ 2147483647 w 105"/>
              <a:gd name="T25" fmla="*/ 2147483647 h 585"/>
              <a:gd name="T26" fmla="*/ 2147483647 w 105"/>
              <a:gd name="T27" fmla="*/ 2147483647 h 585"/>
              <a:gd name="T28" fmla="*/ 2147483647 w 105"/>
              <a:gd name="T29" fmla="*/ 2147483647 h 585"/>
              <a:gd name="T30" fmla="*/ 2147483647 w 105"/>
              <a:gd name="T31" fmla="*/ 2147483647 h 585"/>
              <a:gd name="T32" fmla="*/ 2147483647 w 105"/>
              <a:gd name="T33" fmla="*/ 2147483647 h 585"/>
              <a:gd name="T34" fmla="*/ 2147483647 w 105"/>
              <a:gd name="T35" fmla="*/ 2147483647 h 585"/>
              <a:gd name="T36" fmla="*/ 2147483647 w 105"/>
              <a:gd name="T37" fmla="*/ 2147483647 h 585"/>
              <a:gd name="T38" fmla="*/ 2147483647 w 105"/>
              <a:gd name="T39" fmla="*/ 2147483647 h 585"/>
              <a:gd name="T40" fmla="*/ 2147483647 w 105"/>
              <a:gd name="T41" fmla="*/ 2147483647 h 585"/>
              <a:gd name="T42" fmla="*/ 2147483647 w 105"/>
              <a:gd name="T43" fmla="*/ 2147483647 h 585"/>
              <a:gd name="T44" fmla="*/ 2147483647 w 105"/>
              <a:gd name="T45" fmla="*/ 2147483647 h 585"/>
              <a:gd name="T46" fmla="*/ 2147483647 w 105"/>
              <a:gd name="T47" fmla="*/ 2147483647 h 585"/>
              <a:gd name="T48" fmla="*/ 2147483647 w 105"/>
              <a:gd name="T49" fmla="*/ 2147483647 h 585"/>
              <a:gd name="T50" fmla="*/ 2147483647 w 105"/>
              <a:gd name="T51" fmla="*/ 2147483647 h 585"/>
              <a:gd name="T52" fmla="*/ 2147483647 w 105"/>
              <a:gd name="T53" fmla="*/ 2147483647 h 585"/>
              <a:gd name="T54" fmla="*/ 2147483647 w 105"/>
              <a:gd name="T55" fmla="*/ 2147483647 h 585"/>
              <a:gd name="T56" fmla="*/ 2147483647 w 105"/>
              <a:gd name="T57" fmla="*/ 2147483647 h 585"/>
              <a:gd name="T58" fmla="*/ 2147483647 w 105"/>
              <a:gd name="T59" fmla="*/ 2147483647 h 585"/>
              <a:gd name="T60" fmla="*/ 2147483647 w 105"/>
              <a:gd name="T61" fmla="*/ 2147483647 h 585"/>
              <a:gd name="T62" fmla="*/ 0 w 105"/>
              <a:gd name="T63" fmla="*/ 2147483647 h 585"/>
              <a:gd name="T64" fmla="*/ 2147483647 w 105"/>
              <a:gd name="T65" fmla="*/ 2147483647 h 585"/>
              <a:gd name="T66" fmla="*/ 2147483647 w 105"/>
              <a:gd name="T67" fmla="*/ 2147483647 h 585"/>
              <a:gd name="T68" fmla="*/ 0 w 105"/>
              <a:gd name="T69" fmla="*/ 2147483647 h 585"/>
              <a:gd name="T70" fmla="*/ 2147483647 w 105"/>
              <a:gd name="T71" fmla="*/ 2147483647 h 585"/>
              <a:gd name="T72" fmla="*/ 2147483647 w 105"/>
              <a:gd name="T73" fmla="*/ 2147483647 h 585"/>
              <a:gd name="T74" fmla="*/ 2147483647 w 105"/>
              <a:gd name="T75" fmla="*/ 2147483647 h 585"/>
              <a:gd name="T76" fmla="*/ 2147483647 w 105"/>
              <a:gd name="T77" fmla="*/ 2147483647 h 585"/>
              <a:gd name="T78" fmla="*/ 2147483647 w 105"/>
              <a:gd name="T79" fmla="*/ 2147483647 h 585"/>
              <a:gd name="T80" fmla="*/ 2147483647 w 105"/>
              <a:gd name="T81" fmla="*/ 2147483647 h 585"/>
              <a:gd name="T82" fmla="*/ 2147483647 w 105"/>
              <a:gd name="T83" fmla="*/ 2147483647 h 585"/>
              <a:gd name="T84" fmla="*/ 2147483647 w 105"/>
              <a:gd name="T85" fmla="*/ 2147483647 h 585"/>
              <a:gd name="T86" fmla="*/ 2147483647 w 105"/>
              <a:gd name="T87" fmla="*/ 2147483647 h 585"/>
              <a:gd name="T88" fmla="*/ 2147483647 w 105"/>
              <a:gd name="T89" fmla="*/ 2147483647 h 585"/>
              <a:gd name="T90" fmla="*/ 2147483647 w 105"/>
              <a:gd name="T91" fmla="*/ 2147483647 h 585"/>
              <a:gd name="T92" fmla="*/ 2147483647 w 105"/>
              <a:gd name="T93" fmla="*/ 2147483647 h 5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5" h="585">
                <a:moveTo>
                  <a:pt x="64" y="8"/>
                </a:moveTo>
                <a:lnTo>
                  <a:pt x="80" y="0"/>
                </a:lnTo>
                <a:lnTo>
                  <a:pt x="88" y="24"/>
                </a:lnTo>
                <a:lnTo>
                  <a:pt x="88" y="32"/>
                </a:lnTo>
                <a:lnTo>
                  <a:pt x="96" y="72"/>
                </a:lnTo>
                <a:lnTo>
                  <a:pt x="104" y="72"/>
                </a:lnTo>
                <a:lnTo>
                  <a:pt x="104" y="88"/>
                </a:lnTo>
                <a:lnTo>
                  <a:pt x="88" y="96"/>
                </a:lnTo>
                <a:lnTo>
                  <a:pt x="96" y="120"/>
                </a:lnTo>
                <a:lnTo>
                  <a:pt x="80" y="144"/>
                </a:lnTo>
                <a:lnTo>
                  <a:pt x="64" y="192"/>
                </a:lnTo>
                <a:lnTo>
                  <a:pt x="72" y="224"/>
                </a:lnTo>
                <a:lnTo>
                  <a:pt x="64" y="248"/>
                </a:lnTo>
                <a:lnTo>
                  <a:pt x="64" y="264"/>
                </a:lnTo>
                <a:lnTo>
                  <a:pt x="56" y="272"/>
                </a:lnTo>
                <a:lnTo>
                  <a:pt x="56" y="304"/>
                </a:lnTo>
                <a:lnTo>
                  <a:pt x="48" y="320"/>
                </a:lnTo>
                <a:lnTo>
                  <a:pt x="48" y="352"/>
                </a:lnTo>
                <a:lnTo>
                  <a:pt x="48" y="368"/>
                </a:lnTo>
                <a:lnTo>
                  <a:pt x="48" y="400"/>
                </a:lnTo>
                <a:lnTo>
                  <a:pt x="56" y="400"/>
                </a:lnTo>
                <a:lnTo>
                  <a:pt x="56" y="408"/>
                </a:lnTo>
                <a:lnTo>
                  <a:pt x="48" y="408"/>
                </a:lnTo>
                <a:lnTo>
                  <a:pt x="56" y="408"/>
                </a:lnTo>
                <a:lnTo>
                  <a:pt x="48" y="440"/>
                </a:lnTo>
                <a:lnTo>
                  <a:pt x="40" y="456"/>
                </a:lnTo>
                <a:lnTo>
                  <a:pt x="40" y="472"/>
                </a:lnTo>
                <a:lnTo>
                  <a:pt x="32" y="496"/>
                </a:lnTo>
                <a:lnTo>
                  <a:pt x="32" y="512"/>
                </a:lnTo>
                <a:lnTo>
                  <a:pt x="32" y="520"/>
                </a:lnTo>
                <a:lnTo>
                  <a:pt x="40" y="512"/>
                </a:lnTo>
                <a:lnTo>
                  <a:pt x="40" y="536"/>
                </a:lnTo>
                <a:lnTo>
                  <a:pt x="48" y="544"/>
                </a:lnTo>
                <a:lnTo>
                  <a:pt x="72" y="544"/>
                </a:lnTo>
                <a:lnTo>
                  <a:pt x="88" y="544"/>
                </a:lnTo>
                <a:lnTo>
                  <a:pt x="88" y="552"/>
                </a:lnTo>
                <a:lnTo>
                  <a:pt x="80" y="544"/>
                </a:lnTo>
                <a:lnTo>
                  <a:pt x="80" y="552"/>
                </a:lnTo>
                <a:lnTo>
                  <a:pt x="64" y="560"/>
                </a:lnTo>
                <a:lnTo>
                  <a:pt x="64" y="576"/>
                </a:lnTo>
                <a:lnTo>
                  <a:pt x="56" y="584"/>
                </a:lnTo>
                <a:lnTo>
                  <a:pt x="48" y="568"/>
                </a:lnTo>
                <a:lnTo>
                  <a:pt x="56" y="568"/>
                </a:lnTo>
                <a:lnTo>
                  <a:pt x="56" y="560"/>
                </a:lnTo>
                <a:lnTo>
                  <a:pt x="40" y="568"/>
                </a:lnTo>
                <a:lnTo>
                  <a:pt x="32" y="560"/>
                </a:lnTo>
                <a:lnTo>
                  <a:pt x="32" y="552"/>
                </a:lnTo>
                <a:lnTo>
                  <a:pt x="24" y="552"/>
                </a:lnTo>
                <a:lnTo>
                  <a:pt x="16" y="544"/>
                </a:lnTo>
                <a:lnTo>
                  <a:pt x="16" y="552"/>
                </a:lnTo>
                <a:lnTo>
                  <a:pt x="8" y="544"/>
                </a:lnTo>
                <a:lnTo>
                  <a:pt x="8" y="536"/>
                </a:lnTo>
                <a:lnTo>
                  <a:pt x="16" y="536"/>
                </a:lnTo>
                <a:lnTo>
                  <a:pt x="16" y="528"/>
                </a:lnTo>
                <a:lnTo>
                  <a:pt x="16" y="520"/>
                </a:lnTo>
                <a:lnTo>
                  <a:pt x="16" y="528"/>
                </a:lnTo>
                <a:lnTo>
                  <a:pt x="8" y="536"/>
                </a:lnTo>
                <a:lnTo>
                  <a:pt x="8" y="512"/>
                </a:lnTo>
                <a:lnTo>
                  <a:pt x="16" y="520"/>
                </a:lnTo>
                <a:lnTo>
                  <a:pt x="16" y="504"/>
                </a:lnTo>
                <a:lnTo>
                  <a:pt x="8" y="520"/>
                </a:lnTo>
                <a:lnTo>
                  <a:pt x="8" y="504"/>
                </a:lnTo>
                <a:lnTo>
                  <a:pt x="0" y="496"/>
                </a:lnTo>
                <a:lnTo>
                  <a:pt x="0" y="488"/>
                </a:lnTo>
                <a:lnTo>
                  <a:pt x="8" y="464"/>
                </a:lnTo>
                <a:lnTo>
                  <a:pt x="8" y="456"/>
                </a:lnTo>
                <a:lnTo>
                  <a:pt x="16" y="472"/>
                </a:lnTo>
                <a:lnTo>
                  <a:pt x="24" y="440"/>
                </a:lnTo>
                <a:lnTo>
                  <a:pt x="8" y="440"/>
                </a:lnTo>
                <a:lnTo>
                  <a:pt x="0" y="440"/>
                </a:lnTo>
                <a:lnTo>
                  <a:pt x="16" y="432"/>
                </a:lnTo>
                <a:lnTo>
                  <a:pt x="8" y="424"/>
                </a:lnTo>
                <a:lnTo>
                  <a:pt x="16" y="424"/>
                </a:lnTo>
                <a:lnTo>
                  <a:pt x="16" y="400"/>
                </a:lnTo>
                <a:lnTo>
                  <a:pt x="24" y="392"/>
                </a:lnTo>
                <a:lnTo>
                  <a:pt x="32" y="392"/>
                </a:lnTo>
                <a:lnTo>
                  <a:pt x="24" y="408"/>
                </a:lnTo>
                <a:lnTo>
                  <a:pt x="24" y="416"/>
                </a:lnTo>
                <a:lnTo>
                  <a:pt x="40" y="360"/>
                </a:lnTo>
                <a:lnTo>
                  <a:pt x="40" y="352"/>
                </a:lnTo>
                <a:lnTo>
                  <a:pt x="32" y="352"/>
                </a:lnTo>
                <a:lnTo>
                  <a:pt x="24" y="344"/>
                </a:lnTo>
                <a:lnTo>
                  <a:pt x="24" y="320"/>
                </a:lnTo>
                <a:lnTo>
                  <a:pt x="32" y="312"/>
                </a:lnTo>
                <a:lnTo>
                  <a:pt x="24" y="288"/>
                </a:lnTo>
                <a:lnTo>
                  <a:pt x="32" y="280"/>
                </a:lnTo>
                <a:lnTo>
                  <a:pt x="56" y="208"/>
                </a:lnTo>
                <a:lnTo>
                  <a:pt x="48" y="184"/>
                </a:lnTo>
                <a:lnTo>
                  <a:pt x="56" y="168"/>
                </a:lnTo>
                <a:lnTo>
                  <a:pt x="56" y="152"/>
                </a:lnTo>
                <a:lnTo>
                  <a:pt x="64" y="120"/>
                </a:lnTo>
                <a:lnTo>
                  <a:pt x="64" y="72"/>
                </a:lnTo>
                <a:lnTo>
                  <a:pt x="72" y="48"/>
                </a:lnTo>
                <a:lnTo>
                  <a:pt x="64"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45" name="Freeform 458"/>
          <p:cNvSpPr>
            <a:spLocks/>
          </p:cNvSpPr>
          <p:nvPr/>
        </p:nvSpPr>
        <p:spPr bwMode="ltGray">
          <a:xfrm>
            <a:off x="1708151" y="3521354"/>
            <a:ext cx="1108075" cy="600075"/>
          </a:xfrm>
          <a:custGeom>
            <a:avLst/>
            <a:gdLst>
              <a:gd name="T0" fmla="*/ 2147483647 w 729"/>
              <a:gd name="T1" fmla="*/ 2147483647 h 393"/>
              <a:gd name="T2" fmla="*/ 2147483647 w 729"/>
              <a:gd name="T3" fmla="*/ 2147483647 h 393"/>
              <a:gd name="T4" fmla="*/ 2147483647 w 729"/>
              <a:gd name="T5" fmla="*/ 2147483647 h 393"/>
              <a:gd name="T6" fmla="*/ 2147483647 w 729"/>
              <a:gd name="T7" fmla="*/ 2147483647 h 393"/>
              <a:gd name="T8" fmla="*/ 2147483647 w 729"/>
              <a:gd name="T9" fmla="*/ 2147483647 h 393"/>
              <a:gd name="T10" fmla="*/ 2147483647 w 729"/>
              <a:gd name="T11" fmla="*/ 2147483647 h 393"/>
              <a:gd name="T12" fmla="*/ 2147483647 w 729"/>
              <a:gd name="T13" fmla="*/ 2147483647 h 393"/>
              <a:gd name="T14" fmla="*/ 2147483647 w 729"/>
              <a:gd name="T15" fmla="*/ 2147483647 h 393"/>
              <a:gd name="T16" fmla="*/ 2147483647 w 729"/>
              <a:gd name="T17" fmla="*/ 2147483647 h 393"/>
              <a:gd name="T18" fmla="*/ 2147483647 w 729"/>
              <a:gd name="T19" fmla="*/ 2147483647 h 393"/>
              <a:gd name="T20" fmla="*/ 2147483647 w 729"/>
              <a:gd name="T21" fmla="*/ 2147483647 h 393"/>
              <a:gd name="T22" fmla="*/ 2147483647 w 729"/>
              <a:gd name="T23" fmla="*/ 2147483647 h 393"/>
              <a:gd name="T24" fmla="*/ 2147483647 w 729"/>
              <a:gd name="T25" fmla="*/ 2147483647 h 393"/>
              <a:gd name="T26" fmla="*/ 2147483647 w 729"/>
              <a:gd name="T27" fmla="*/ 2147483647 h 393"/>
              <a:gd name="T28" fmla="*/ 2147483647 w 729"/>
              <a:gd name="T29" fmla="*/ 2147483647 h 393"/>
              <a:gd name="T30" fmla="*/ 2147483647 w 729"/>
              <a:gd name="T31" fmla="*/ 2147483647 h 393"/>
              <a:gd name="T32" fmla="*/ 2147483647 w 729"/>
              <a:gd name="T33" fmla="*/ 2147483647 h 393"/>
              <a:gd name="T34" fmla="*/ 2147483647 w 729"/>
              <a:gd name="T35" fmla="*/ 2147483647 h 393"/>
              <a:gd name="T36" fmla="*/ 2147483647 w 729"/>
              <a:gd name="T37" fmla="*/ 2147483647 h 393"/>
              <a:gd name="T38" fmla="*/ 2147483647 w 729"/>
              <a:gd name="T39" fmla="*/ 2147483647 h 393"/>
              <a:gd name="T40" fmla="*/ 2147483647 w 729"/>
              <a:gd name="T41" fmla="*/ 2147483647 h 393"/>
              <a:gd name="T42" fmla="*/ 2147483647 w 729"/>
              <a:gd name="T43" fmla="*/ 2147483647 h 393"/>
              <a:gd name="T44" fmla="*/ 2147483647 w 729"/>
              <a:gd name="T45" fmla="*/ 2147483647 h 393"/>
              <a:gd name="T46" fmla="*/ 2147483647 w 729"/>
              <a:gd name="T47" fmla="*/ 2147483647 h 393"/>
              <a:gd name="T48" fmla="*/ 2147483647 w 729"/>
              <a:gd name="T49" fmla="*/ 2147483647 h 393"/>
              <a:gd name="T50" fmla="*/ 2147483647 w 729"/>
              <a:gd name="T51" fmla="*/ 2147483647 h 393"/>
              <a:gd name="T52" fmla="*/ 2147483647 w 729"/>
              <a:gd name="T53" fmla="*/ 2147483647 h 393"/>
              <a:gd name="T54" fmla="*/ 2147483647 w 729"/>
              <a:gd name="T55" fmla="*/ 2147483647 h 393"/>
              <a:gd name="T56" fmla="*/ 2147483647 w 729"/>
              <a:gd name="T57" fmla="*/ 2147483647 h 393"/>
              <a:gd name="T58" fmla="*/ 2147483647 w 729"/>
              <a:gd name="T59" fmla="*/ 2147483647 h 393"/>
              <a:gd name="T60" fmla="*/ 2147483647 w 729"/>
              <a:gd name="T61" fmla="*/ 2147483647 h 393"/>
              <a:gd name="T62" fmla="*/ 2147483647 w 729"/>
              <a:gd name="T63" fmla="*/ 2147483647 h 393"/>
              <a:gd name="T64" fmla="*/ 2147483647 w 729"/>
              <a:gd name="T65" fmla="*/ 2147483647 h 393"/>
              <a:gd name="T66" fmla="*/ 2147483647 w 729"/>
              <a:gd name="T67" fmla="*/ 2147483647 h 393"/>
              <a:gd name="T68" fmla="*/ 2147483647 w 729"/>
              <a:gd name="T69" fmla="*/ 2147483647 h 393"/>
              <a:gd name="T70" fmla="*/ 2147483647 w 729"/>
              <a:gd name="T71" fmla="*/ 2147483647 h 393"/>
              <a:gd name="T72" fmla="*/ 2147483647 w 729"/>
              <a:gd name="T73" fmla="*/ 2147483647 h 393"/>
              <a:gd name="T74" fmla="*/ 2147483647 w 729"/>
              <a:gd name="T75" fmla="*/ 2147483647 h 393"/>
              <a:gd name="T76" fmla="*/ 2147483647 w 729"/>
              <a:gd name="T77" fmla="*/ 2147483647 h 393"/>
              <a:gd name="T78" fmla="*/ 2147483647 w 729"/>
              <a:gd name="T79" fmla="*/ 2147483647 h 393"/>
              <a:gd name="T80" fmla="*/ 2147483647 w 729"/>
              <a:gd name="T81" fmla="*/ 2147483647 h 393"/>
              <a:gd name="T82" fmla="*/ 2147483647 w 729"/>
              <a:gd name="T83" fmla="*/ 2147483647 h 393"/>
              <a:gd name="T84" fmla="*/ 2147483647 w 729"/>
              <a:gd name="T85" fmla="*/ 2147483647 h 393"/>
              <a:gd name="T86" fmla="*/ 2147483647 w 729"/>
              <a:gd name="T87" fmla="*/ 2147483647 h 393"/>
              <a:gd name="T88" fmla="*/ 2147483647 w 729"/>
              <a:gd name="T89" fmla="*/ 2147483647 h 393"/>
              <a:gd name="T90" fmla="*/ 2147483647 w 729"/>
              <a:gd name="T91" fmla="*/ 2147483647 h 393"/>
              <a:gd name="T92" fmla="*/ 0 w 729"/>
              <a:gd name="T93" fmla="*/ 2147483647 h 393"/>
              <a:gd name="T94" fmla="*/ 2147483647 w 729"/>
              <a:gd name="T95" fmla="*/ 2147483647 h 393"/>
              <a:gd name="T96" fmla="*/ 2147483647 w 729"/>
              <a:gd name="T97" fmla="*/ 2147483647 h 393"/>
              <a:gd name="T98" fmla="*/ 2147483647 w 729"/>
              <a:gd name="T99" fmla="*/ 2147483647 h 3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29" h="393">
                <a:moveTo>
                  <a:pt x="24" y="8"/>
                </a:moveTo>
                <a:lnTo>
                  <a:pt x="24" y="8"/>
                </a:lnTo>
                <a:lnTo>
                  <a:pt x="368" y="8"/>
                </a:lnTo>
                <a:lnTo>
                  <a:pt x="376" y="0"/>
                </a:lnTo>
                <a:lnTo>
                  <a:pt x="384" y="16"/>
                </a:lnTo>
                <a:lnTo>
                  <a:pt x="400" y="16"/>
                </a:lnTo>
                <a:lnTo>
                  <a:pt x="416" y="32"/>
                </a:lnTo>
                <a:lnTo>
                  <a:pt x="440" y="32"/>
                </a:lnTo>
                <a:lnTo>
                  <a:pt x="408" y="56"/>
                </a:lnTo>
                <a:lnTo>
                  <a:pt x="424" y="48"/>
                </a:lnTo>
                <a:lnTo>
                  <a:pt x="432" y="56"/>
                </a:lnTo>
                <a:lnTo>
                  <a:pt x="456" y="48"/>
                </a:lnTo>
                <a:lnTo>
                  <a:pt x="456" y="56"/>
                </a:lnTo>
                <a:lnTo>
                  <a:pt x="464" y="48"/>
                </a:lnTo>
                <a:lnTo>
                  <a:pt x="472" y="56"/>
                </a:lnTo>
                <a:lnTo>
                  <a:pt x="496" y="56"/>
                </a:lnTo>
                <a:lnTo>
                  <a:pt x="504" y="56"/>
                </a:lnTo>
                <a:lnTo>
                  <a:pt x="512" y="64"/>
                </a:lnTo>
                <a:lnTo>
                  <a:pt x="512" y="72"/>
                </a:lnTo>
                <a:lnTo>
                  <a:pt x="472" y="72"/>
                </a:lnTo>
                <a:lnTo>
                  <a:pt x="464" y="96"/>
                </a:lnTo>
                <a:lnTo>
                  <a:pt x="472" y="88"/>
                </a:lnTo>
                <a:lnTo>
                  <a:pt x="464" y="120"/>
                </a:lnTo>
                <a:lnTo>
                  <a:pt x="464" y="136"/>
                </a:lnTo>
                <a:lnTo>
                  <a:pt x="464" y="144"/>
                </a:lnTo>
                <a:lnTo>
                  <a:pt x="472" y="144"/>
                </a:lnTo>
                <a:lnTo>
                  <a:pt x="480" y="136"/>
                </a:lnTo>
                <a:lnTo>
                  <a:pt x="480" y="104"/>
                </a:lnTo>
                <a:lnTo>
                  <a:pt x="488" y="88"/>
                </a:lnTo>
                <a:lnTo>
                  <a:pt x="496" y="80"/>
                </a:lnTo>
                <a:lnTo>
                  <a:pt x="496" y="72"/>
                </a:lnTo>
                <a:lnTo>
                  <a:pt x="520" y="80"/>
                </a:lnTo>
                <a:lnTo>
                  <a:pt x="520" y="96"/>
                </a:lnTo>
                <a:lnTo>
                  <a:pt x="512" y="112"/>
                </a:lnTo>
                <a:lnTo>
                  <a:pt x="528" y="104"/>
                </a:lnTo>
                <a:lnTo>
                  <a:pt x="528" y="120"/>
                </a:lnTo>
                <a:lnTo>
                  <a:pt x="536" y="120"/>
                </a:lnTo>
                <a:lnTo>
                  <a:pt x="520" y="144"/>
                </a:lnTo>
                <a:lnTo>
                  <a:pt x="528" y="144"/>
                </a:lnTo>
                <a:lnTo>
                  <a:pt x="544" y="144"/>
                </a:lnTo>
                <a:lnTo>
                  <a:pt x="576" y="120"/>
                </a:lnTo>
                <a:lnTo>
                  <a:pt x="576" y="112"/>
                </a:lnTo>
                <a:lnTo>
                  <a:pt x="608" y="112"/>
                </a:lnTo>
                <a:lnTo>
                  <a:pt x="608" y="96"/>
                </a:lnTo>
                <a:lnTo>
                  <a:pt x="624" y="88"/>
                </a:lnTo>
                <a:lnTo>
                  <a:pt x="664" y="88"/>
                </a:lnTo>
                <a:lnTo>
                  <a:pt x="680" y="80"/>
                </a:lnTo>
                <a:lnTo>
                  <a:pt x="696" y="40"/>
                </a:lnTo>
                <a:lnTo>
                  <a:pt x="704" y="48"/>
                </a:lnTo>
                <a:lnTo>
                  <a:pt x="712" y="40"/>
                </a:lnTo>
                <a:lnTo>
                  <a:pt x="712" y="48"/>
                </a:lnTo>
                <a:lnTo>
                  <a:pt x="720" y="72"/>
                </a:lnTo>
                <a:lnTo>
                  <a:pt x="728" y="80"/>
                </a:lnTo>
                <a:lnTo>
                  <a:pt x="728" y="88"/>
                </a:lnTo>
                <a:lnTo>
                  <a:pt x="720" y="96"/>
                </a:lnTo>
                <a:lnTo>
                  <a:pt x="704" y="96"/>
                </a:lnTo>
                <a:lnTo>
                  <a:pt x="696" y="104"/>
                </a:lnTo>
                <a:lnTo>
                  <a:pt x="688" y="112"/>
                </a:lnTo>
                <a:lnTo>
                  <a:pt x="672" y="128"/>
                </a:lnTo>
                <a:lnTo>
                  <a:pt x="680" y="144"/>
                </a:lnTo>
                <a:lnTo>
                  <a:pt x="688" y="144"/>
                </a:lnTo>
                <a:lnTo>
                  <a:pt x="688" y="136"/>
                </a:lnTo>
                <a:lnTo>
                  <a:pt x="688" y="144"/>
                </a:lnTo>
                <a:lnTo>
                  <a:pt x="672" y="144"/>
                </a:lnTo>
                <a:lnTo>
                  <a:pt x="648" y="152"/>
                </a:lnTo>
                <a:lnTo>
                  <a:pt x="640" y="160"/>
                </a:lnTo>
                <a:lnTo>
                  <a:pt x="632" y="184"/>
                </a:lnTo>
                <a:lnTo>
                  <a:pt x="624" y="184"/>
                </a:lnTo>
                <a:lnTo>
                  <a:pt x="616" y="176"/>
                </a:lnTo>
                <a:lnTo>
                  <a:pt x="624" y="192"/>
                </a:lnTo>
                <a:lnTo>
                  <a:pt x="616" y="216"/>
                </a:lnTo>
                <a:lnTo>
                  <a:pt x="616" y="200"/>
                </a:lnTo>
                <a:lnTo>
                  <a:pt x="608" y="192"/>
                </a:lnTo>
                <a:lnTo>
                  <a:pt x="616" y="176"/>
                </a:lnTo>
                <a:lnTo>
                  <a:pt x="608" y="184"/>
                </a:lnTo>
                <a:lnTo>
                  <a:pt x="608" y="200"/>
                </a:lnTo>
                <a:lnTo>
                  <a:pt x="600" y="200"/>
                </a:lnTo>
                <a:lnTo>
                  <a:pt x="608" y="200"/>
                </a:lnTo>
                <a:lnTo>
                  <a:pt x="608" y="216"/>
                </a:lnTo>
                <a:lnTo>
                  <a:pt x="616" y="240"/>
                </a:lnTo>
                <a:lnTo>
                  <a:pt x="608" y="256"/>
                </a:lnTo>
                <a:lnTo>
                  <a:pt x="576" y="272"/>
                </a:lnTo>
                <a:lnTo>
                  <a:pt x="552" y="296"/>
                </a:lnTo>
                <a:lnTo>
                  <a:pt x="544" y="312"/>
                </a:lnTo>
                <a:lnTo>
                  <a:pt x="560" y="368"/>
                </a:lnTo>
                <a:lnTo>
                  <a:pt x="560" y="392"/>
                </a:lnTo>
                <a:lnTo>
                  <a:pt x="552" y="392"/>
                </a:lnTo>
                <a:lnTo>
                  <a:pt x="544" y="384"/>
                </a:lnTo>
                <a:lnTo>
                  <a:pt x="528" y="368"/>
                </a:lnTo>
                <a:lnTo>
                  <a:pt x="528" y="336"/>
                </a:lnTo>
                <a:lnTo>
                  <a:pt x="512" y="320"/>
                </a:lnTo>
                <a:lnTo>
                  <a:pt x="496" y="328"/>
                </a:lnTo>
                <a:lnTo>
                  <a:pt x="496" y="320"/>
                </a:lnTo>
                <a:lnTo>
                  <a:pt x="480" y="320"/>
                </a:lnTo>
                <a:lnTo>
                  <a:pt x="464" y="320"/>
                </a:lnTo>
                <a:lnTo>
                  <a:pt x="464" y="312"/>
                </a:lnTo>
                <a:lnTo>
                  <a:pt x="440" y="320"/>
                </a:lnTo>
                <a:lnTo>
                  <a:pt x="432" y="320"/>
                </a:lnTo>
                <a:lnTo>
                  <a:pt x="448" y="320"/>
                </a:lnTo>
                <a:lnTo>
                  <a:pt x="440" y="328"/>
                </a:lnTo>
                <a:lnTo>
                  <a:pt x="448" y="336"/>
                </a:lnTo>
                <a:lnTo>
                  <a:pt x="440" y="336"/>
                </a:lnTo>
                <a:lnTo>
                  <a:pt x="424" y="336"/>
                </a:lnTo>
                <a:lnTo>
                  <a:pt x="416" y="328"/>
                </a:lnTo>
                <a:lnTo>
                  <a:pt x="408" y="328"/>
                </a:lnTo>
                <a:lnTo>
                  <a:pt x="392" y="328"/>
                </a:lnTo>
                <a:lnTo>
                  <a:pt x="376" y="336"/>
                </a:lnTo>
                <a:lnTo>
                  <a:pt x="376" y="328"/>
                </a:lnTo>
                <a:lnTo>
                  <a:pt x="368" y="328"/>
                </a:lnTo>
                <a:lnTo>
                  <a:pt x="376" y="336"/>
                </a:lnTo>
                <a:lnTo>
                  <a:pt x="344" y="360"/>
                </a:lnTo>
                <a:lnTo>
                  <a:pt x="344" y="384"/>
                </a:lnTo>
                <a:lnTo>
                  <a:pt x="320" y="376"/>
                </a:lnTo>
                <a:lnTo>
                  <a:pt x="288" y="328"/>
                </a:lnTo>
                <a:lnTo>
                  <a:pt x="280" y="328"/>
                </a:lnTo>
                <a:lnTo>
                  <a:pt x="272" y="336"/>
                </a:lnTo>
                <a:lnTo>
                  <a:pt x="264" y="336"/>
                </a:lnTo>
                <a:lnTo>
                  <a:pt x="248" y="328"/>
                </a:lnTo>
                <a:lnTo>
                  <a:pt x="248" y="312"/>
                </a:lnTo>
                <a:lnTo>
                  <a:pt x="232" y="296"/>
                </a:lnTo>
                <a:lnTo>
                  <a:pt x="168" y="304"/>
                </a:lnTo>
                <a:lnTo>
                  <a:pt x="120" y="288"/>
                </a:lnTo>
                <a:lnTo>
                  <a:pt x="96" y="288"/>
                </a:lnTo>
                <a:lnTo>
                  <a:pt x="88" y="272"/>
                </a:lnTo>
                <a:lnTo>
                  <a:pt x="80" y="272"/>
                </a:lnTo>
                <a:lnTo>
                  <a:pt x="80" y="264"/>
                </a:lnTo>
                <a:lnTo>
                  <a:pt x="48" y="256"/>
                </a:lnTo>
                <a:lnTo>
                  <a:pt x="48" y="248"/>
                </a:lnTo>
                <a:lnTo>
                  <a:pt x="32" y="232"/>
                </a:lnTo>
                <a:lnTo>
                  <a:pt x="32" y="216"/>
                </a:lnTo>
                <a:lnTo>
                  <a:pt x="24" y="216"/>
                </a:lnTo>
                <a:lnTo>
                  <a:pt x="24" y="208"/>
                </a:lnTo>
                <a:lnTo>
                  <a:pt x="32" y="208"/>
                </a:lnTo>
                <a:lnTo>
                  <a:pt x="32" y="200"/>
                </a:lnTo>
                <a:lnTo>
                  <a:pt x="16" y="200"/>
                </a:lnTo>
                <a:lnTo>
                  <a:pt x="24" y="200"/>
                </a:lnTo>
                <a:lnTo>
                  <a:pt x="8" y="184"/>
                </a:lnTo>
                <a:lnTo>
                  <a:pt x="8" y="176"/>
                </a:lnTo>
                <a:lnTo>
                  <a:pt x="0" y="168"/>
                </a:lnTo>
                <a:lnTo>
                  <a:pt x="8" y="144"/>
                </a:lnTo>
                <a:lnTo>
                  <a:pt x="0" y="120"/>
                </a:lnTo>
                <a:lnTo>
                  <a:pt x="8" y="64"/>
                </a:lnTo>
                <a:lnTo>
                  <a:pt x="16" y="64"/>
                </a:lnTo>
                <a:lnTo>
                  <a:pt x="8" y="64"/>
                </a:lnTo>
                <a:lnTo>
                  <a:pt x="0" y="24"/>
                </a:lnTo>
                <a:lnTo>
                  <a:pt x="16" y="24"/>
                </a:lnTo>
                <a:lnTo>
                  <a:pt x="24" y="32"/>
                </a:lnTo>
                <a:lnTo>
                  <a:pt x="16" y="40"/>
                </a:lnTo>
                <a:lnTo>
                  <a:pt x="24" y="40"/>
                </a:lnTo>
                <a:lnTo>
                  <a:pt x="24" y="16"/>
                </a:lnTo>
                <a:lnTo>
                  <a:pt x="24"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46" name="Freeform 459"/>
          <p:cNvSpPr>
            <a:spLocks/>
          </p:cNvSpPr>
          <p:nvPr/>
        </p:nvSpPr>
        <p:spPr bwMode="ltGray">
          <a:xfrm>
            <a:off x="1708151" y="3521354"/>
            <a:ext cx="1108075" cy="600075"/>
          </a:xfrm>
          <a:custGeom>
            <a:avLst/>
            <a:gdLst>
              <a:gd name="T0" fmla="*/ 2147483647 w 729"/>
              <a:gd name="T1" fmla="*/ 0 h 393"/>
              <a:gd name="T2" fmla="*/ 2147483647 w 729"/>
              <a:gd name="T3" fmla="*/ 2147483647 h 393"/>
              <a:gd name="T4" fmla="*/ 2147483647 w 729"/>
              <a:gd name="T5" fmla="*/ 2147483647 h 393"/>
              <a:gd name="T6" fmla="*/ 2147483647 w 729"/>
              <a:gd name="T7" fmla="*/ 2147483647 h 393"/>
              <a:gd name="T8" fmla="*/ 2147483647 w 729"/>
              <a:gd name="T9" fmla="*/ 2147483647 h 393"/>
              <a:gd name="T10" fmla="*/ 2147483647 w 729"/>
              <a:gd name="T11" fmla="*/ 2147483647 h 393"/>
              <a:gd name="T12" fmla="*/ 2147483647 w 729"/>
              <a:gd name="T13" fmla="*/ 2147483647 h 393"/>
              <a:gd name="T14" fmla="*/ 2147483647 w 729"/>
              <a:gd name="T15" fmla="*/ 2147483647 h 393"/>
              <a:gd name="T16" fmla="*/ 2147483647 w 729"/>
              <a:gd name="T17" fmla="*/ 2147483647 h 393"/>
              <a:gd name="T18" fmla="*/ 2147483647 w 729"/>
              <a:gd name="T19" fmla="*/ 2147483647 h 393"/>
              <a:gd name="T20" fmla="*/ 2147483647 w 729"/>
              <a:gd name="T21" fmla="*/ 2147483647 h 393"/>
              <a:gd name="T22" fmla="*/ 2147483647 w 729"/>
              <a:gd name="T23" fmla="*/ 2147483647 h 393"/>
              <a:gd name="T24" fmla="*/ 2147483647 w 729"/>
              <a:gd name="T25" fmla="*/ 2147483647 h 393"/>
              <a:gd name="T26" fmla="*/ 2147483647 w 729"/>
              <a:gd name="T27" fmla="*/ 2147483647 h 393"/>
              <a:gd name="T28" fmla="*/ 2147483647 w 729"/>
              <a:gd name="T29" fmla="*/ 2147483647 h 393"/>
              <a:gd name="T30" fmla="*/ 2147483647 w 729"/>
              <a:gd name="T31" fmla="*/ 2147483647 h 393"/>
              <a:gd name="T32" fmla="*/ 2147483647 w 729"/>
              <a:gd name="T33" fmla="*/ 2147483647 h 393"/>
              <a:gd name="T34" fmla="*/ 2147483647 w 729"/>
              <a:gd name="T35" fmla="*/ 2147483647 h 393"/>
              <a:gd name="T36" fmla="*/ 2147483647 w 729"/>
              <a:gd name="T37" fmla="*/ 2147483647 h 393"/>
              <a:gd name="T38" fmla="*/ 2147483647 w 729"/>
              <a:gd name="T39" fmla="*/ 2147483647 h 393"/>
              <a:gd name="T40" fmla="*/ 2147483647 w 729"/>
              <a:gd name="T41" fmla="*/ 2147483647 h 393"/>
              <a:gd name="T42" fmla="*/ 2147483647 w 729"/>
              <a:gd name="T43" fmla="*/ 2147483647 h 393"/>
              <a:gd name="T44" fmla="*/ 2147483647 w 729"/>
              <a:gd name="T45" fmla="*/ 2147483647 h 393"/>
              <a:gd name="T46" fmla="*/ 2147483647 w 729"/>
              <a:gd name="T47" fmla="*/ 2147483647 h 393"/>
              <a:gd name="T48" fmla="*/ 2147483647 w 729"/>
              <a:gd name="T49" fmla="*/ 2147483647 h 393"/>
              <a:gd name="T50" fmla="*/ 2147483647 w 729"/>
              <a:gd name="T51" fmla="*/ 2147483647 h 393"/>
              <a:gd name="T52" fmla="*/ 2147483647 w 729"/>
              <a:gd name="T53" fmla="*/ 2147483647 h 393"/>
              <a:gd name="T54" fmla="*/ 2147483647 w 729"/>
              <a:gd name="T55" fmla="*/ 2147483647 h 393"/>
              <a:gd name="T56" fmla="*/ 2147483647 w 729"/>
              <a:gd name="T57" fmla="*/ 2147483647 h 393"/>
              <a:gd name="T58" fmla="*/ 2147483647 w 729"/>
              <a:gd name="T59" fmla="*/ 2147483647 h 393"/>
              <a:gd name="T60" fmla="*/ 2147483647 w 729"/>
              <a:gd name="T61" fmla="*/ 2147483647 h 393"/>
              <a:gd name="T62" fmla="*/ 2147483647 w 729"/>
              <a:gd name="T63" fmla="*/ 2147483647 h 393"/>
              <a:gd name="T64" fmla="*/ 2147483647 w 729"/>
              <a:gd name="T65" fmla="*/ 2147483647 h 393"/>
              <a:gd name="T66" fmla="*/ 2147483647 w 729"/>
              <a:gd name="T67" fmla="*/ 2147483647 h 393"/>
              <a:gd name="T68" fmla="*/ 2147483647 w 729"/>
              <a:gd name="T69" fmla="*/ 2147483647 h 393"/>
              <a:gd name="T70" fmla="*/ 2147483647 w 729"/>
              <a:gd name="T71" fmla="*/ 2147483647 h 393"/>
              <a:gd name="T72" fmla="*/ 2147483647 w 729"/>
              <a:gd name="T73" fmla="*/ 2147483647 h 393"/>
              <a:gd name="T74" fmla="*/ 2147483647 w 729"/>
              <a:gd name="T75" fmla="*/ 2147483647 h 393"/>
              <a:gd name="T76" fmla="*/ 2147483647 w 729"/>
              <a:gd name="T77" fmla="*/ 2147483647 h 393"/>
              <a:gd name="T78" fmla="*/ 2147483647 w 729"/>
              <a:gd name="T79" fmla="*/ 2147483647 h 393"/>
              <a:gd name="T80" fmla="*/ 2147483647 w 729"/>
              <a:gd name="T81" fmla="*/ 2147483647 h 393"/>
              <a:gd name="T82" fmla="*/ 2147483647 w 729"/>
              <a:gd name="T83" fmla="*/ 2147483647 h 393"/>
              <a:gd name="T84" fmla="*/ 2147483647 w 729"/>
              <a:gd name="T85" fmla="*/ 2147483647 h 393"/>
              <a:gd name="T86" fmla="*/ 2147483647 w 729"/>
              <a:gd name="T87" fmla="*/ 2147483647 h 393"/>
              <a:gd name="T88" fmla="*/ 2147483647 w 729"/>
              <a:gd name="T89" fmla="*/ 2147483647 h 393"/>
              <a:gd name="T90" fmla="*/ 0 w 729"/>
              <a:gd name="T91" fmla="*/ 2147483647 h 393"/>
              <a:gd name="T92" fmla="*/ 2147483647 w 729"/>
              <a:gd name="T93" fmla="*/ 2147483647 h 393"/>
              <a:gd name="T94" fmla="*/ 0 w 729"/>
              <a:gd name="T95" fmla="*/ 2147483647 h 393"/>
              <a:gd name="T96" fmla="*/ 2147483647 w 729"/>
              <a:gd name="T97" fmla="*/ 2147483647 h 393"/>
              <a:gd name="T98" fmla="*/ 2147483647 w 729"/>
              <a:gd name="T99" fmla="*/ 2147483647 h 3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29" h="393">
                <a:moveTo>
                  <a:pt x="24" y="8"/>
                </a:moveTo>
                <a:lnTo>
                  <a:pt x="368" y="8"/>
                </a:lnTo>
                <a:lnTo>
                  <a:pt x="376" y="0"/>
                </a:lnTo>
                <a:lnTo>
                  <a:pt x="384" y="16"/>
                </a:lnTo>
                <a:lnTo>
                  <a:pt x="400" y="16"/>
                </a:lnTo>
                <a:lnTo>
                  <a:pt x="416" y="32"/>
                </a:lnTo>
                <a:lnTo>
                  <a:pt x="440" y="32"/>
                </a:lnTo>
                <a:lnTo>
                  <a:pt x="408" y="56"/>
                </a:lnTo>
                <a:lnTo>
                  <a:pt x="424" y="48"/>
                </a:lnTo>
                <a:lnTo>
                  <a:pt x="432" y="56"/>
                </a:lnTo>
                <a:lnTo>
                  <a:pt x="456" y="48"/>
                </a:lnTo>
                <a:lnTo>
                  <a:pt x="456" y="56"/>
                </a:lnTo>
                <a:lnTo>
                  <a:pt x="464" y="48"/>
                </a:lnTo>
                <a:lnTo>
                  <a:pt x="472" y="56"/>
                </a:lnTo>
                <a:lnTo>
                  <a:pt x="496" y="56"/>
                </a:lnTo>
                <a:lnTo>
                  <a:pt x="504" y="56"/>
                </a:lnTo>
                <a:lnTo>
                  <a:pt x="512" y="64"/>
                </a:lnTo>
                <a:lnTo>
                  <a:pt x="512" y="72"/>
                </a:lnTo>
                <a:lnTo>
                  <a:pt x="472" y="72"/>
                </a:lnTo>
                <a:lnTo>
                  <a:pt x="464" y="96"/>
                </a:lnTo>
                <a:lnTo>
                  <a:pt x="472" y="88"/>
                </a:lnTo>
                <a:lnTo>
                  <a:pt x="464" y="120"/>
                </a:lnTo>
                <a:lnTo>
                  <a:pt x="464" y="136"/>
                </a:lnTo>
                <a:lnTo>
                  <a:pt x="464" y="144"/>
                </a:lnTo>
                <a:lnTo>
                  <a:pt x="472" y="144"/>
                </a:lnTo>
                <a:lnTo>
                  <a:pt x="480" y="136"/>
                </a:lnTo>
                <a:lnTo>
                  <a:pt x="480" y="104"/>
                </a:lnTo>
                <a:lnTo>
                  <a:pt x="488" y="88"/>
                </a:lnTo>
                <a:lnTo>
                  <a:pt x="496" y="80"/>
                </a:lnTo>
                <a:lnTo>
                  <a:pt x="496" y="72"/>
                </a:lnTo>
                <a:lnTo>
                  <a:pt x="520" y="80"/>
                </a:lnTo>
                <a:lnTo>
                  <a:pt x="520" y="96"/>
                </a:lnTo>
                <a:lnTo>
                  <a:pt x="512" y="112"/>
                </a:lnTo>
                <a:lnTo>
                  <a:pt x="528" y="104"/>
                </a:lnTo>
                <a:lnTo>
                  <a:pt x="528" y="120"/>
                </a:lnTo>
                <a:lnTo>
                  <a:pt x="536" y="120"/>
                </a:lnTo>
                <a:lnTo>
                  <a:pt x="520" y="144"/>
                </a:lnTo>
                <a:lnTo>
                  <a:pt x="528" y="144"/>
                </a:lnTo>
                <a:lnTo>
                  <a:pt x="544" y="144"/>
                </a:lnTo>
                <a:lnTo>
                  <a:pt x="576" y="120"/>
                </a:lnTo>
                <a:lnTo>
                  <a:pt x="576" y="112"/>
                </a:lnTo>
                <a:lnTo>
                  <a:pt x="608" y="112"/>
                </a:lnTo>
                <a:lnTo>
                  <a:pt x="608" y="96"/>
                </a:lnTo>
                <a:lnTo>
                  <a:pt x="624" y="88"/>
                </a:lnTo>
                <a:lnTo>
                  <a:pt x="664" y="88"/>
                </a:lnTo>
                <a:lnTo>
                  <a:pt x="680" y="80"/>
                </a:lnTo>
                <a:lnTo>
                  <a:pt x="696" y="40"/>
                </a:lnTo>
                <a:lnTo>
                  <a:pt x="704" y="48"/>
                </a:lnTo>
                <a:lnTo>
                  <a:pt x="712" y="40"/>
                </a:lnTo>
                <a:lnTo>
                  <a:pt x="712" y="48"/>
                </a:lnTo>
                <a:lnTo>
                  <a:pt x="720" y="72"/>
                </a:lnTo>
                <a:lnTo>
                  <a:pt x="728" y="80"/>
                </a:lnTo>
                <a:lnTo>
                  <a:pt x="728" y="88"/>
                </a:lnTo>
                <a:lnTo>
                  <a:pt x="720" y="96"/>
                </a:lnTo>
                <a:lnTo>
                  <a:pt x="704" y="96"/>
                </a:lnTo>
                <a:lnTo>
                  <a:pt x="696" y="104"/>
                </a:lnTo>
                <a:lnTo>
                  <a:pt x="688" y="112"/>
                </a:lnTo>
                <a:lnTo>
                  <a:pt x="672" y="128"/>
                </a:lnTo>
                <a:lnTo>
                  <a:pt x="680" y="144"/>
                </a:lnTo>
                <a:lnTo>
                  <a:pt x="688" y="144"/>
                </a:lnTo>
                <a:lnTo>
                  <a:pt x="688" y="136"/>
                </a:lnTo>
                <a:lnTo>
                  <a:pt x="688" y="144"/>
                </a:lnTo>
                <a:lnTo>
                  <a:pt x="672" y="144"/>
                </a:lnTo>
                <a:lnTo>
                  <a:pt x="648" y="152"/>
                </a:lnTo>
                <a:lnTo>
                  <a:pt x="640" y="160"/>
                </a:lnTo>
                <a:lnTo>
                  <a:pt x="632" y="184"/>
                </a:lnTo>
                <a:lnTo>
                  <a:pt x="624" y="184"/>
                </a:lnTo>
                <a:lnTo>
                  <a:pt x="616" y="176"/>
                </a:lnTo>
                <a:lnTo>
                  <a:pt x="624" y="192"/>
                </a:lnTo>
                <a:lnTo>
                  <a:pt x="616" y="216"/>
                </a:lnTo>
                <a:lnTo>
                  <a:pt x="616" y="200"/>
                </a:lnTo>
                <a:lnTo>
                  <a:pt x="608" y="192"/>
                </a:lnTo>
                <a:lnTo>
                  <a:pt x="616" y="176"/>
                </a:lnTo>
                <a:lnTo>
                  <a:pt x="608" y="184"/>
                </a:lnTo>
                <a:lnTo>
                  <a:pt x="608" y="200"/>
                </a:lnTo>
                <a:lnTo>
                  <a:pt x="600" y="200"/>
                </a:lnTo>
                <a:lnTo>
                  <a:pt x="608" y="200"/>
                </a:lnTo>
                <a:lnTo>
                  <a:pt x="608" y="216"/>
                </a:lnTo>
                <a:lnTo>
                  <a:pt x="616" y="240"/>
                </a:lnTo>
                <a:lnTo>
                  <a:pt x="608" y="256"/>
                </a:lnTo>
                <a:lnTo>
                  <a:pt x="576" y="272"/>
                </a:lnTo>
                <a:lnTo>
                  <a:pt x="552" y="296"/>
                </a:lnTo>
                <a:lnTo>
                  <a:pt x="544" y="312"/>
                </a:lnTo>
                <a:lnTo>
                  <a:pt x="560" y="368"/>
                </a:lnTo>
                <a:lnTo>
                  <a:pt x="560" y="392"/>
                </a:lnTo>
                <a:lnTo>
                  <a:pt x="552" y="392"/>
                </a:lnTo>
                <a:lnTo>
                  <a:pt x="544" y="384"/>
                </a:lnTo>
                <a:lnTo>
                  <a:pt x="528" y="368"/>
                </a:lnTo>
                <a:lnTo>
                  <a:pt x="528" y="336"/>
                </a:lnTo>
                <a:lnTo>
                  <a:pt x="512" y="320"/>
                </a:lnTo>
                <a:lnTo>
                  <a:pt x="496" y="328"/>
                </a:lnTo>
                <a:lnTo>
                  <a:pt x="496" y="320"/>
                </a:lnTo>
                <a:lnTo>
                  <a:pt x="480" y="320"/>
                </a:lnTo>
                <a:lnTo>
                  <a:pt x="464" y="320"/>
                </a:lnTo>
                <a:lnTo>
                  <a:pt x="464" y="312"/>
                </a:lnTo>
                <a:lnTo>
                  <a:pt x="440" y="320"/>
                </a:lnTo>
                <a:lnTo>
                  <a:pt x="432" y="320"/>
                </a:lnTo>
                <a:lnTo>
                  <a:pt x="448" y="320"/>
                </a:lnTo>
                <a:lnTo>
                  <a:pt x="440" y="328"/>
                </a:lnTo>
                <a:lnTo>
                  <a:pt x="448" y="336"/>
                </a:lnTo>
                <a:lnTo>
                  <a:pt x="440" y="336"/>
                </a:lnTo>
                <a:lnTo>
                  <a:pt x="424" y="336"/>
                </a:lnTo>
                <a:lnTo>
                  <a:pt x="416" y="328"/>
                </a:lnTo>
                <a:lnTo>
                  <a:pt x="408" y="328"/>
                </a:lnTo>
                <a:lnTo>
                  <a:pt x="392" y="328"/>
                </a:lnTo>
                <a:lnTo>
                  <a:pt x="376" y="336"/>
                </a:lnTo>
                <a:lnTo>
                  <a:pt x="376" y="328"/>
                </a:lnTo>
                <a:lnTo>
                  <a:pt x="368" y="328"/>
                </a:lnTo>
                <a:lnTo>
                  <a:pt x="376" y="336"/>
                </a:lnTo>
                <a:lnTo>
                  <a:pt x="344" y="360"/>
                </a:lnTo>
                <a:lnTo>
                  <a:pt x="344" y="384"/>
                </a:lnTo>
                <a:lnTo>
                  <a:pt x="320" y="376"/>
                </a:lnTo>
                <a:lnTo>
                  <a:pt x="288" y="328"/>
                </a:lnTo>
                <a:lnTo>
                  <a:pt x="280" y="328"/>
                </a:lnTo>
                <a:lnTo>
                  <a:pt x="272" y="336"/>
                </a:lnTo>
                <a:lnTo>
                  <a:pt x="264" y="336"/>
                </a:lnTo>
                <a:lnTo>
                  <a:pt x="248" y="328"/>
                </a:lnTo>
                <a:lnTo>
                  <a:pt x="248" y="312"/>
                </a:lnTo>
                <a:lnTo>
                  <a:pt x="232" y="296"/>
                </a:lnTo>
                <a:lnTo>
                  <a:pt x="168" y="304"/>
                </a:lnTo>
                <a:lnTo>
                  <a:pt x="120" y="288"/>
                </a:lnTo>
                <a:lnTo>
                  <a:pt x="96" y="288"/>
                </a:lnTo>
                <a:lnTo>
                  <a:pt x="88" y="272"/>
                </a:lnTo>
                <a:lnTo>
                  <a:pt x="80" y="272"/>
                </a:lnTo>
                <a:lnTo>
                  <a:pt x="80" y="264"/>
                </a:lnTo>
                <a:lnTo>
                  <a:pt x="48" y="256"/>
                </a:lnTo>
                <a:lnTo>
                  <a:pt x="48" y="248"/>
                </a:lnTo>
                <a:lnTo>
                  <a:pt x="32" y="232"/>
                </a:lnTo>
                <a:lnTo>
                  <a:pt x="32" y="216"/>
                </a:lnTo>
                <a:lnTo>
                  <a:pt x="24" y="216"/>
                </a:lnTo>
                <a:lnTo>
                  <a:pt x="24" y="208"/>
                </a:lnTo>
                <a:lnTo>
                  <a:pt x="32" y="208"/>
                </a:lnTo>
                <a:lnTo>
                  <a:pt x="32" y="200"/>
                </a:lnTo>
                <a:lnTo>
                  <a:pt x="16" y="200"/>
                </a:lnTo>
                <a:lnTo>
                  <a:pt x="24" y="200"/>
                </a:lnTo>
                <a:lnTo>
                  <a:pt x="8" y="184"/>
                </a:lnTo>
                <a:lnTo>
                  <a:pt x="8" y="176"/>
                </a:lnTo>
                <a:lnTo>
                  <a:pt x="0" y="168"/>
                </a:lnTo>
                <a:lnTo>
                  <a:pt x="8" y="144"/>
                </a:lnTo>
                <a:lnTo>
                  <a:pt x="0" y="120"/>
                </a:lnTo>
                <a:lnTo>
                  <a:pt x="8" y="64"/>
                </a:lnTo>
                <a:lnTo>
                  <a:pt x="16" y="64"/>
                </a:lnTo>
                <a:lnTo>
                  <a:pt x="8" y="64"/>
                </a:lnTo>
                <a:lnTo>
                  <a:pt x="0" y="24"/>
                </a:lnTo>
                <a:lnTo>
                  <a:pt x="16" y="24"/>
                </a:lnTo>
                <a:lnTo>
                  <a:pt x="24" y="32"/>
                </a:lnTo>
                <a:lnTo>
                  <a:pt x="16" y="40"/>
                </a:lnTo>
                <a:lnTo>
                  <a:pt x="24" y="40"/>
                </a:lnTo>
                <a:lnTo>
                  <a:pt x="24" y="16"/>
                </a:lnTo>
                <a:lnTo>
                  <a:pt x="24"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47" name="Freeform 460"/>
          <p:cNvSpPr>
            <a:spLocks/>
          </p:cNvSpPr>
          <p:nvPr/>
        </p:nvSpPr>
        <p:spPr bwMode="ltGray">
          <a:xfrm>
            <a:off x="1852613" y="3961091"/>
            <a:ext cx="573088" cy="381000"/>
          </a:xfrm>
          <a:custGeom>
            <a:avLst/>
            <a:gdLst>
              <a:gd name="T0" fmla="*/ 2147483647 w 377"/>
              <a:gd name="T1" fmla="*/ 2147483647 h 249"/>
              <a:gd name="T2" fmla="*/ 2147483647 w 377"/>
              <a:gd name="T3" fmla="*/ 2147483647 h 249"/>
              <a:gd name="T4" fmla="*/ 2147483647 w 377"/>
              <a:gd name="T5" fmla="*/ 2147483647 h 249"/>
              <a:gd name="T6" fmla="*/ 2147483647 w 377"/>
              <a:gd name="T7" fmla="*/ 2147483647 h 249"/>
              <a:gd name="T8" fmla="*/ 2147483647 w 377"/>
              <a:gd name="T9" fmla="*/ 2147483647 h 249"/>
              <a:gd name="T10" fmla="*/ 2147483647 w 377"/>
              <a:gd name="T11" fmla="*/ 2147483647 h 249"/>
              <a:gd name="T12" fmla="*/ 2147483647 w 377"/>
              <a:gd name="T13" fmla="*/ 2147483647 h 249"/>
              <a:gd name="T14" fmla="*/ 2147483647 w 377"/>
              <a:gd name="T15" fmla="*/ 2147483647 h 249"/>
              <a:gd name="T16" fmla="*/ 2147483647 w 377"/>
              <a:gd name="T17" fmla="*/ 2147483647 h 249"/>
              <a:gd name="T18" fmla="*/ 2147483647 w 377"/>
              <a:gd name="T19" fmla="*/ 2147483647 h 249"/>
              <a:gd name="T20" fmla="*/ 2147483647 w 377"/>
              <a:gd name="T21" fmla="*/ 2147483647 h 249"/>
              <a:gd name="T22" fmla="*/ 2147483647 w 377"/>
              <a:gd name="T23" fmla="*/ 2147483647 h 249"/>
              <a:gd name="T24" fmla="*/ 2147483647 w 377"/>
              <a:gd name="T25" fmla="*/ 2147483647 h 249"/>
              <a:gd name="T26" fmla="*/ 2147483647 w 377"/>
              <a:gd name="T27" fmla="*/ 2147483647 h 249"/>
              <a:gd name="T28" fmla="*/ 2147483647 w 377"/>
              <a:gd name="T29" fmla="*/ 2147483647 h 249"/>
              <a:gd name="T30" fmla="*/ 2147483647 w 377"/>
              <a:gd name="T31" fmla="*/ 2147483647 h 249"/>
              <a:gd name="T32" fmla="*/ 2147483647 w 377"/>
              <a:gd name="T33" fmla="*/ 2147483647 h 249"/>
              <a:gd name="T34" fmla="*/ 2147483647 w 377"/>
              <a:gd name="T35" fmla="*/ 2147483647 h 249"/>
              <a:gd name="T36" fmla="*/ 2147483647 w 377"/>
              <a:gd name="T37" fmla="*/ 2147483647 h 249"/>
              <a:gd name="T38" fmla="*/ 2147483647 w 377"/>
              <a:gd name="T39" fmla="*/ 2147483647 h 249"/>
              <a:gd name="T40" fmla="*/ 2147483647 w 377"/>
              <a:gd name="T41" fmla="*/ 2147483647 h 249"/>
              <a:gd name="T42" fmla="*/ 2147483647 w 377"/>
              <a:gd name="T43" fmla="*/ 2147483647 h 249"/>
              <a:gd name="T44" fmla="*/ 2147483647 w 377"/>
              <a:gd name="T45" fmla="*/ 2147483647 h 249"/>
              <a:gd name="T46" fmla="*/ 2147483647 w 377"/>
              <a:gd name="T47" fmla="*/ 2147483647 h 249"/>
              <a:gd name="T48" fmla="*/ 2147483647 w 377"/>
              <a:gd name="T49" fmla="*/ 2147483647 h 249"/>
              <a:gd name="T50" fmla="*/ 2147483647 w 377"/>
              <a:gd name="T51" fmla="*/ 2147483647 h 249"/>
              <a:gd name="T52" fmla="*/ 2147483647 w 377"/>
              <a:gd name="T53" fmla="*/ 2147483647 h 249"/>
              <a:gd name="T54" fmla="*/ 2147483647 w 377"/>
              <a:gd name="T55" fmla="*/ 2147483647 h 249"/>
              <a:gd name="T56" fmla="*/ 2147483647 w 377"/>
              <a:gd name="T57" fmla="*/ 2147483647 h 249"/>
              <a:gd name="T58" fmla="*/ 2147483647 w 377"/>
              <a:gd name="T59" fmla="*/ 2147483647 h 249"/>
              <a:gd name="T60" fmla="*/ 0 w 377"/>
              <a:gd name="T61" fmla="*/ 0 h 249"/>
              <a:gd name="T62" fmla="*/ 2147483647 w 377"/>
              <a:gd name="T63" fmla="*/ 2147483647 h 249"/>
              <a:gd name="T64" fmla="*/ 2147483647 w 377"/>
              <a:gd name="T65" fmla="*/ 2147483647 h 249"/>
              <a:gd name="T66" fmla="*/ 2147483647 w 377"/>
              <a:gd name="T67" fmla="*/ 2147483647 h 249"/>
              <a:gd name="T68" fmla="*/ 2147483647 w 377"/>
              <a:gd name="T69" fmla="*/ 2147483647 h 249"/>
              <a:gd name="T70" fmla="*/ 2147483647 w 377"/>
              <a:gd name="T71" fmla="*/ 2147483647 h 2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77" h="249">
                <a:moveTo>
                  <a:pt x="248" y="96"/>
                </a:moveTo>
                <a:lnTo>
                  <a:pt x="248" y="96"/>
                </a:lnTo>
                <a:lnTo>
                  <a:pt x="240" y="112"/>
                </a:lnTo>
                <a:lnTo>
                  <a:pt x="240" y="144"/>
                </a:lnTo>
                <a:lnTo>
                  <a:pt x="248" y="152"/>
                </a:lnTo>
                <a:lnTo>
                  <a:pt x="248" y="160"/>
                </a:lnTo>
                <a:lnTo>
                  <a:pt x="264" y="192"/>
                </a:lnTo>
                <a:lnTo>
                  <a:pt x="288" y="200"/>
                </a:lnTo>
                <a:lnTo>
                  <a:pt x="312" y="192"/>
                </a:lnTo>
                <a:lnTo>
                  <a:pt x="328" y="192"/>
                </a:lnTo>
                <a:lnTo>
                  <a:pt x="320" y="192"/>
                </a:lnTo>
                <a:lnTo>
                  <a:pt x="328" y="184"/>
                </a:lnTo>
                <a:lnTo>
                  <a:pt x="336" y="160"/>
                </a:lnTo>
                <a:lnTo>
                  <a:pt x="344" y="160"/>
                </a:lnTo>
                <a:lnTo>
                  <a:pt x="368" y="152"/>
                </a:lnTo>
                <a:lnTo>
                  <a:pt x="376" y="160"/>
                </a:lnTo>
                <a:lnTo>
                  <a:pt x="368" y="192"/>
                </a:lnTo>
                <a:lnTo>
                  <a:pt x="368" y="200"/>
                </a:lnTo>
                <a:lnTo>
                  <a:pt x="360" y="192"/>
                </a:lnTo>
                <a:lnTo>
                  <a:pt x="352" y="200"/>
                </a:lnTo>
                <a:lnTo>
                  <a:pt x="328" y="200"/>
                </a:lnTo>
                <a:lnTo>
                  <a:pt x="320" y="208"/>
                </a:lnTo>
                <a:lnTo>
                  <a:pt x="336" y="224"/>
                </a:lnTo>
                <a:lnTo>
                  <a:pt x="320" y="224"/>
                </a:lnTo>
                <a:lnTo>
                  <a:pt x="312" y="248"/>
                </a:lnTo>
                <a:lnTo>
                  <a:pt x="288" y="224"/>
                </a:lnTo>
                <a:lnTo>
                  <a:pt x="272" y="224"/>
                </a:lnTo>
                <a:lnTo>
                  <a:pt x="264" y="232"/>
                </a:lnTo>
                <a:lnTo>
                  <a:pt x="240" y="224"/>
                </a:lnTo>
                <a:lnTo>
                  <a:pt x="200" y="208"/>
                </a:lnTo>
                <a:lnTo>
                  <a:pt x="192" y="200"/>
                </a:lnTo>
                <a:lnTo>
                  <a:pt x="168" y="200"/>
                </a:lnTo>
                <a:lnTo>
                  <a:pt x="152" y="184"/>
                </a:lnTo>
                <a:lnTo>
                  <a:pt x="144" y="168"/>
                </a:lnTo>
                <a:lnTo>
                  <a:pt x="152" y="160"/>
                </a:lnTo>
                <a:lnTo>
                  <a:pt x="144" y="144"/>
                </a:lnTo>
                <a:lnTo>
                  <a:pt x="112" y="104"/>
                </a:lnTo>
                <a:lnTo>
                  <a:pt x="96" y="96"/>
                </a:lnTo>
                <a:lnTo>
                  <a:pt x="96" y="88"/>
                </a:lnTo>
                <a:lnTo>
                  <a:pt x="80" y="72"/>
                </a:lnTo>
                <a:lnTo>
                  <a:pt x="80" y="64"/>
                </a:lnTo>
                <a:lnTo>
                  <a:pt x="72" y="64"/>
                </a:lnTo>
                <a:lnTo>
                  <a:pt x="64" y="48"/>
                </a:lnTo>
                <a:lnTo>
                  <a:pt x="48" y="16"/>
                </a:lnTo>
                <a:lnTo>
                  <a:pt x="40" y="16"/>
                </a:lnTo>
                <a:lnTo>
                  <a:pt x="24" y="8"/>
                </a:lnTo>
                <a:lnTo>
                  <a:pt x="32" y="32"/>
                </a:lnTo>
                <a:lnTo>
                  <a:pt x="72" y="88"/>
                </a:lnTo>
                <a:lnTo>
                  <a:pt x="80" y="120"/>
                </a:lnTo>
                <a:lnTo>
                  <a:pt x="88" y="120"/>
                </a:lnTo>
                <a:lnTo>
                  <a:pt x="96" y="128"/>
                </a:lnTo>
                <a:lnTo>
                  <a:pt x="88" y="136"/>
                </a:lnTo>
                <a:lnTo>
                  <a:pt x="80" y="128"/>
                </a:lnTo>
                <a:lnTo>
                  <a:pt x="56" y="112"/>
                </a:lnTo>
                <a:lnTo>
                  <a:pt x="64" y="104"/>
                </a:lnTo>
                <a:lnTo>
                  <a:pt x="56" y="88"/>
                </a:lnTo>
                <a:lnTo>
                  <a:pt x="32" y="80"/>
                </a:lnTo>
                <a:lnTo>
                  <a:pt x="24" y="64"/>
                </a:lnTo>
                <a:lnTo>
                  <a:pt x="32" y="72"/>
                </a:lnTo>
                <a:lnTo>
                  <a:pt x="40" y="56"/>
                </a:lnTo>
                <a:lnTo>
                  <a:pt x="16" y="40"/>
                </a:lnTo>
                <a:lnTo>
                  <a:pt x="0" y="0"/>
                </a:lnTo>
                <a:lnTo>
                  <a:pt x="24" y="0"/>
                </a:lnTo>
                <a:lnTo>
                  <a:pt x="72" y="16"/>
                </a:lnTo>
                <a:lnTo>
                  <a:pt x="136" y="8"/>
                </a:lnTo>
                <a:lnTo>
                  <a:pt x="152" y="24"/>
                </a:lnTo>
                <a:lnTo>
                  <a:pt x="152" y="40"/>
                </a:lnTo>
                <a:lnTo>
                  <a:pt x="168" y="48"/>
                </a:lnTo>
                <a:lnTo>
                  <a:pt x="176" y="48"/>
                </a:lnTo>
                <a:lnTo>
                  <a:pt x="184" y="40"/>
                </a:lnTo>
                <a:lnTo>
                  <a:pt x="192" y="40"/>
                </a:lnTo>
                <a:lnTo>
                  <a:pt x="224" y="88"/>
                </a:lnTo>
                <a:lnTo>
                  <a:pt x="248" y="9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48" name="Freeform 461"/>
          <p:cNvSpPr>
            <a:spLocks/>
          </p:cNvSpPr>
          <p:nvPr/>
        </p:nvSpPr>
        <p:spPr bwMode="ltGray">
          <a:xfrm>
            <a:off x="1887538" y="3951566"/>
            <a:ext cx="573088" cy="381000"/>
          </a:xfrm>
          <a:custGeom>
            <a:avLst/>
            <a:gdLst>
              <a:gd name="T0" fmla="*/ 2147483647 w 377"/>
              <a:gd name="T1" fmla="*/ 2147483647 h 249"/>
              <a:gd name="T2" fmla="*/ 2147483647 w 377"/>
              <a:gd name="T3" fmla="*/ 2147483647 h 249"/>
              <a:gd name="T4" fmla="*/ 2147483647 w 377"/>
              <a:gd name="T5" fmla="*/ 2147483647 h 249"/>
              <a:gd name="T6" fmla="*/ 2147483647 w 377"/>
              <a:gd name="T7" fmla="*/ 2147483647 h 249"/>
              <a:gd name="T8" fmla="*/ 2147483647 w 377"/>
              <a:gd name="T9" fmla="*/ 2147483647 h 249"/>
              <a:gd name="T10" fmla="*/ 2147483647 w 377"/>
              <a:gd name="T11" fmla="*/ 2147483647 h 249"/>
              <a:gd name="T12" fmla="*/ 2147483647 w 377"/>
              <a:gd name="T13" fmla="*/ 2147483647 h 249"/>
              <a:gd name="T14" fmla="*/ 2147483647 w 377"/>
              <a:gd name="T15" fmla="*/ 2147483647 h 249"/>
              <a:gd name="T16" fmla="*/ 2147483647 w 377"/>
              <a:gd name="T17" fmla="*/ 2147483647 h 249"/>
              <a:gd name="T18" fmla="*/ 2147483647 w 377"/>
              <a:gd name="T19" fmla="*/ 2147483647 h 249"/>
              <a:gd name="T20" fmla="*/ 2147483647 w 377"/>
              <a:gd name="T21" fmla="*/ 2147483647 h 249"/>
              <a:gd name="T22" fmla="*/ 2147483647 w 377"/>
              <a:gd name="T23" fmla="*/ 2147483647 h 249"/>
              <a:gd name="T24" fmla="*/ 2147483647 w 377"/>
              <a:gd name="T25" fmla="*/ 2147483647 h 249"/>
              <a:gd name="T26" fmla="*/ 2147483647 w 377"/>
              <a:gd name="T27" fmla="*/ 2147483647 h 249"/>
              <a:gd name="T28" fmla="*/ 2147483647 w 377"/>
              <a:gd name="T29" fmla="*/ 2147483647 h 249"/>
              <a:gd name="T30" fmla="*/ 2147483647 w 377"/>
              <a:gd name="T31" fmla="*/ 2147483647 h 249"/>
              <a:gd name="T32" fmla="*/ 2147483647 w 377"/>
              <a:gd name="T33" fmla="*/ 2147483647 h 249"/>
              <a:gd name="T34" fmla="*/ 2147483647 w 377"/>
              <a:gd name="T35" fmla="*/ 2147483647 h 249"/>
              <a:gd name="T36" fmla="*/ 2147483647 w 377"/>
              <a:gd name="T37" fmla="*/ 2147483647 h 249"/>
              <a:gd name="T38" fmla="*/ 2147483647 w 377"/>
              <a:gd name="T39" fmla="*/ 2147483647 h 249"/>
              <a:gd name="T40" fmla="*/ 2147483647 w 377"/>
              <a:gd name="T41" fmla="*/ 2147483647 h 249"/>
              <a:gd name="T42" fmla="*/ 2147483647 w 377"/>
              <a:gd name="T43" fmla="*/ 2147483647 h 249"/>
              <a:gd name="T44" fmla="*/ 2147483647 w 377"/>
              <a:gd name="T45" fmla="*/ 2147483647 h 249"/>
              <a:gd name="T46" fmla="*/ 2147483647 w 377"/>
              <a:gd name="T47" fmla="*/ 2147483647 h 249"/>
              <a:gd name="T48" fmla="*/ 2147483647 w 377"/>
              <a:gd name="T49" fmla="*/ 2147483647 h 249"/>
              <a:gd name="T50" fmla="*/ 2147483647 w 377"/>
              <a:gd name="T51" fmla="*/ 2147483647 h 249"/>
              <a:gd name="T52" fmla="*/ 2147483647 w 377"/>
              <a:gd name="T53" fmla="*/ 2147483647 h 249"/>
              <a:gd name="T54" fmla="*/ 2147483647 w 377"/>
              <a:gd name="T55" fmla="*/ 2147483647 h 249"/>
              <a:gd name="T56" fmla="*/ 2147483647 w 377"/>
              <a:gd name="T57" fmla="*/ 2147483647 h 249"/>
              <a:gd name="T58" fmla="*/ 2147483647 w 377"/>
              <a:gd name="T59" fmla="*/ 2147483647 h 249"/>
              <a:gd name="T60" fmla="*/ 2147483647 w 377"/>
              <a:gd name="T61" fmla="*/ 0 h 249"/>
              <a:gd name="T62" fmla="*/ 2147483647 w 377"/>
              <a:gd name="T63" fmla="*/ 2147483647 h 249"/>
              <a:gd name="T64" fmla="*/ 2147483647 w 377"/>
              <a:gd name="T65" fmla="*/ 2147483647 h 249"/>
              <a:gd name="T66" fmla="*/ 2147483647 w 377"/>
              <a:gd name="T67" fmla="*/ 2147483647 h 249"/>
              <a:gd name="T68" fmla="*/ 2147483647 w 377"/>
              <a:gd name="T69" fmla="*/ 2147483647 h 249"/>
              <a:gd name="T70" fmla="*/ 2147483647 w 377"/>
              <a:gd name="T71" fmla="*/ 2147483647 h 2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77" h="249">
                <a:moveTo>
                  <a:pt x="248" y="96"/>
                </a:moveTo>
                <a:lnTo>
                  <a:pt x="240" y="112"/>
                </a:lnTo>
                <a:lnTo>
                  <a:pt x="240" y="144"/>
                </a:lnTo>
                <a:lnTo>
                  <a:pt x="248" y="152"/>
                </a:lnTo>
                <a:lnTo>
                  <a:pt x="248" y="160"/>
                </a:lnTo>
                <a:lnTo>
                  <a:pt x="264" y="192"/>
                </a:lnTo>
                <a:lnTo>
                  <a:pt x="288" y="200"/>
                </a:lnTo>
                <a:lnTo>
                  <a:pt x="312" y="192"/>
                </a:lnTo>
                <a:lnTo>
                  <a:pt x="328" y="192"/>
                </a:lnTo>
                <a:lnTo>
                  <a:pt x="320" y="192"/>
                </a:lnTo>
                <a:lnTo>
                  <a:pt x="328" y="184"/>
                </a:lnTo>
                <a:lnTo>
                  <a:pt x="336" y="160"/>
                </a:lnTo>
                <a:lnTo>
                  <a:pt x="344" y="160"/>
                </a:lnTo>
                <a:lnTo>
                  <a:pt x="368" y="152"/>
                </a:lnTo>
                <a:lnTo>
                  <a:pt x="376" y="160"/>
                </a:lnTo>
                <a:lnTo>
                  <a:pt x="368" y="192"/>
                </a:lnTo>
                <a:lnTo>
                  <a:pt x="368" y="200"/>
                </a:lnTo>
                <a:lnTo>
                  <a:pt x="360" y="192"/>
                </a:lnTo>
                <a:lnTo>
                  <a:pt x="352" y="200"/>
                </a:lnTo>
                <a:lnTo>
                  <a:pt x="328" y="200"/>
                </a:lnTo>
                <a:lnTo>
                  <a:pt x="320" y="208"/>
                </a:lnTo>
                <a:lnTo>
                  <a:pt x="336" y="224"/>
                </a:lnTo>
                <a:lnTo>
                  <a:pt x="320" y="224"/>
                </a:lnTo>
                <a:lnTo>
                  <a:pt x="312" y="248"/>
                </a:lnTo>
                <a:lnTo>
                  <a:pt x="288" y="224"/>
                </a:lnTo>
                <a:lnTo>
                  <a:pt x="272" y="224"/>
                </a:lnTo>
                <a:lnTo>
                  <a:pt x="264" y="232"/>
                </a:lnTo>
                <a:lnTo>
                  <a:pt x="240" y="224"/>
                </a:lnTo>
                <a:lnTo>
                  <a:pt x="200" y="208"/>
                </a:lnTo>
                <a:lnTo>
                  <a:pt x="192" y="200"/>
                </a:lnTo>
                <a:lnTo>
                  <a:pt x="168" y="200"/>
                </a:lnTo>
                <a:lnTo>
                  <a:pt x="152" y="184"/>
                </a:lnTo>
                <a:lnTo>
                  <a:pt x="144" y="168"/>
                </a:lnTo>
                <a:lnTo>
                  <a:pt x="152" y="160"/>
                </a:lnTo>
                <a:lnTo>
                  <a:pt x="144" y="144"/>
                </a:lnTo>
                <a:lnTo>
                  <a:pt x="112" y="104"/>
                </a:lnTo>
                <a:lnTo>
                  <a:pt x="96" y="96"/>
                </a:lnTo>
                <a:lnTo>
                  <a:pt x="96" y="88"/>
                </a:lnTo>
                <a:lnTo>
                  <a:pt x="80" y="72"/>
                </a:lnTo>
                <a:lnTo>
                  <a:pt x="80" y="64"/>
                </a:lnTo>
                <a:lnTo>
                  <a:pt x="72" y="64"/>
                </a:lnTo>
                <a:lnTo>
                  <a:pt x="64" y="48"/>
                </a:lnTo>
                <a:lnTo>
                  <a:pt x="48" y="16"/>
                </a:lnTo>
                <a:lnTo>
                  <a:pt x="40" y="16"/>
                </a:lnTo>
                <a:lnTo>
                  <a:pt x="24" y="8"/>
                </a:lnTo>
                <a:lnTo>
                  <a:pt x="32" y="32"/>
                </a:lnTo>
                <a:lnTo>
                  <a:pt x="72" y="88"/>
                </a:lnTo>
                <a:lnTo>
                  <a:pt x="80" y="120"/>
                </a:lnTo>
                <a:lnTo>
                  <a:pt x="88" y="120"/>
                </a:lnTo>
                <a:lnTo>
                  <a:pt x="96" y="128"/>
                </a:lnTo>
                <a:lnTo>
                  <a:pt x="88" y="136"/>
                </a:lnTo>
                <a:lnTo>
                  <a:pt x="80" y="128"/>
                </a:lnTo>
                <a:lnTo>
                  <a:pt x="56" y="112"/>
                </a:lnTo>
                <a:lnTo>
                  <a:pt x="64" y="104"/>
                </a:lnTo>
                <a:lnTo>
                  <a:pt x="56" y="88"/>
                </a:lnTo>
                <a:lnTo>
                  <a:pt x="32" y="80"/>
                </a:lnTo>
                <a:lnTo>
                  <a:pt x="24" y="64"/>
                </a:lnTo>
                <a:lnTo>
                  <a:pt x="32" y="72"/>
                </a:lnTo>
                <a:lnTo>
                  <a:pt x="40" y="56"/>
                </a:lnTo>
                <a:lnTo>
                  <a:pt x="16" y="40"/>
                </a:lnTo>
                <a:lnTo>
                  <a:pt x="0" y="0"/>
                </a:lnTo>
                <a:lnTo>
                  <a:pt x="24" y="0"/>
                </a:lnTo>
                <a:lnTo>
                  <a:pt x="72" y="16"/>
                </a:lnTo>
                <a:lnTo>
                  <a:pt x="136" y="8"/>
                </a:lnTo>
                <a:lnTo>
                  <a:pt x="152" y="24"/>
                </a:lnTo>
                <a:lnTo>
                  <a:pt x="152" y="40"/>
                </a:lnTo>
                <a:lnTo>
                  <a:pt x="168" y="48"/>
                </a:lnTo>
                <a:lnTo>
                  <a:pt x="176" y="48"/>
                </a:lnTo>
                <a:lnTo>
                  <a:pt x="184" y="40"/>
                </a:lnTo>
                <a:lnTo>
                  <a:pt x="192" y="40"/>
                </a:lnTo>
                <a:lnTo>
                  <a:pt x="224" y="88"/>
                </a:lnTo>
                <a:lnTo>
                  <a:pt x="248" y="9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49" name="Freeform 462"/>
          <p:cNvSpPr>
            <a:spLocks/>
          </p:cNvSpPr>
          <p:nvPr/>
        </p:nvSpPr>
        <p:spPr bwMode="ltGray">
          <a:xfrm>
            <a:off x="2387601" y="4254779"/>
            <a:ext cx="12700" cy="50800"/>
          </a:xfrm>
          <a:custGeom>
            <a:avLst/>
            <a:gdLst>
              <a:gd name="T0" fmla="*/ 0 w 9"/>
              <a:gd name="T1" fmla="*/ 2147483647 h 33"/>
              <a:gd name="T2" fmla="*/ 0 w 9"/>
              <a:gd name="T3" fmla="*/ 2147483647 h 33"/>
              <a:gd name="T4" fmla="*/ 2147483647 w 9"/>
              <a:gd name="T5" fmla="*/ 2147483647 h 33"/>
              <a:gd name="T6" fmla="*/ 2147483647 w 9"/>
              <a:gd name="T7" fmla="*/ 0 h 33"/>
              <a:gd name="T8" fmla="*/ 0 w 9"/>
              <a:gd name="T9" fmla="*/ 2147483647 h 33"/>
              <a:gd name="T10" fmla="*/ 0 w 9"/>
              <a:gd name="T11" fmla="*/ 2147483647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33">
                <a:moveTo>
                  <a:pt x="0" y="32"/>
                </a:moveTo>
                <a:lnTo>
                  <a:pt x="0" y="32"/>
                </a:lnTo>
                <a:lnTo>
                  <a:pt x="8" y="32"/>
                </a:lnTo>
                <a:lnTo>
                  <a:pt x="8" y="0"/>
                </a:lnTo>
                <a:lnTo>
                  <a:pt x="0" y="8"/>
                </a:lnTo>
                <a:lnTo>
                  <a:pt x="0"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50" name="Freeform 463"/>
          <p:cNvSpPr>
            <a:spLocks/>
          </p:cNvSpPr>
          <p:nvPr/>
        </p:nvSpPr>
        <p:spPr bwMode="ltGray">
          <a:xfrm>
            <a:off x="2387601" y="4254779"/>
            <a:ext cx="12700" cy="50800"/>
          </a:xfrm>
          <a:custGeom>
            <a:avLst/>
            <a:gdLst>
              <a:gd name="T0" fmla="*/ 0 w 9"/>
              <a:gd name="T1" fmla="*/ 2147483647 h 33"/>
              <a:gd name="T2" fmla="*/ 2147483647 w 9"/>
              <a:gd name="T3" fmla="*/ 2147483647 h 33"/>
              <a:gd name="T4" fmla="*/ 2147483647 w 9"/>
              <a:gd name="T5" fmla="*/ 0 h 33"/>
              <a:gd name="T6" fmla="*/ 0 w 9"/>
              <a:gd name="T7" fmla="*/ 2147483647 h 33"/>
              <a:gd name="T8" fmla="*/ 0 w 9"/>
              <a:gd name="T9" fmla="*/ 2147483647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3">
                <a:moveTo>
                  <a:pt x="0" y="32"/>
                </a:moveTo>
                <a:lnTo>
                  <a:pt x="8" y="32"/>
                </a:lnTo>
                <a:lnTo>
                  <a:pt x="8" y="0"/>
                </a:lnTo>
                <a:lnTo>
                  <a:pt x="0" y="8"/>
                </a:lnTo>
                <a:lnTo>
                  <a:pt x="0"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51" name="Freeform 464"/>
          <p:cNvSpPr>
            <a:spLocks/>
          </p:cNvSpPr>
          <p:nvPr/>
        </p:nvSpPr>
        <p:spPr bwMode="ltGray">
          <a:xfrm>
            <a:off x="2325688" y="4267479"/>
            <a:ext cx="74613" cy="87312"/>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0 w 49"/>
              <a:gd name="T11" fmla="*/ 2147483647 h 57"/>
              <a:gd name="T12" fmla="*/ 2147483647 w 49"/>
              <a:gd name="T13" fmla="*/ 2147483647 h 57"/>
              <a:gd name="T14" fmla="*/ 2147483647 w 49"/>
              <a:gd name="T15" fmla="*/ 2147483647 h 57"/>
              <a:gd name="T16" fmla="*/ 2147483647 w 49"/>
              <a:gd name="T17" fmla="*/ 2147483647 h 57"/>
              <a:gd name="T18" fmla="*/ 2147483647 w 49"/>
              <a:gd name="T19" fmla="*/ 0 h 57"/>
              <a:gd name="T20" fmla="*/ 2147483647 w 49"/>
              <a:gd name="T21" fmla="*/ 0 h 57"/>
              <a:gd name="T22" fmla="*/ 2147483647 w 49"/>
              <a:gd name="T23" fmla="*/ 214748364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 h="57">
                <a:moveTo>
                  <a:pt x="40" y="24"/>
                </a:moveTo>
                <a:lnTo>
                  <a:pt x="40" y="24"/>
                </a:lnTo>
                <a:lnTo>
                  <a:pt x="48" y="32"/>
                </a:lnTo>
                <a:lnTo>
                  <a:pt x="32" y="48"/>
                </a:lnTo>
                <a:lnTo>
                  <a:pt x="24" y="56"/>
                </a:lnTo>
                <a:lnTo>
                  <a:pt x="0" y="48"/>
                </a:lnTo>
                <a:lnTo>
                  <a:pt x="8" y="24"/>
                </a:lnTo>
                <a:lnTo>
                  <a:pt x="24" y="24"/>
                </a:lnTo>
                <a:lnTo>
                  <a:pt x="8" y="8"/>
                </a:lnTo>
                <a:lnTo>
                  <a:pt x="16" y="0"/>
                </a:lnTo>
                <a:lnTo>
                  <a:pt x="40" y="0"/>
                </a:lnTo>
                <a:lnTo>
                  <a:pt x="4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52" name="Freeform 465"/>
          <p:cNvSpPr>
            <a:spLocks/>
          </p:cNvSpPr>
          <p:nvPr/>
        </p:nvSpPr>
        <p:spPr bwMode="ltGray">
          <a:xfrm>
            <a:off x="2325688" y="4267479"/>
            <a:ext cx="74613" cy="87312"/>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0 w 49"/>
              <a:gd name="T9" fmla="*/ 2147483647 h 57"/>
              <a:gd name="T10" fmla="*/ 2147483647 w 49"/>
              <a:gd name="T11" fmla="*/ 2147483647 h 57"/>
              <a:gd name="T12" fmla="*/ 2147483647 w 49"/>
              <a:gd name="T13" fmla="*/ 2147483647 h 57"/>
              <a:gd name="T14" fmla="*/ 2147483647 w 49"/>
              <a:gd name="T15" fmla="*/ 2147483647 h 57"/>
              <a:gd name="T16" fmla="*/ 2147483647 w 49"/>
              <a:gd name="T17" fmla="*/ 0 h 57"/>
              <a:gd name="T18" fmla="*/ 2147483647 w 49"/>
              <a:gd name="T19" fmla="*/ 0 h 57"/>
              <a:gd name="T20" fmla="*/ 2147483647 w 49"/>
              <a:gd name="T21" fmla="*/ 214748364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 h="57">
                <a:moveTo>
                  <a:pt x="40" y="24"/>
                </a:moveTo>
                <a:lnTo>
                  <a:pt x="48" y="32"/>
                </a:lnTo>
                <a:lnTo>
                  <a:pt x="32" y="48"/>
                </a:lnTo>
                <a:lnTo>
                  <a:pt x="24" y="56"/>
                </a:lnTo>
                <a:lnTo>
                  <a:pt x="0" y="48"/>
                </a:lnTo>
                <a:lnTo>
                  <a:pt x="8" y="24"/>
                </a:lnTo>
                <a:lnTo>
                  <a:pt x="24" y="24"/>
                </a:lnTo>
                <a:lnTo>
                  <a:pt x="8" y="8"/>
                </a:lnTo>
                <a:lnTo>
                  <a:pt x="16" y="0"/>
                </a:lnTo>
                <a:lnTo>
                  <a:pt x="40" y="0"/>
                </a:lnTo>
                <a:lnTo>
                  <a:pt x="4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53" name="Freeform 466"/>
          <p:cNvSpPr>
            <a:spLocks/>
          </p:cNvSpPr>
          <p:nvPr/>
        </p:nvSpPr>
        <p:spPr bwMode="ltGray">
          <a:xfrm>
            <a:off x="2376488" y="4316691"/>
            <a:ext cx="122238" cy="50800"/>
          </a:xfrm>
          <a:custGeom>
            <a:avLst/>
            <a:gdLst>
              <a:gd name="T0" fmla="*/ 2147483647 w 81"/>
              <a:gd name="T1" fmla="*/ 0 h 33"/>
              <a:gd name="T2" fmla="*/ 2147483647 w 81"/>
              <a:gd name="T3" fmla="*/ 0 h 33"/>
              <a:gd name="T4" fmla="*/ 2147483647 w 81"/>
              <a:gd name="T5" fmla="*/ 0 h 33"/>
              <a:gd name="T6" fmla="*/ 2147483647 w 81"/>
              <a:gd name="T7" fmla="*/ 2147483647 h 33"/>
              <a:gd name="T8" fmla="*/ 2147483647 w 81"/>
              <a:gd name="T9" fmla="*/ 2147483647 h 33"/>
              <a:gd name="T10" fmla="*/ 2147483647 w 81"/>
              <a:gd name="T11" fmla="*/ 2147483647 h 33"/>
              <a:gd name="T12" fmla="*/ 2147483647 w 81"/>
              <a:gd name="T13" fmla="*/ 2147483647 h 33"/>
              <a:gd name="T14" fmla="*/ 2147483647 w 81"/>
              <a:gd name="T15" fmla="*/ 2147483647 h 33"/>
              <a:gd name="T16" fmla="*/ 0 w 81"/>
              <a:gd name="T17" fmla="*/ 2147483647 h 33"/>
              <a:gd name="T18" fmla="*/ 2147483647 w 81"/>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33">
                <a:moveTo>
                  <a:pt x="16" y="0"/>
                </a:moveTo>
                <a:lnTo>
                  <a:pt x="16" y="0"/>
                </a:lnTo>
                <a:lnTo>
                  <a:pt x="56" y="0"/>
                </a:lnTo>
                <a:lnTo>
                  <a:pt x="80" y="8"/>
                </a:lnTo>
                <a:lnTo>
                  <a:pt x="64" y="16"/>
                </a:lnTo>
                <a:lnTo>
                  <a:pt x="32" y="32"/>
                </a:lnTo>
                <a:lnTo>
                  <a:pt x="24" y="32"/>
                </a:lnTo>
                <a:lnTo>
                  <a:pt x="24" y="24"/>
                </a:lnTo>
                <a:lnTo>
                  <a:pt x="0" y="16"/>
                </a:lnTo>
                <a:lnTo>
                  <a:pt x="16"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54" name="Freeform 467"/>
          <p:cNvSpPr>
            <a:spLocks/>
          </p:cNvSpPr>
          <p:nvPr/>
        </p:nvSpPr>
        <p:spPr bwMode="ltGray">
          <a:xfrm>
            <a:off x="2376488" y="4316691"/>
            <a:ext cx="122238" cy="50800"/>
          </a:xfrm>
          <a:custGeom>
            <a:avLst/>
            <a:gdLst>
              <a:gd name="T0" fmla="*/ 2147483647 w 81"/>
              <a:gd name="T1" fmla="*/ 0 h 33"/>
              <a:gd name="T2" fmla="*/ 2147483647 w 81"/>
              <a:gd name="T3" fmla="*/ 0 h 33"/>
              <a:gd name="T4" fmla="*/ 2147483647 w 81"/>
              <a:gd name="T5" fmla="*/ 2147483647 h 33"/>
              <a:gd name="T6" fmla="*/ 2147483647 w 81"/>
              <a:gd name="T7" fmla="*/ 2147483647 h 33"/>
              <a:gd name="T8" fmla="*/ 2147483647 w 81"/>
              <a:gd name="T9" fmla="*/ 2147483647 h 33"/>
              <a:gd name="T10" fmla="*/ 2147483647 w 81"/>
              <a:gd name="T11" fmla="*/ 2147483647 h 33"/>
              <a:gd name="T12" fmla="*/ 2147483647 w 81"/>
              <a:gd name="T13" fmla="*/ 2147483647 h 33"/>
              <a:gd name="T14" fmla="*/ 0 w 81"/>
              <a:gd name="T15" fmla="*/ 2147483647 h 33"/>
              <a:gd name="T16" fmla="*/ 2147483647 w 81"/>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1" h="33">
                <a:moveTo>
                  <a:pt x="16" y="0"/>
                </a:moveTo>
                <a:lnTo>
                  <a:pt x="56" y="0"/>
                </a:lnTo>
                <a:lnTo>
                  <a:pt x="80" y="8"/>
                </a:lnTo>
                <a:lnTo>
                  <a:pt x="64" y="16"/>
                </a:lnTo>
                <a:lnTo>
                  <a:pt x="32" y="32"/>
                </a:lnTo>
                <a:lnTo>
                  <a:pt x="24" y="32"/>
                </a:lnTo>
                <a:lnTo>
                  <a:pt x="24" y="24"/>
                </a:lnTo>
                <a:lnTo>
                  <a:pt x="0" y="16"/>
                </a:lnTo>
                <a:lnTo>
                  <a:pt x="16"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55" name="Freeform 468"/>
          <p:cNvSpPr>
            <a:spLocks/>
          </p:cNvSpPr>
          <p:nvPr/>
        </p:nvSpPr>
        <p:spPr bwMode="ltGray">
          <a:xfrm>
            <a:off x="2363788" y="4340504"/>
            <a:ext cx="50800" cy="26987"/>
          </a:xfrm>
          <a:custGeom>
            <a:avLst/>
            <a:gdLst>
              <a:gd name="T0" fmla="*/ 2147483647 w 33"/>
              <a:gd name="T1" fmla="*/ 0 h 17"/>
              <a:gd name="T2" fmla="*/ 2147483647 w 33"/>
              <a:gd name="T3" fmla="*/ 0 h 17"/>
              <a:gd name="T4" fmla="*/ 0 w 33"/>
              <a:gd name="T5" fmla="*/ 2147483647 h 17"/>
              <a:gd name="T6" fmla="*/ 2147483647 w 33"/>
              <a:gd name="T7" fmla="*/ 2147483647 h 17"/>
              <a:gd name="T8" fmla="*/ 2147483647 w 33"/>
              <a:gd name="T9" fmla="*/ 2147483647 h 17"/>
              <a:gd name="T10" fmla="*/ 2147483647 w 33"/>
              <a:gd name="T11" fmla="*/ 2147483647 h 17"/>
              <a:gd name="T12" fmla="*/ 2147483647 w 33"/>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17">
                <a:moveTo>
                  <a:pt x="8" y="0"/>
                </a:moveTo>
                <a:lnTo>
                  <a:pt x="8" y="0"/>
                </a:lnTo>
                <a:lnTo>
                  <a:pt x="0" y="8"/>
                </a:lnTo>
                <a:lnTo>
                  <a:pt x="8" y="16"/>
                </a:lnTo>
                <a:lnTo>
                  <a:pt x="32" y="16"/>
                </a:lnTo>
                <a:lnTo>
                  <a:pt x="32" y="8"/>
                </a:lnTo>
                <a:lnTo>
                  <a:pt x="8"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56" name="Freeform 469"/>
          <p:cNvSpPr>
            <a:spLocks/>
          </p:cNvSpPr>
          <p:nvPr/>
        </p:nvSpPr>
        <p:spPr bwMode="ltGray">
          <a:xfrm>
            <a:off x="2363788" y="4340504"/>
            <a:ext cx="50800" cy="26987"/>
          </a:xfrm>
          <a:custGeom>
            <a:avLst/>
            <a:gdLst>
              <a:gd name="T0" fmla="*/ 2147483647 w 33"/>
              <a:gd name="T1" fmla="*/ 0 h 17"/>
              <a:gd name="T2" fmla="*/ 0 w 33"/>
              <a:gd name="T3" fmla="*/ 2147483647 h 17"/>
              <a:gd name="T4" fmla="*/ 2147483647 w 33"/>
              <a:gd name="T5" fmla="*/ 2147483647 h 17"/>
              <a:gd name="T6" fmla="*/ 2147483647 w 33"/>
              <a:gd name="T7" fmla="*/ 2147483647 h 17"/>
              <a:gd name="T8" fmla="*/ 2147483647 w 33"/>
              <a:gd name="T9" fmla="*/ 2147483647 h 17"/>
              <a:gd name="T10" fmla="*/ 2147483647 w 3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7">
                <a:moveTo>
                  <a:pt x="8" y="0"/>
                </a:moveTo>
                <a:lnTo>
                  <a:pt x="0" y="8"/>
                </a:lnTo>
                <a:lnTo>
                  <a:pt x="8" y="16"/>
                </a:lnTo>
                <a:lnTo>
                  <a:pt x="32" y="16"/>
                </a:lnTo>
                <a:lnTo>
                  <a:pt x="32" y="8"/>
                </a:lnTo>
                <a:lnTo>
                  <a:pt x="8"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57" name="Freeform 470"/>
          <p:cNvSpPr>
            <a:spLocks/>
          </p:cNvSpPr>
          <p:nvPr/>
        </p:nvSpPr>
        <p:spPr bwMode="ltGray">
          <a:xfrm>
            <a:off x="2422526" y="4329391"/>
            <a:ext cx="76200" cy="85725"/>
          </a:xfrm>
          <a:custGeom>
            <a:avLst/>
            <a:gdLst>
              <a:gd name="T0" fmla="*/ 2147483647 w 49"/>
              <a:gd name="T1" fmla="*/ 0 h 57"/>
              <a:gd name="T2" fmla="*/ 2147483647 w 49"/>
              <a:gd name="T3" fmla="*/ 0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2147483647 h 57"/>
              <a:gd name="T14" fmla="*/ 0 w 49"/>
              <a:gd name="T15" fmla="*/ 2147483647 h 57"/>
              <a:gd name="T16" fmla="*/ 0 w 49"/>
              <a:gd name="T17" fmla="*/ 2147483647 h 57"/>
              <a:gd name="T18" fmla="*/ 2147483647 w 49"/>
              <a:gd name="T19" fmla="*/ 2147483647 h 57"/>
              <a:gd name="T20" fmla="*/ 2147483647 w 49"/>
              <a:gd name="T21" fmla="*/ 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 h="57">
                <a:moveTo>
                  <a:pt x="48" y="0"/>
                </a:moveTo>
                <a:lnTo>
                  <a:pt x="48" y="0"/>
                </a:lnTo>
                <a:lnTo>
                  <a:pt x="48" y="8"/>
                </a:lnTo>
                <a:lnTo>
                  <a:pt x="40" y="48"/>
                </a:lnTo>
                <a:lnTo>
                  <a:pt x="48" y="56"/>
                </a:lnTo>
                <a:lnTo>
                  <a:pt x="40" y="56"/>
                </a:lnTo>
                <a:lnTo>
                  <a:pt x="16" y="48"/>
                </a:lnTo>
                <a:lnTo>
                  <a:pt x="0" y="32"/>
                </a:lnTo>
                <a:lnTo>
                  <a:pt x="0" y="24"/>
                </a:lnTo>
                <a:lnTo>
                  <a:pt x="32" y="8"/>
                </a:lnTo>
                <a:lnTo>
                  <a:pt x="48"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58" name="Freeform 471"/>
          <p:cNvSpPr>
            <a:spLocks/>
          </p:cNvSpPr>
          <p:nvPr/>
        </p:nvSpPr>
        <p:spPr bwMode="ltGray">
          <a:xfrm>
            <a:off x="2422526" y="4329391"/>
            <a:ext cx="76200" cy="85725"/>
          </a:xfrm>
          <a:custGeom>
            <a:avLst/>
            <a:gdLst>
              <a:gd name="T0" fmla="*/ 2147483647 w 49"/>
              <a:gd name="T1" fmla="*/ 0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0 w 49"/>
              <a:gd name="T13" fmla="*/ 2147483647 h 57"/>
              <a:gd name="T14" fmla="*/ 0 w 49"/>
              <a:gd name="T15" fmla="*/ 2147483647 h 57"/>
              <a:gd name="T16" fmla="*/ 2147483647 w 49"/>
              <a:gd name="T17" fmla="*/ 2147483647 h 57"/>
              <a:gd name="T18" fmla="*/ 2147483647 w 49"/>
              <a:gd name="T19" fmla="*/ 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57">
                <a:moveTo>
                  <a:pt x="48" y="0"/>
                </a:moveTo>
                <a:lnTo>
                  <a:pt x="48" y="8"/>
                </a:lnTo>
                <a:lnTo>
                  <a:pt x="40" y="48"/>
                </a:lnTo>
                <a:lnTo>
                  <a:pt x="48" y="56"/>
                </a:lnTo>
                <a:lnTo>
                  <a:pt x="40" y="56"/>
                </a:lnTo>
                <a:lnTo>
                  <a:pt x="16" y="48"/>
                </a:lnTo>
                <a:lnTo>
                  <a:pt x="0" y="32"/>
                </a:lnTo>
                <a:lnTo>
                  <a:pt x="0" y="24"/>
                </a:lnTo>
                <a:lnTo>
                  <a:pt x="32" y="8"/>
                </a:lnTo>
                <a:lnTo>
                  <a:pt x="48"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59" name="Freeform 472"/>
          <p:cNvSpPr>
            <a:spLocks/>
          </p:cNvSpPr>
          <p:nvPr/>
        </p:nvSpPr>
        <p:spPr bwMode="ltGray">
          <a:xfrm>
            <a:off x="2449513" y="4400829"/>
            <a:ext cx="61913" cy="65087"/>
          </a:xfrm>
          <a:custGeom>
            <a:avLst/>
            <a:gdLst>
              <a:gd name="T0" fmla="*/ 2147483647 w 41"/>
              <a:gd name="T1" fmla="*/ 2147483647 h 41"/>
              <a:gd name="T2" fmla="*/ 2147483647 w 41"/>
              <a:gd name="T3" fmla="*/ 2147483647 h 41"/>
              <a:gd name="T4" fmla="*/ 2147483647 w 41"/>
              <a:gd name="T5" fmla="*/ 2147483647 h 41"/>
              <a:gd name="T6" fmla="*/ 2147483647 w 41"/>
              <a:gd name="T7" fmla="*/ 2147483647 h 41"/>
              <a:gd name="T8" fmla="*/ 2147483647 w 41"/>
              <a:gd name="T9" fmla="*/ 2147483647 h 41"/>
              <a:gd name="T10" fmla="*/ 2147483647 w 41"/>
              <a:gd name="T11" fmla="*/ 2147483647 h 41"/>
              <a:gd name="T12" fmla="*/ 0 w 41"/>
              <a:gd name="T13" fmla="*/ 0 h 41"/>
              <a:gd name="T14" fmla="*/ 0 w 41"/>
              <a:gd name="T15" fmla="*/ 2147483647 h 41"/>
              <a:gd name="T16" fmla="*/ 2147483647 w 41"/>
              <a:gd name="T17" fmla="*/ 2147483647 h 41"/>
              <a:gd name="T18" fmla="*/ 2147483647 w 41"/>
              <a:gd name="T19" fmla="*/ 2147483647 h 41"/>
              <a:gd name="T20" fmla="*/ 2147483647 w 41"/>
              <a:gd name="T21" fmla="*/ 2147483647 h 41"/>
              <a:gd name="T22" fmla="*/ 2147483647 w 41"/>
              <a:gd name="T23" fmla="*/ 2147483647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41">
                <a:moveTo>
                  <a:pt x="40" y="40"/>
                </a:moveTo>
                <a:lnTo>
                  <a:pt x="40" y="40"/>
                </a:lnTo>
                <a:lnTo>
                  <a:pt x="40" y="24"/>
                </a:lnTo>
                <a:lnTo>
                  <a:pt x="32" y="16"/>
                </a:lnTo>
                <a:lnTo>
                  <a:pt x="32" y="8"/>
                </a:lnTo>
                <a:lnTo>
                  <a:pt x="24" y="8"/>
                </a:lnTo>
                <a:lnTo>
                  <a:pt x="0" y="0"/>
                </a:lnTo>
                <a:lnTo>
                  <a:pt x="0" y="16"/>
                </a:lnTo>
                <a:lnTo>
                  <a:pt x="8" y="24"/>
                </a:lnTo>
                <a:lnTo>
                  <a:pt x="16" y="16"/>
                </a:lnTo>
                <a:lnTo>
                  <a:pt x="24" y="32"/>
                </a:lnTo>
                <a:lnTo>
                  <a:pt x="40" y="4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60" name="Freeform 473"/>
          <p:cNvSpPr>
            <a:spLocks/>
          </p:cNvSpPr>
          <p:nvPr/>
        </p:nvSpPr>
        <p:spPr bwMode="ltGray">
          <a:xfrm>
            <a:off x="2449513" y="4400829"/>
            <a:ext cx="61913" cy="65087"/>
          </a:xfrm>
          <a:custGeom>
            <a:avLst/>
            <a:gdLst>
              <a:gd name="T0" fmla="*/ 2147483647 w 41"/>
              <a:gd name="T1" fmla="*/ 2147483647 h 41"/>
              <a:gd name="T2" fmla="*/ 2147483647 w 41"/>
              <a:gd name="T3" fmla="*/ 2147483647 h 41"/>
              <a:gd name="T4" fmla="*/ 2147483647 w 41"/>
              <a:gd name="T5" fmla="*/ 2147483647 h 41"/>
              <a:gd name="T6" fmla="*/ 2147483647 w 41"/>
              <a:gd name="T7" fmla="*/ 2147483647 h 41"/>
              <a:gd name="T8" fmla="*/ 2147483647 w 41"/>
              <a:gd name="T9" fmla="*/ 2147483647 h 41"/>
              <a:gd name="T10" fmla="*/ 0 w 41"/>
              <a:gd name="T11" fmla="*/ 0 h 41"/>
              <a:gd name="T12" fmla="*/ 0 w 41"/>
              <a:gd name="T13" fmla="*/ 2147483647 h 41"/>
              <a:gd name="T14" fmla="*/ 2147483647 w 41"/>
              <a:gd name="T15" fmla="*/ 2147483647 h 41"/>
              <a:gd name="T16" fmla="*/ 2147483647 w 41"/>
              <a:gd name="T17" fmla="*/ 2147483647 h 41"/>
              <a:gd name="T18" fmla="*/ 2147483647 w 41"/>
              <a:gd name="T19" fmla="*/ 2147483647 h 41"/>
              <a:gd name="T20" fmla="*/ 2147483647 w 41"/>
              <a:gd name="T21" fmla="*/ 2147483647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41">
                <a:moveTo>
                  <a:pt x="40" y="40"/>
                </a:moveTo>
                <a:lnTo>
                  <a:pt x="40" y="24"/>
                </a:lnTo>
                <a:lnTo>
                  <a:pt x="32" y="16"/>
                </a:lnTo>
                <a:lnTo>
                  <a:pt x="32" y="8"/>
                </a:lnTo>
                <a:lnTo>
                  <a:pt x="24" y="8"/>
                </a:lnTo>
                <a:lnTo>
                  <a:pt x="0" y="0"/>
                </a:lnTo>
                <a:lnTo>
                  <a:pt x="0" y="16"/>
                </a:lnTo>
                <a:lnTo>
                  <a:pt x="8" y="24"/>
                </a:lnTo>
                <a:lnTo>
                  <a:pt x="16" y="16"/>
                </a:lnTo>
                <a:lnTo>
                  <a:pt x="24" y="32"/>
                </a:lnTo>
                <a:lnTo>
                  <a:pt x="40" y="4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61" name="Freeform 474"/>
          <p:cNvSpPr>
            <a:spLocks/>
          </p:cNvSpPr>
          <p:nvPr/>
        </p:nvSpPr>
        <p:spPr bwMode="ltGray">
          <a:xfrm>
            <a:off x="2508251" y="4438929"/>
            <a:ext cx="63500" cy="49212"/>
          </a:xfrm>
          <a:custGeom>
            <a:avLst/>
            <a:gdLst>
              <a:gd name="T0" fmla="*/ 0 w 41"/>
              <a:gd name="T1" fmla="*/ 2147483647 h 33"/>
              <a:gd name="T2" fmla="*/ 0 w 41"/>
              <a:gd name="T3" fmla="*/ 2147483647 h 33"/>
              <a:gd name="T4" fmla="*/ 2147483647 w 41"/>
              <a:gd name="T5" fmla="*/ 2147483647 h 33"/>
              <a:gd name="T6" fmla="*/ 2147483647 w 41"/>
              <a:gd name="T7" fmla="*/ 2147483647 h 33"/>
              <a:gd name="T8" fmla="*/ 2147483647 w 41"/>
              <a:gd name="T9" fmla="*/ 2147483647 h 33"/>
              <a:gd name="T10" fmla="*/ 2147483647 w 41"/>
              <a:gd name="T11" fmla="*/ 2147483647 h 33"/>
              <a:gd name="T12" fmla="*/ 2147483647 w 41"/>
              <a:gd name="T13" fmla="*/ 2147483647 h 33"/>
              <a:gd name="T14" fmla="*/ 2147483647 w 41"/>
              <a:gd name="T15" fmla="*/ 0 h 33"/>
              <a:gd name="T16" fmla="*/ 2147483647 w 41"/>
              <a:gd name="T17" fmla="*/ 2147483647 h 33"/>
              <a:gd name="T18" fmla="*/ 2147483647 w 41"/>
              <a:gd name="T19" fmla="*/ 2147483647 h 33"/>
              <a:gd name="T20" fmla="*/ 0 w 41"/>
              <a:gd name="T21" fmla="*/ 0 h 33"/>
              <a:gd name="T22" fmla="*/ 0 w 41"/>
              <a:gd name="T23" fmla="*/ 2147483647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33">
                <a:moveTo>
                  <a:pt x="0" y="16"/>
                </a:moveTo>
                <a:lnTo>
                  <a:pt x="0" y="16"/>
                </a:lnTo>
                <a:lnTo>
                  <a:pt x="24" y="24"/>
                </a:lnTo>
                <a:lnTo>
                  <a:pt x="24" y="32"/>
                </a:lnTo>
                <a:lnTo>
                  <a:pt x="32" y="24"/>
                </a:lnTo>
                <a:lnTo>
                  <a:pt x="24" y="16"/>
                </a:lnTo>
                <a:lnTo>
                  <a:pt x="40" y="8"/>
                </a:lnTo>
                <a:lnTo>
                  <a:pt x="32" y="0"/>
                </a:lnTo>
                <a:lnTo>
                  <a:pt x="16" y="8"/>
                </a:lnTo>
                <a:lnTo>
                  <a:pt x="8" y="8"/>
                </a:lnTo>
                <a:lnTo>
                  <a:pt x="0" y="0"/>
                </a:lnTo>
                <a:lnTo>
                  <a:pt x="0"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62" name="Freeform 475"/>
          <p:cNvSpPr>
            <a:spLocks/>
          </p:cNvSpPr>
          <p:nvPr/>
        </p:nvSpPr>
        <p:spPr bwMode="ltGray">
          <a:xfrm>
            <a:off x="2508251" y="4438929"/>
            <a:ext cx="63500" cy="49212"/>
          </a:xfrm>
          <a:custGeom>
            <a:avLst/>
            <a:gdLst>
              <a:gd name="T0" fmla="*/ 0 w 41"/>
              <a:gd name="T1" fmla="*/ 2147483647 h 33"/>
              <a:gd name="T2" fmla="*/ 2147483647 w 41"/>
              <a:gd name="T3" fmla="*/ 2147483647 h 33"/>
              <a:gd name="T4" fmla="*/ 2147483647 w 41"/>
              <a:gd name="T5" fmla="*/ 2147483647 h 33"/>
              <a:gd name="T6" fmla="*/ 2147483647 w 41"/>
              <a:gd name="T7" fmla="*/ 2147483647 h 33"/>
              <a:gd name="T8" fmla="*/ 2147483647 w 41"/>
              <a:gd name="T9" fmla="*/ 2147483647 h 33"/>
              <a:gd name="T10" fmla="*/ 2147483647 w 41"/>
              <a:gd name="T11" fmla="*/ 2147483647 h 33"/>
              <a:gd name="T12" fmla="*/ 2147483647 w 41"/>
              <a:gd name="T13" fmla="*/ 0 h 33"/>
              <a:gd name="T14" fmla="*/ 2147483647 w 41"/>
              <a:gd name="T15" fmla="*/ 2147483647 h 33"/>
              <a:gd name="T16" fmla="*/ 2147483647 w 41"/>
              <a:gd name="T17" fmla="*/ 2147483647 h 33"/>
              <a:gd name="T18" fmla="*/ 0 w 41"/>
              <a:gd name="T19" fmla="*/ 0 h 33"/>
              <a:gd name="T20" fmla="*/ 0 w 41"/>
              <a:gd name="T21" fmla="*/ 2147483647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33">
                <a:moveTo>
                  <a:pt x="0" y="16"/>
                </a:moveTo>
                <a:lnTo>
                  <a:pt x="24" y="24"/>
                </a:lnTo>
                <a:lnTo>
                  <a:pt x="24" y="32"/>
                </a:lnTo>
                <a:lnTo>
                  <a:pt x="32" y="24"/>
                </a:lnTo>
                <a:lnTo>
                  <a:pt x="24" y="16"/>
                </a:lnTo>
                <a:lnTo>
                  <a:pt x="40" y="8"/>
                </a:lnTo>
                <a:lnTo>
                  <a:pt x="32" y="0"/>
                </a:lnTo>
                <a:lnTo>
                  <a:pt x="16" y="8"/>
                </a:lnTo>
                <a:lnTo>
                  <a:pt x="8" y="8"/>
                </a:lnTo>
                <a:lnTo>
                  <a:pt x="0" y="0"/>
                </a:lnTo>
                <a:lnTo>
                  <a:pt x="0"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63" name="Freeform 476"/>
          <p:cNvSpPr>
            <a:spLocks/>
          </p:cNvSpPr>
          <p:nvPr/>
        </p:nvSpPr>
        <p:spPr bwMode="ltGray">
          <a:xfrm>
            <a:off x="2570163" y="4438929"/>
            <a:ext cx="50800" cy="49212"/>
          </a:xfrm>
          <a:custGeom>
            <a:avLst/>
            <a:gdLst>
              <a:gd name="T0" fmla="*/ 2147483647 w 33"/>
              <a:gd name="T1" fmla="*/ 2147483647 h 33"/>
              <a:gd name="T2" fmla="*/ 2147483647 w 33"/>
              <a:gd name="T3" fmla="*/ 2147483647 h 33"/>
              <a:gd name="T4" fmla="*/ 2147483647 w 33"/>
              <a:gd name="T5" fmla="*/ 2147483647 h 33"/>
              <a:gd name="T6" fmla="*/ 2147483647 w 33"/>
              <a:gd name="T7" fmla="*/ 2147483647 h 33"/>
              <a:gd name="T8" fmla="*/ 2147483647 w 33"/>
              <a:gd name="T9" fmla="*/ 2147483647 h 33"/>
              <a:gd name="T10" fmla="*/ 2147483647 w 33"/>
              <a:gd name="T11" fmla="*/ 2147483647 h 33"/>
              <a:gd name="T12" fmla="*/ 0 w 33"/>
              <a:gd name="T13" fmla="*/ 2147483647 h 33"/>
              <a:gd name="T14" fmla="*/ 0 w 33"/>
              <a:gd name="T15" fmla="*/ 0 h 33"/>
              <a:gd name="T16" fmla="*/ 2147483647 w 33"/>
              <a:gd name="T17" fmla="*/ 0 h 33"/>
              <a:gd name="T18" fmla="*/ 2147483647 w 33"/>
              <a:gd name="T19" fmla="*/ 0 h 33"/>
              <a:gd name="T20" fmla="*/ 2147483647 w 33"/>
              <a:gd name="T21" fmla="*/ 2147483647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3">
                <a:moveTo>
                  <a:pt x="24" y="8"/>
                </a:moveTo>
                <a:lnTo>
                  <a:pt x="24" y="8"/>
                </a:lnTo>
                <a:lnTo>
                  <a:pt x="32" y="16"/>
                </a:lnTo>
                <a:lnTo>
                  <a:pt x="24" y="24"/>
                </a:lnTo>
                <a:lnTo>
                  <a:pt x="24" y="32"/>
                </a:lnTo>
                <a:lnTo>
                  <a:pt x="16" y="16"/>
                </a:lnTo>
                <a:lnTo>
                  <a:pt x="0" y="8"/>
                </a:lnTo>
                <a:lnTo>
                  <a:pt x="0" y="0"/>
                </a:lnTo>
                <a:lnTo>
                  <a:pt x="8" y="0"/>
                </a:lnTo>
                <a:lnTo>
                  <a:pt x="16" y="0"/>
                </a:lnTo>
                <a:lnTo>
                  <a:pt x="24"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64" name="Freeform 477"/>
          <p:cNvSpPr>
            <a:spLocks/>
          </p:cNvSpPr>
          <p:nvPr/>
        </p:nvSpPr>
        <p:spPr bwMode="ltGray">
          <a:xfrm>
            <a:off x="2570163" y="4438929"/>
            <a:ext cx="50800" cy="49212"/>
          </a:xfrm>
          <a:custGeom>
            <a:avLst/>
            <a:gdLst>
              <a:gd name="T0" fmla="*/ 2147483647 w 33"/>
              <a:gd name="T1" fmla="*/ 2147483647 h 33"/>
              <a:gd name="T2" fmla="*/ 2147483647 w 33"/>
              <a:gd name="T3" fmla="*/ 2147483647 h 33"/>
              <a:gd name="T4" fmla="*/ 2147483647 w 33"/>
              <a:gd name="T5" fmla="*/ 2147483647 h 33"/>
              <a:gd name="T6" fmla="*/ 2147483647 w 33"/>
              <a:gd name="T7" fmla="*/ 2147483647 h 33"/>
              <a:gd name="T8" fmla="*/ 2147483647 w 33"/>
              <a:gd name="T9" fmla="*/ 2147483647 h 33"/>
              <a:gd name="T10" fmla="*/ 0 w 33"/>
              <a:gd name="T11" fmla="*/ 2147483647 h 33"/>
              <a:gd name="T12" fmla="*/ 0 w 33"/>
              <a:gd name="T13" fmla="*/ 0 h 33"/>
              <a:gd name="T14" fmla="*/ 2147483647 w 33"/>
              <a:gd name="T15" fmla="*/ 0 h 33"/>
              <a:gd name="T16" fmla="*/ 2147483647 w 33"/>
              <a:gd name="T17" fmla="*/ 0 h 33"/>
              <a:gd name="T18" fmla="*/ 2147483647 w 33"/>
              <a:gd name="T19" fmla="*/ 2147483647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33">
                <a:moveTo>
                  <a:pt x="24" y="8"/>
                </a:moveTo>
                <a:lnTo>
                  <a:pt x="32" y="16"/>
                </a:lnTo>
                <a:lnTo>
                  <a:pt x="24" y="24"/>
                </a:lnTo>
                <a:lnTo>
                  <a:pt x="24" y="32"/>
                </a:lnTo>
                <a:lnTo>
                  <a:pt x="16" y="16"/>
                </a:lnTo>
                <a:lnTo>
                  <a:pt x="0" y="8"/>
                </a:lnTo>
                <a:lnTo>
                  <a:pt x="0" y="0"/>
                </a:lnTo>
                <a:lnTo>
                  <a:pt x="8" y="0"/>
                </a:lnTo>
                <a:lnTo>
                  <a:pt x="16" y="0"/>
                </a:lnTo>
                <a:lnTo>
                  <a:pt x="24"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65" name="Freeform 478"/>
          <p:cNvSpPr>
            <a:spLocks/>
          </p:cNvSpPr>
          <p:nvPr/>
        </p:nvSpPr>
        <p:spPr bwMode="ltGray">
          <a:xfrm>
            <a:off x="2559051" y="4438929"/>
            <a:ext cx="12700" cy="14287"/>
          </a:xfrm>
          <a:custGeom>
            <a:avLst/>
            <a:gdLst>
              <a:gd name="T0" fmla="*/ 2147483647 w 9"/>
              <a:gd name="T1" fmla="*/ 2147483647 h 9"/>
              <a:gd name="T2" fmla="*/ 2147483647 w 9"/>
              <a:gd name="T3" fmla="*/ 2147483647 h 9"/>
              <a:gd name="T4" fmla="*/ 2147483647 w 9"/>
              <a:gd name="T5" fmla="*/ 0 h 9"/>
              <a:gd name="T6" fmla="*/ 0 w 9"/>
              <a:gd name="T7" fmla="*/ 0 h 9"/>
              <a:gd name="T8" fmla="*/ 2147483647 w 9"/>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8" y="8"/>
                </a:moveTo>
                <a:lnTo>
                  <a:pt x="8" y="8"/>
                </a:lnTo>
                <a:lnTo>
                  <a:pt x="8" y="0"/>
                </a:lnTo>
                <a:lnTo>
                  <a:pt x="0" y="0"/>
                </a:lnTo>
                <a:lnTo>
                  <a:pt x="8"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66" name="Freeform 479"/>
          <p:cNvSpPr>
            <a:spLocks/>
          </p:cNvSpPr>
          <p:nvPr/>
        </p:nvSpPr>
        <p:spPr bwMode="ltGray">
          <a:xfrm>
            <a:off x="2559051" y="4438929"/>
            <a:ext cx="12700" cy="14287"/>
          </a:xfrm>
          <a:custGeom>
            <a:avLst/>
            <a:gdLst>
              <a:gd name="T0" fmla="*/ 2147483647 w 9"/>
              <a:gd name="T1" fmla="*/ 2147483647 h 9"/>
              <a:gd name="T2" fmla="*/ 2147483647 w 9"/>
              <a:gd name="T3" fmla="*/ 0 h 9"/>
              <a:gd name="T4" fmla="*/ 0 w 9"/>
              <a:gd name="T5" fmla="*/ 0 h 9"/>
              <a:gd name="T6" fmla="*/ 2147483647 w 9"/>
              <a:gd name="T7" fmla="*/ 214748364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9">
                <a:moveTo>
                  <a:pt x="8" y="8"/>
                </a:moveTo>
                <a:lnTo>
                  <a:pt x="8" y="0"/>
                </a:lnTo>
                <a:lnTo>
                  <a:pt x="0" y="0"/>
                </a:lnTo>
                <a:lnTo>
                  <a:pt x="8"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67" name="Freeform 480"/>
          <p:cNvSpPr>
            <a:spLocks/>
          </p:cNvSpPr>
          <p:nvPr/>
        </p:nvSpPr>
        <p:spPr bwMode="ltGray">
          <a:xfrm>
            <a:off x="2717801" y="4230966"/>
            <a:ext cx="73025" cy="49213"/>
          </a:xfrm>
          <a:custGeom>
            <a:avLst/>
            <a:gdLst>
              <a:gd name="T0" fmla="*/ 0 w 49"/>
              <a:gd name="T1" fmla="*/ 2147483647 h 33"/>
              <a:gd name="T2" fmla="*/ 0 w 49"/>
              <a:gd name="T3" fmla="*/ 2147483647 h 33"/>
              <a:gd name="T4" fmla="*/ 0 w 49"/>
              <a:gd name="T5" fmla="*/ 0 h 33"/>
              <a:gd name="T6" fmla="*/ 2147483647 w 49"/>
              <a:gd name="T7" fmla="*/ 0 h 33"/>
              <a:gd name="T8" fmla="*/ 2147483647 w 49"/>
              <a:gd name="T9" fmla="*/ 2147483647 h 33"/>
              <a:gd name="T10" fmla="*/ 2147483647 w 49"/>
              <a:gd name="T11" fmla="*/ 2147483647 h 33"/>
              <a:gd name="T12" fmla="*/ 2147483647 w 49"/>
              <a:gd name="T13" fmla="*/ 2147483647 h 33"/>
              <a:gd name="T14" fmla="*/ 2147483647 w 49"/>
              <a:gd name="T15" fmla="*/ 2147483647 h 33"/>
              <a:gd name="T16" fmla="*/ 2147483647 w 49"/>
              <a:gd name="T17" fmla="*/ 2147483647 h 33"/>
              <a:gd name="T18" fmla="*/ 2147483647 w 49"/>
              <a:gd name="T19" fmla="*/ 2147483647 h 33"/>
              <a:gd name="T20" fmla="*/ 2147483647 w 49"/>
              <a:gd name="T21" fmla="*/ 2147483647 h 33"/>
              <a:gd name="T22" fmla="*/ 2147483647 w 49"/>
              <a:gd name="T23" fmla="*/ 2147483647 h 33"/>
              <a:gd name="T24" fmla="*/ 2147483647 w 49"/>
              <a:gd name="T25" fmla="*/ 2147483647 h 33"/>
              <a:gd name="T26" fmla="*/ 0 w 49"/>
              <a:gd name="T27" fmla="*/ 2147483647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 h="33">
                <a:moveTo>
                  <a:pt x="0" y="24"/>
                </a:moveTo>
                <a:lnTo>
                  <a:pt x="0" y="24"/>
                </a:lnTo>
                <a:lnTo>
                  <a:pt x="0" y="0"/>
                </a:lnTo>
                <a:lnTo>
                  <a:pt x="24" y="0"/>
                </a:lnTo>
                <a:lnTo>
                  <a:pt x="24" y="8"/>
                </a:lnTo>
                <a:lnTo>
                  <a:pt x="32" y="8"/>
                </a:lnTo>
                <a:lnTo>
                  <a:pt x="48" y="16"/>
                </a:lnTo>
                <a:lnTo>
                  <a:pt x="40" y="24"/>
                </a:lnTo>
                <a:lnTo>
                  <a:pt x="40" y="16"/>
                </a:lnTo>
                <a:lnTo>
                  <a:pt x="16" y="24"/>
                </a:lnTo>
                <a:lnTo>
                  <a:pt x="16" y="16"/>
                </a:lnTo>
                <a:lnTo>
                  <a:pt x="8" y="24"/>
                </a:lnTo>
                <a:lnTo>
                  <a:pt x="8" y="32"/>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68" name="Freeform 481"/>
          <p:cNvSpPr>
            <a:spLocks/>
          </p:cNvSpPr>
          <p:nvPr/>
        </p:nvSpPr>
        <p:spPr bwMode="ltGray">
          <a:xfrm>
            <a:off x="2717801" y="4230966"/>
            <a:ext cx="73025" cy="49213"/>
          </a:xfrm>
          <a:custGeom>
            <a:avLst/>
            <a:gdLst>
              <a:gd name="T0" fmla="*/ 0 w 49"/>
              <a:gd name="T1" fmla="*/ 2147483647 h 33"/>
              <a:gd name="T2" fmla="*/ 0 w 49"/>
              <a:gd name="T3" fmla="*/ 0 h 33"/>
              <a:gd name="T4" fmla="*/ 2147483647 w 49"/>
              <a:gd name="T5" fmla="*/ 0 h 33"/>
              <a:gd name="T6" fmla="*/ 2147483647 w 49"/>
              <a:gd name="T7" fmla="*/ 2147483647 h 33"/>
              <a:gd name="T8" fmla="*/ 2147483647 w 49"/>
              <a:gd name="T9" fmla="*/ 2147483647 h 33"/>
              <a:gd name="T10" fmla="*/ 2147483647 w 49"/>
              <a:gd name="T11" fmla="*/ 2147483647 h 33"/>
              <a:gd name="T12" fmla="*/ 2147483647 w 49"/>
              <a:gd name="T13" fmla="*/ 2147483647 h 33"/>
              <a:gd name="T14" fmla="*/ 2147483647 w 49"/>
              <a:gd name="T15" fmla="*/ 2147483647 h 33"/>
              <a:gd name="T16" fmla="*/ 2147483647 w 49"/>
              <a:gd name="T17" fmla="*/ 2147483647 h 33"/>
              <a:gd name="T18" fmla="*/ 2147483647 w 49"/>
              <a:gd name="T19" fmla="*/ 2147483647 h 33"/>
              <a:gd name="T20" fmla="*/ 2147483647 w 49"/>
              <a:gd name="T21" fmla="*/ 2147483647 h 33"/>
              <a:gd name="T22" fmla="*/ 2147483647 w 49"/>
              <a:gd name="T23" fmla="*/ 2147483647 h 33"/>
              <a:gd name="T24" fmla="*/ 0 w 49"/>
              <a:gd name="T25" fmla="*/ 2147483647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33">
                <a:moveTo>
                  <a:pt x="0" y="24"/>
                </a:moveTo>
                <a:lnTo>
                  <a:pt x="0" y="0"/>
                </a:lnTo>
                <a:lnTo>
                  <a:pt x="24" y="0"/>
                </a:lnTo>
                <a:lnTo>
                  <a:pt x="24" y="8"/>
                </a:lnTo>
                <a:lnTo>
                  <a:pt x="32" y="8"/>
                </a:lnTo>
                <a:lnTo>
                  <a:pt x="48" y="16"/>
                </a:lnTo>
                <a:lnTo>
                  <a:pt x="40" y="24"/>
                </a:lnTo>
                <a:lnTo>
                  <a:pt x="40" y="16"/>
                </a:lnTo>
                <a:lnTo>
                  <a:pt x="16" y="24"/>
                </a:lnTo>
                <a:lnTo>
                  <a:pt x="16" y="16"/>
                </a:lnTo>
                <a:lnTo>
                  <a:pt x="8" y="24"/>
                </a:lnTo>
                <a:lnTo>
                  <a:pt x="8" y="32"/>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69" name="Freeform 482"/>
          <p:cNvSpPr>
            <a:spLocks/>
          </p:cNvSpPr>
          <p:nvPr/>
        </p:nvSpPr>
        <p:spPr bwMode="ltGray">
          <a:xfrm>
            <a:off x="2670176" y="4230966"/>
            <a:ext cx="47625" cy="38100"/>
          </a:xfrm>
          <a:custGeom>
            <a:avLst/>
            <a:gdLst>
              <a:gd name="T0" fmla="*/ 2147483647 w 33"/>
              <a:gd name="T1" fmla="*/ 2147483647 h 25"/>
              <a:gd name="T2" fmla="*/ 2147483647 w 33"/>
              <a:gd name="T3" fmla="*/ 2147483647 h 25"/>
              <a:gd name="T4" fmla="*/ 2147483647 w 33"/>
              <a:gd name="T5" fmla="*/ 0 h 25"/>
              <a:gd name="T6" fmla="*/ 2147483647 w 33"/>
              <a:gd name="T7" fmla="*/ 0 h 25"/>
              <a:gd name="T8" fmla="*/ 2147483647 w 33"/>
              <a:gd name="T9" fmla="*/ 2147483647 h 25"/>
              <a:gd name="T10" fmla="*/ 0 w 33"/>
              <a:gd name="T11" fmla="*/ 2147483647 h 25"/>
              <a:gd name="T12" fmla="*/ 2147483647 w 33"/>
              <a:gd name="T13" fmla="*/ 2147483647 h 25"/>
              <a:gd name="T14" fmla="*/ 2147483647 w 33"/>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25">
                <a:moveTo>
                  <a:pt x="32" y="24"/>
                </a:moveTo>
                <a:lnTo>
                  <a:pt x="32" y="24"/>
                </a:lnTo>
                <a:lnTo>
                  <a:pt x="32" y="0"/>
                </a:lnTo>
                <a:lnTo>
                  <a:pt x="16" y="0"/>
                </a:lnTo>
                <a:lnTo>
                  <a:pt x="24" y="16"/>
                </a:lnTo>
                <a:lnTo>
                  <a:pt x="0" y="24"/>
                </a:lnTo>
                <a:lnTo>
                  <a:pt x="8" y="24"/>
                </a:lnTo>
                <a:lnTo>
                  <a:pt x="32"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70" name="Freeform 483"/>
          <p:cNvSpPr>
            <a:spLocks/>
          </p:cNvSpPr>
          <p:nvPr/>
        </p:nvSpPr>
        <p:spPr bwMode="ltGray">
          <a:xfrm>
            <a:off x="2670176" y="4230966"/>
            <a:ext cx="47625" cy="38100"/>
          </a:xfrm>
          <a:custGeom>
            <a:avLst/>
            <a:gdLst>
              <a:gd name="T0" fmla="*/ 2147483647 w 33"/>
              <a:gd name="T1" fmla="*/ 2147483647 h 25"/>
              <a:gd name="T2" fmla="*/ 2147483647 w 33"/>
              <a:gd name="T3" fmla="*/ 0 h 25"/>
              <a:gd name="T4" fmla="*/ 2147483647 w 33"/>
              <a:gd name="T5" fmla="*/ 0 h 25"/>
              <a:gd name="T6" fmla="*/ 2147483647 w 33"/>
              <a:gd name="T7" fmla="*/ 2147483647 h 25"/>
              <a:gd name="T8" fmla="*/ 0 w 33"/>
              <a:gd name="T9" fmla="*/ 2147483647 h 25"/>
              <a:gd name="T10" fmla="*/ 2147483647 w 33"/>
              <a:gd name="T11" fmla="*/ 2147483647 h 25"/>
              <a:gd name="T12" fmla="*/ 2147483647 w 33"/>
              <a:gd name="T13" fmla="*/ 2147483647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5">
                <a:moveTo>
                  <a:pt x="32" y="24"/>
                </a:moveTo>
                <a:lnTo>
                  <a:pt x="32" y="0"/>
                </a:lnTo>
                <a:lnTo>
                  <a:pt x="16" y="0"/>
                </a:lnTo>
                <a:lnTo>
                  <a:pt x="24" y="16"/>
                </a:lnTo>
                <a:lnTo>
                  <a:pt x="0" y="24"/>
                </a:lnTo>
                <a:lnTo>
                  <a:pt x="8" y="24"/>
                </a:lnTo>
                <a:lnTo>
                  <a:pt x="32"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71" name="Freeform 484"/>
          <p:cNvSpPr>
            <a:spLocks/>
          </p:cNvSpPr>
          <p:nvPr/>
        </p:nvSpPr>
        <p:spPr bwMode="ltGray">
          <a:xfrm>
            <a:off x="2582863" y="4377016"/>
            <a:ext cx="220663" cy="319088"/>
          </a:xfrm>
          <a:custGeom>
            <a:avLst/>
            <a:gdLst>
              <a:gd name="T0" fmla="*/ 2147483647 w 145"/>
              <a:gd name="T1" fmla="*/ 2147483647 h 209"/>
              <a:gd name="T2" fmla="*/ 2147483647 w 145"/>
              <a:gd name="T3" fmla="*/ 2147483647 h 209"/>
              <a:gd name="T4" fmla="*/ 2147483647 w 145"/>
              <a:gd name="T5" fmla="*/ 2147483647 h 209"/>
              <a:gd name="T6" fmla="*/ 2147483647 w 145"/>
              <a:gd name="T7" fmla="*/ 2147483647 h 209"/>
              <a:gd name="T8" fmla="*/ 2147483647 w 145"/>
              <a:gd name="T9" fmla="*/ 2147483647 h 209"/>
              <a:gd name="T10" fmla="*/ 2147483647 w 145"/>
              <a:gd name="T11" fmla="*/ 2147483647 h 209"/>
              <a:gd name="T12" fmla="*/ 2147483647 w 145"/>
              <a:gd name="T13" fmla="*/ 2147483647 h 209"/>
              <a:gd name="T14" fmla="*/ 2147483647 w 145"/>
              <a:gd name="T15" fmla="*/ 2147483647 h 209"/>
              <a:gd name="T16" fmla="*/ 2147483647 w 145"/>
              <a:gd name="T17" fmla="*/ 2147483647 h 209"/>
              <a:gd name="T18" fmla="*/ 2147483647 w 145"/>
              <a:gd name="T19" fmla="*/ 2147483647 h 209"/>
              <a:gd name="T20" fmla="*/ 2147483647 w 145"/>
              <a:gd name="T21" fmla="*/ 2147483647 h 209"/>
              <a:gd name="T22" fmla="*/ 2147483647 w 145"/>
              <a:gd name="T23" fmla="*/ 2147483647 h 209"/>
              <a:gd name="T24" fmla="*/ 2147483647 w 145"/>
              <a:gd name="T25" fmla="*/ 2147483647 h 209"/>
              <a:gd name="T26" fmla="*/ 2147483647 w 145"/>
              <a:gd name="T27" fmla="*/ 2147483647 h 209"/>
              <a:gd name="T28" fmla="*/ 2147483647 w 145"/>
              <a:gd name="T29" fmla="*/ 2147483647 h 209"/>
              <a:gd name="T30" fmla="*/ 2147483647 w 145"/>
              <a:gd name="T31" fmla="*/ 2147483647 h 209"/>
              <a:gd name="T32" fmla="*/ 2147483647 w 145"/>
              <a:gd name="T33" fmla="*/ 2147483647 h 209"/>
              <a:gd name="T34" fmla="*/ 2147483647 w 145"/>
              <a:gd name="T35" fmla="*/ 2147483647 h 209"/>
              <a:gd name="T36" fmla="*/ 2147483647 w 145"/>
              <a:gd name="T37" fmla="*/ 2147483647 h 209"/>
              <a:gd name="T38" fmla="*/ 2147483647 w 145"/>
              <a:gd name="T39" fmla="*/ 2147483647 h 209"/>
              <a:gd name="T40" fmla="*/ 2147483647 w 145"/>
              <a:gd name="T41" fmla="*/ 0 h 209"/>
              <a:gd name="T42" fmla="*/ 2147483647 w 145"/>
              <a:gd name="T43" fmla="*/ 2147483647 h 209"/>
              <a:gd name="T44" fmla="*/ 2147483647 w 145"/>
              <a:gd name="T45" fmla="*/ 2147483647 h 209"/>
              <a:gd name="T46" fmla="*/ 2147483647 w 145"/>
              <a:gd name="T47" fmla="*/ 2147483647 h 209"/>
              <a:gd name="T48" fmla="*/ 2147483647 w 145"/>
              <a:gd name="T49" fmla="*/ 2147483647 h 209"/>
              <a:gd name="T50" fmla="*/ 2147483647 w 145"/>
              <a:gd name="T51" fmla="*/ 2147483647 h 209"/>
              <a:gd name="T52" fmla="*/ 2147483647 w 145"/>
              <a:gd name="T53" fmla="*/ 2147483647 h 209"/>
              <a:gd name="T54" fmla="*/ 2147483647 w 145"/>
              <a:gd name="T55" fmla="*/ 2147483647 h 209"/>
              <a:gd name="T56" fmla="*/ 2147483647 w 145"/>
              <a:gd name="T57" fmla="*/ 2147483647 h 209"/>
              <a:gd name="T58" fmla="*/ 2147483647 w 145"/>
              <a:gd name="T59" fmla="*/ 2147483647 h 209"/>
              <a:gd name="T60" fmla="*/ 2147483647 w 145"/>
              <a:gd name="T61" fmla="*/ 2147483647 h 209"/>
              <a:gd name="T62" fmla="*/ 2147483647 w 145"/>
              <a:gd name="T63" fmla="*/ 2147483647 h 209"/>
              <a:gd name="T64" fmla="*/ 2147483647 w 145"/>
              <a:gd name="T65" fmla="*/ 2147483647 h 209"/>
              <a:gd name="T66" fmla="*/ 2147483647 w 145"/>
              <a:gd name="T67" fmla="*/ 2147483647 h 209"/>
              <a:gd name="T68" fmla="*/ 2147483647 w 145"/>
              <a:gd name="T69" fmla="*/ 2147483647 h 209"/>
              <a:gd name="T70" fmla="*/ 2147483647 w 145"/>
              <a:gd name="T71" fmla="*/ 2147483647 h 209"/>
              <a:gd name="T72" fmla="*/ 0 w 145"/>
              <a:gd name="T73" fmla="*/ 2147483647 h 209"/>
              <a:gd name="T74" fmla="*/ 0 w 145"/>
              <a:gd name="T75" fmla="*/ 2147483647 h 209"/>
              <a:gd name="T76" fmla="*/ 2147483647 w 145"/>
              <a:gd name="T77" fmla="*/ 2147483647 h 209"/>
              <a:gd name="T78" fmla="*/ 2147483647 w 145"/>
              <a:gd name="T79" fmla="*/ 2147483647 h 209"/>
              <a:gd name="T80" fmla="*/ 2147483647 w 145"/>
              <a:gd name="T81" fmla="*/ 2147483647 h 209"/>
              <a:gd name="T82" fmla="*/ 2147483647 w 145"/>
              <a:gd name="T83" fmla="*/ 2147483647 h 209"/>
              <a:gd name="T84" fmla="*/ 2147483647 w 145"/>
              <a:gd name="T85" fmla="*/ 2147483647 h 209"/>
              <a:gd name="T86" fmla="*/ 2147483647 w 145"/>
              <a:gd name="T87" fmla="*/ 2147483647 h 209"/>
              <a:gd name="T88" fmla="*/ 2147483647 w 145"/>
              <a:gd name="T89" fmla="*/ 2147483647 h 209"/>
              <a:gd name="T90" fmla="*/ 2147483647 w 145"/>
              <a:gd name="T91" fmla="*/ 2147483647 h 209"/>
              <a:gd name="T92" fmla="*/ 2147483647 w 145"/>
              <a:gd name="T93" fmla="*/ 2147483647 h 209"/>
              <a:gd name="T94" fmla="*/ 2147483647 w 145"/>
              <a:gd name="T95" fmla="*/ 2147483647 h 2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45" h="209">
                <a:moveTo>
                  <a:pt x="112" y="208"/>
                </a:moveTo>
                <a:lnTo>
                  <a:pt x="112" y="208"/>
                </a:lnTo>
                <a:lnTo>
                  <a:pt x="120" y="176"/>
                </a:lnTo>
                <a:lnTo>
                  <a:pt x="112" y="152"/>
                </a:lnTo>
                <a:lnTo>
                  <a:pt x="120" y="152"/>
                </a:lnTo>
                <a:lnTo>
                  <a:pt x="112" y="144"/>
                </a:lnTo>
                <a:lnTo>
                  <a:pt x="112" y="136"/>
                </a:lnTo>
                <a:lnTo>
                  <a:pt x="144" y="136"/>
                </a:lnTo>
                <a:lnTo>
                  <a:pt x="144" y="120"/>
                </a:lnTo>
                <a:lnTo>
                  <a:pt x="136" y="104"/>
                </a:lnTo>
                <a:lnTo>
                  <a:pt x="144" y="80"/>
                </a:lnTo>
                <a:lnTo>
                  <a:pt x="120" y="80"/>
                </a:lnTo>
                <a:lnTo>
                  <a:pt x="112" y="72"/>
                </a:lnTo>
                <a:lnTo>
                  <a:pt x="88" y="72"/>
                </a:lnTo>
                <a:lnTo>
                  <a:pt x="80" y="64"/>
                </a:lnTo>
                <a:lnTo>
                  <a:pt x="80" y="56"/>
                </a:lnTo>
                <a:lnTo>
                  <a:pt x="72" y="40"/>
                </a:lnTo>
                <a:lnTo>
                  <a:pt x="80" y="24"/>
                </a:lnTo>
                <a:lnTo>
                  <a:pt x="88" y="16"/>
                </a:lnTo>
                <a:lnTo>
                  <a:pt x="96" y="8"/>
                </a:lnTo>
                <a:lnTo>
                  <a:pt x="88" y="0"/>
                </a:lnTo>
                <a:lnTo>
                  <a:pt x="72" y="16"/>
                </a:lnTo>
                <a:lnTo>
                  <a:pt x="48" y="24"/>
                </a:lnTo>
                <a:lnTo>
                  <a:pt x="40" y="40"/>
                </a:lnTo>
                <a:lnTo>
                  <a:pt x="24" y="48"/>
                </a:lnTo>
                <a:lnTo>
                  <a:pt x="24" y="64"/>
                </a:lnTo>
                <a:lnTo>
                  <a:pt x="16" y="48"/>
                </a:lnTo>
                <a:lnTo>
                  <a:pt x="24" y="56"/>
                </a:lnTo>
                <a:lnTo>
                  <a:pt x="16" y="64"/>
                </a:lnTo>
                <a:lnTo>
                  <a:pt x="16" y="72"/>
                </a:lnTo>
                <a:lnTo>
                  <a:pt x="16" y="80"/>
                </a:lnTo>
                <a:lnTo>
                  <a:pt x="16" y="112"/>
                </a:lnTo>
                <a:lnTo>
                  <a:pt x="24" y="112"/>
                </a:lnTo>
                <a:lnTo>
                  <a:pt x="16" y="128"/>
                </a:lnTo>
                <a:lnTo>
                  <a:pt x="8" y="128"/>
                </a:lnTo>
                <a:lnTo>
                  <a:pt x="8" y="136"/>
                </a:lnTo>
                <a:lnTo>
                  <a:pt x="0" y="136"/>
                </a:lnTo>
                <a:lnTo>
                  <a:pt x="0" y="144"/>
                </a:lnTo>
                <a:lnTo>
                  <a:pt x="24" y="160"/>
                </a:lnTo>
                <a:lnTo>
                  <a:pt x="40" y="152"/>
                </a:lnTo>
                <a:lnTo>
                  <a:pt x="48" y="160"/>
                </a:lnTo>
                <a:lnTo>
                  <a:pt x="64" y="176"/>
                </a:lnTo>
                <a:lnTo>
                  <a:pt x="72" y="192"/>
                </a:lnTo>
                <a:lnTo>
                  <a:pt x="104" y="184"/>
                </a:lnTo>
                <a:lnTo>
                  <a:pt x="112" y="192"/>
                </a:lnTo>
                <a:lnTo>
                  <a:pt x="112" y="200"/>
                </a:lnTo>
                <a:lnTo>
                  <a:pt x="104" y="200"/>
                </a:lnTo>
                <a:lnTo>
                  <a:pt x="112" y="20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72" name="Freeform 485"/>
          <p:cNvSpPr>
            <a:spLocks/>
          </p:cNvSpPr>
          <p:nvPr/>
        </p:nvSpPr>
        <p:spPr bwMode="ltGray">
          <a:xfrm>
            <a:off x="2582863" y="4377016"/>
            <a:ext cx="220663" cy="319088"/>
          </a:xfrm>
          <a:custGeom>
            <a:avLst/>
            <a:gdLst>
              <a:gd name="T0" fmla="*/ 2147483647 w 145"/>
              <a:gd name="T1" fmla="*/ 2147483647 h 209"/>
              <a:gd name="T2" fmla="*/ 2147483647 w 145"/>
              <a:gd name="T3" fmla="*/ 2147483647 h 209"/>
              <a:gd name="T4" fmla="*/ 2147483647 w 145"/>
              <a:gd name="T5" fmla="*/ 2147483647 h 209"/>
              <a:gd name="T6" fmla="*/ 2147483647 w 145"/>
              <a:gd name="T7" fmla="*/ 2147483647 h 209"/>
              <a:gd name="T8" fmla="*/ 2147483647 w 145"/>
              <a:gd name="T9" fmla="*/ 2147483647 h 209"/>
              <a:gd name="T10" fmla="*/ 2147483647 w 145"/>
              <a:gd name="T11" fmla="*/ 2147483647 h 209"/>
              <a:gd name="T12" fmla="*/ 2147483647 w 145"/>
              <a:gd name="T13" fmla="*/ 2147483647 h 209"/>
              <a:gd name="T14" fmla="*/ 2147483647 w 145"/>
              <a:gd name="T15" fmla="*/ 2147483647 h 209"/>
              <a:gd name="T16" fmla="*/ 2147483647 w 145"/>
              <a:gd name="T17" fmla="*/ 2147483647 h 209"/>
              <a:gd name="T18" fmla="*/ 2147483647 w 145"/>
              <a:gd name="T19" fmla="*/ 2147483647 h 209"/>
              <a:gd name="T20" fmla="*/ 2147483647 w 145"/>
              <a:gd name="T21" fmla="*/ 2147483647 h 209"/>
              <a:gd name="T22" fmla="*/ 2147483647 w 145"/>
              <a:gd name="T23" fmla="*/ 2147483647 h 209"/>
              <a:gd name="T24" fmla="*/ 2147483647 w 145"/>
              <a:gd name="T25" fmla="*/ 2147483647 h 209"/>
              <a:gd name="T26" fmla="*/ 2147483647 w 145"/>
              <a:gd name="T27" fmla="*/ 2147483647 h 209"/>
              <a:gd name="T28" fmla="*/ 2147483647 w 145"/>
              <a:gd name="T29" fmla="*/ 2147483647 h 209"/>
              <a:gd name="T30" fmla="*/ 2147483647 w 145"/>
              <a:gd name="T31" fmla="*/ 2147483647 h 209"/>
              <a:gd name="T32" fmla="*/ 2147483647 w 145"/>
              <a:gd name="T33" fmla="*/ 2147483647 h 209"/>
              <a:gd name="T34" fmla="*/ 2147483647 w 145"/>
              <a:gd name="T35" fmla="*/ 2147483647 h 209"/>
              <a:gd name="T36" fmla="*/ 2147483647 w 145"/>
              <a:gd name="T37" fmla="*/ 2147483647 h 209"/>
              <a:gd name="T38" fmla="*/ 2147483647 w 145"/>
              <a:gd name="T39" fmla="*/ 0 h 209"/>
              <a:gd name="T40" fmla="*/ 2147483647 w 145"/>
              <a:gd name="T41" fmla="*/ 2147483647 h 209"/>
              <a:gd name="T42" fmla="*/ 2147483647 w 145"/>
              <a:gd name="T43" fmla="*/ 2147483647 h 209"/>
              <a:gd name="T44" fmla="*/ 2147483647 w 145"/>
              <a:gd name="T45" fmla="*/ 2147483647 h 209"/>
              <a:gd name="T46" fmla="*/ 2147483647 w 145"/>
              <a:gd name="T47" fmla="*/ 2147483647 h 209"/>
              <a:gd name="T48" fmla="*/ 2147483647 w 145"/>
              <a:gd name="T49" fmla="*/ 2147483647 h 209"/>
              <a:gd name="T50" fmla="*/ 2147483647 w 145"/>
              <a:gd name="T51" fmla="*/ 2147483647 h 209"/>
              <a:gd name="T52" fmla="*/ 2147483647 w 145"/>
              <a:gd name="T53" fmla="*/ 2147483647 h 209"/>
              <a:gd name="T54" fmla="*/ 2147483647 w 145"/>
              <a:gd name="T55" fmla="*/ 2147483647 h 209"/>
              <a:gd name="T56" fmla="*/ 2147483647 w 145"/>
              <a:gd name="T57" fmla="*/ 2147483647 h 209"/>
              <a:gd name="T58" fmla="*/ 2147483647 w 145"/>
              <a:gd name="T59" fmla="*/ 2147483647 h 209"/>
              <a:gd name="T60" fmla="*/ 2147483647 w 145"/>
              <a:gd name="T61" fmla="*/ 2147483647 h 209"/>
              <a:gd name="T62" fmla="*/ 2147483647 w 145"/>
              <a:gd name="T63" fmla="*/ 2147483647 h 209"/>
              <a:gd name="T64" fmla="*/ 2147483647 w 145"/>
              <a:gd name="T65" fmla="*/ 2147483647 h 209"/>
              <a:gd name="T66" fmla="*/ 2147483647 w 145"/>
              <a:gd name="T67" fmla="*/ 2147483647 h 209"/>
              <a:gd name="T68" fmla="*/ 2147483647 w 145"/>
              <a:gd name="T69" fmla="*/ 2147483647 h 209"/>
              <a:gd name="T70" fmla="*/ 0 w 145"/>
              <a:gd name="T71" fmla="*/ 2147483647 h 209"/>
              <a:gd name="T72" fmla="*/ 0 w 145"/>
              <a:gd name="T73" fmla="*/ 2147483647 h 209"/>
              <a:gd name="T74" fmla="*/ 2147483647 w 145"/>
              <a:gd name="T75" fmla="*/ 2147483647 h 209"/>
              <a:gd name="T76" fmla="*/ 2147483647 w 145"/>
              <a:gd name="T77" fmla="*/ 2147483647 h 209"/>
              <a:gd name="T78" fmla="*/ 2147483647 w 145"/>
              <a:gd name="T79" fmla="*/ 2147483647 h 209"/>
              <a:gd name="T80" fmla="*/ 2147483647 w 145"/>
              <a:gd name="T81" fmla="*/ 2147483647 h 209"/>
              <a:gd name="T82" fmla="*/ 2147483647 w 145"/>
              <a:gd name="T83" fmla="*/ 2147483647 h 209"/>
              <a:gd name="T84" fmla="*/ 2147483647 w 145"/>
              <a:gd name="T85" fmla="*/ 2147483647 h 209"/>
              <a:gd name="T86" fmla="*/ 2147483647 w 145"/>
              <a:gd name="T87" fmla="*/ 2147483647 h 209"/>
              <a:gd name="T88" fmla="*/ 2147483647 w 145"/>
              <a:gd name="T89" fmla="*/ 2147483647 h 209"/>
              <a:gd name="T90" fmla="*/ 2147483647 w 145"/>
              <a:gd name="T91" fmla="*/ 2147483647 h 209"/>
              <a:gd name="T92" fmla="*/ 2147483647 w 145"/>
              <a:gd name="T93" fmla="*/ 2147483647 h 20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45" h="209">
                <a:moveTo>
                  <a:pt x="112" y="208"/>
                </a:moveTo>
                <a:lnTo>
                  <a:pt x="120" y="176"/>
                </a:lnTo>
                <a:lnTo>
                  <a:pt x="112" y="152"/>
                </a:lnTo>
                <a:lnTo>
                  <a:pt x="120" y="152"/>
                </a:lnTo>
                <a:lnTo>
                  <a:pt x="112" y="144"/>
                </a:lnTo>
                <a:lnTo>
                  <a:pt x="112" y="136"/>
                </a:lnTo>
                <a:lnTo>
                  <a:pt x="144" y="136"/>
                </a:lnTo>
                <a:lnTo>
                  <a:pt x="144" y="120"/>
                </a:lnTo>
                <a:lnTo>
                  <a:pt x="136" y="104"/>
                </a:lnTo>
                <a:lnTo>
                  <a:pt x="144" y="80"/>
                </a:lnTo>
                <a:lnTo>
                  <a:pt x="120" y="80"/>
                </a:lnTo>
                <a:lnTo>
                  <a:pt x="112" y="72"/>
                </a:lnTo>
                <a:lnTo>
                  <a:pt x="88" y="72"/>
                </a:lnTo>
                <a:lnTo>
                  <a:pt x="80" y="64"/>
                </a:lnTo>
                <a:lnTo>
                  <a:pt x="80" y="56"/>
                </a:lnTo>
                <a:lnTo>
                  <a:pt x="72" y="40"/>
                </a:lnTo>
                <a:lnTo>
                  <a:pt x="80" y="24"/>
                </a:lnTo>
                <a:lnTo>
                  <a:pt x="88" y="16"/>
                </a:lnTo>
                <a:lnTo>
                  <a:pt x="96" y="8"/>
                </a:lnTo>
                <a:lnTo>
                  <a:pt x="88" y="0"/>
                </a:lnTo>
                <a:lnTo>
                  <a:pt x="72" y="16"/>
                </a:lnTo>
                <a:lnTo>
                  <a:pt x="48" y="24"/>
                </a:lnTo>
                <a:lnTo>
                  <a:pt x="40" y="40"/>
                </a:lnTo>
                <a:lnTo>
                  <a:pt x="24" y="48"/>
                </a:lnTo>
                <a:lnTo>
                  <a:pt x="24" y="64"/>
                </a:lnTo>
                <a:lnTo>
                  <a:pt x="16" y="48"/>
                </a:lnTo>
                <a:lnTo>
                  <a:pt x="24" y="56"/>
                </a:lnTo>
                <a:lnTo>
                  <a:pt x="16" y="64"/>
                </a:lnTo>
                <a:lnTo>
                  <a:pt x="16" y="72"/>
                </a:lnTo>
                <a:lnTo>
                  <a:pt x="16" y="80"/>
                </a:lnTo>
                <a:lnTo>
                  <a:pt x="16" y="112"/>
                </a:lnTo>
                <a:lnTo>
                  <a:pt x="24" y="112"/>
                </a:lnTo>
                <a:lnTo>
                  <a:pt x="16" y="128"/>
                </a:lnTo>
                <a:lnTo>
                  <a:pt x="8" y="128"/>
                </a:lnTo>
                <a:lnTo>
                  <a:pt x="8" y="136"/>
                </a:lnTo>
                <a:lnTo>
                  <a:pt x="0" y="136"/>
                </a:lnTo>
                <a:lnTo>
                  <a:pt x="0" y="144"/>
                </a:lnTo>
                <a:lnTo>
                  <a:pt x="24" y="160"/>
                </a:lnTo>
                <a:lnTo>
                  <a:pt x="40" y="152"/>
                </a:lnTo>
                <a:lnTo>
                  <a:pt x="48" y="160"/>
                </a:lnTo>
                <a:lnTo>
                  <a:pt x="64" y="176"/>
                </a:lnTo>
                <a:lnTo>
                  <a:pt x="72" y="192"/>
                </a:lnTo>
                <a:lnTo>
                  <a:pt x="104" y="184"/>
                </a:lnTo>
                <a:lnTo>
                  <a:pt x="112" y="192"/>
                </a:lnTo>
                <a:lnTo>
                  <a:pt x="112" y="200"/>
                </a:lnTo>
                <a:lnTo>
                  <a:pt x="104" y="200"/>
                </a:lnTo>
                <a:lnTo>
                  <a:pt x="112" y="20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73" name="Freeform 486"/>
          <p:cNvSpPr>
            <a:spLocks/>
          </p:cNvSpPr>
          <p:nvPr/>
        </p:nvSpPr>
        <p:spPr bwMode="ltGray">
          <a:xfrm>
            <a:off x="2546351" y="4596091"/>
            <a:ext cx="111125" cy="123825"/>
          </a:xfrm>
          <a:custGeom>
            <a:avLst/>
            <a:gdLst>
              <a:gd name="T0" fmla="*/ 2147483647 w 73"/>
              <a:gd name="T1" fmla="*/ 2147483647 h 81"/>
              <a:gd name="T2" fmla="*/ 2147483647 w 73"/>
              <a:gd name="T3" fmla="*/ 2147483647 h 81"/>
              <a:gd name="T4" fmla="*/ 2147483647 w 73"/>
              <a:gd name="T5" fmla="*/ 2147483647 h 81"/>
              <a:gd name="T6" fmla="*/ 2147483647 w 73"/>
              <a:gd name="T7" fmla="*/ 2147483647 h 81"/>
              <a:gd name="T8" fmla="*/ 2147483647 w 73"/>
              <a:gd name="T9" fmla="*/ 0 h 81"/>
              <a:gd name="T10" fmla="*/ 2147483647 w 73"/>
              <a:gd name="T11" fmla="*/ 2147483647 h 81"/>
              <a:gd name="T12" fmla="*/ 2147483647 w 73"/>
              <a:gd name="T13" fmla="*/ 2147483647 h 81"/>
              <a:gd name="T14" fmla="*/ 0 w 73"/>
              <a:gd name="T15" fmla="*/ 2147483647 h 81"/>
              <a:gd name="T16" fmla="*/ 0 w 73"/>
              <a:gd name="T17" fmla="*/ 2147483647 h 81"/>
              <a:gd name="T18" fmla="*/ 2147483647 w 73"/>
              <a:gd name="T19" fmla="*/ 2147483647 h 81"/>
              <a:gd name="T20" fmla="*/ 2147483647 w 73"/>
              <a:gd name="T21" fmla="*/ 2147483647 h 81"/>
              <a:gd name="T22" fmla="*/ 2147483647 w 73"/>
              <a:gd name="T23" fmla="*/ 2147483647 h 81"/>
              <a:gd name="T24" fmla="*/ 2147483647 w 73"/>
              <a:gd name="T25" fmla="*/ 2147483647 h 81"/>
              <a:gd name="T26" fmla="*/ 0 w 73"/>
              <a:gd name="T27" fmla="*/ 2147483647 h 81"/>
              <a:gd name="T28" fmla="*/ 2147483647 w 73"/>
              <a:gd name="T29" fmla="*/ 2147483647 h 81"/>
              <a:gd name="T30" fmla="*/ 2147483647 w 73"/>
              <a:gd name="T31" fmla="*/ 2147483647 h 81"/>
              <a:gd name="T32" fmla="*/ 2147483647 w 73"/>
              <a:gd name="T33" fmla="*/ 2147483647 h 81"/>
              <a:gd name="T34" fmla="*/ 2147483647 w 73"/>
              <a:gd name="T35" fmla="*/ 2147483647 h 81"/>
              <a:gd name="T36" fmla="*/ 2147483647 w 73"/>
              <a:gd name="T37" fmla="*/ 2147483647 h 81"/>
              <a:gd name="T38" fmla="*/ 2147483647 w 73"/>
              <a:gd name="T39" fmla="*/ 2147483647 h 81"/>
              <a:gd name="T40" fmla="*/ 2147483647 w 73"/>
              <a:gd name="T41" fmla="*/ 2147483647 h 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3" h="81">
                <a:moveTo>
                  <a:pt x="72" y="16"/>
                </a:moveTo>
                <a:lnTo>
                  <a:pt x="72" y="16"/>
                </a:lnTo>
                <a:lnTo>
                  <a:pt x="64" y="8"/>
                </a:lnTo>
                <a:lnTo>
                  <a:pt x="48" y="16"/>
                </a:lnTo>
                <a:lnTo>
                  <a:pt x="24" y="0"/>
                </a:lnTo>
                <a:lnTo>
                  <a:pt x="8" y="8"/>
                </a:lnTo>
                <a:lnTo>
                  <a:pt x="8" y="16"/>
                </a:lnTo>
                <a:lnTo>
                  <a:pt x="0" y="24"/>
                </a:lnTo>
                <a:lnTo>
                  <a:pt x="0" y="40"/>
                </a:lnTo>
                <a:lnTo>
                  <a:pt x="8" y="56"/>
                </a:lnTo>
                <a:lnTo>
                  <a:pt x="8" y="48"/>
                </a:lnTo>
                <a:lnTo>
                  <a:pt x="16" y="48"/>
                </a:lnTo>
                <a:lnTo>
                  <a:pt x="8" y="56"/>
                </a:lnTo>
                <a:lnTo>
                  <a:pt x="0" y="72"/>
                </a:lnTo>
                <a:lnTo>
                  <a:pt x="16" y="80"/>
                </a:lnTo>
                <a:lnTo>
                  <a:pt x="40" y="56"/>
                </a:lnTo>
                <a:lnTo>
                  <a:pt x="56" y="48"/>
                </a:lnTo>
                <a:lnTo>
                  <a:pt x="64" y="40"/>
                </a:lnTo>
                <a:lnTo>
                  <a:pt x="72" y="24"/>
                </a:lnTo>
                <a:lnTo>
                  <a:pt x="64" y="16"/>
                </a:lnTo>
                <a:lnTo>
                  <a:pt x="72"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74" name="Freeform 487"/>
          <p:cNvSpPr>
            <a:spLocks/>
          </p:cNvSpPr>
          <p:nvPr/>
        </p:nvSpPr>
        <p:spPr bwMode="ltGray">
          <a:xfrm>
            <a:off x="2546351" y="4596091"/>
            <a:ext cx="111125" cy="123825"/>
          </a:xfrm>
          <a:custGeom>
            <a:avLst/>
            <a:gdLst>
              <a:gd name="T0" fmla="*/ 2147483647 w 73"/>
              <a:gd name="T1" fmla="*/ 2147483647 h 81"/>
              <a:gd name="T2" fmla="*/ 2147483647 w 73"/>
              <a:gd name="T3" fmla="*/ 2147483647 h 81"/>
              <a:gd name="T4" fmla="*/ 2147483647 w 73"/>
              <a:gd name="T5" fmla="*/ 2147483647 h 81"/>
              <a:gd name="T6" fmla="*/ 2147483647 w 73"/>
              <a:gd name="T7" fmla="*/ 0 h 81"/>
              <a:gd name="T8" fmla="*/ 2147483647 w 73"/>
              <a:gd name="T9" fmla="*/ 2147483647 h 81"/>
              <a:gd name="T10" fmla="*/ 2147483647 w 73"/>
              <a:gd name="T11" fmla="*/ 2147483647 h 81"/>
              <a:gd name="T12" fmla="*/ 0 w 73"/>
              <a:gd name="T13" fmla="*/ 2147483647 h 81"/>
              <a:gd name="T14" fmla="*/ 0 w 73"/>
              <a:gd name="T15" fmla="*/ 2147483647 h 81"/>
              <a:gd name="T16" fmla="*/ 2147483647 w 73"/>
              <a:gd name="T17" fmla="*/ 2147483647 h 81"/>
              <a:gd name="T18" fmla="*/ 2147483647 w 73"/>
              <a:gd name="T19" fmla="*/ 2147483647 h 81"/>
              <a:gd name="T20" fmla="*/ 2147483647 w 73"/>
              <a:gd name="T21" fmla="*/ 2147483647 h 81"/>
              <a:gd name="T22" fmla="*/ 2147483647 w 73"/>
              <a:gd name="T23" fmla="*/ 2147483647 h 81"/>
              <a:gd name="T24" fmla="*/ 0 w 73"/>
              <a:gd name="T25" fmla="*/ 2147483647 h 81"/>
              <a:gd name="T26" fmla="*/ 2147483647 w 73"/>
              <a:gd name="T27" fmla="*/ 2147483647 h 81"/>
              <a:gd name="T28" fmla="*/ 2147483647 w 73"/>
              <a:gd name="T29" fmla="*/ 2147483647 h 81"/>
              <a:gd name="T30" fmla="*/ 2147483647 w 73"/>
              <a:gd name="T31" fmla="*/ 2147483647 h 81"/>
              <a:gd name="T32" fmla="*/ 2147483647 w 73"/>
              <a:gd name="T33" fmla="*/ 2147483647 h 81"/>
              <a:gd name="T34" fmla="*/ 2147483647 w 73"/>
              <a:gd name="T35" fmla="*/ 2147483647 h 81"/>
              <a:gd name="T36" fmla="*/ 2147483647 w 73"/>
              <a:gd name="T37" fmla="*/ 2147483647 h 81"/>
              <a:gd name="T38" fmla="*/ 2147483647 w 73"/>
              <a:gd name="T39" fmla="*/ 2147483647 h 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3" h="81">
                <a:moveTo>
                  <a:pt x="72" y="16"/>
                </a:moveTo>
                <a:lnTo>
                  <a:pt x="64" y="8"/>
                </a:lnTo>
                <a:lnTo>
                  <a:pt x="48" y="16"/>
                </a:lnTo>
                <a:lnTo>
                  <a:pt x="24" y="0"/>
                </a:lnTo>
                <a:lnTo>
                  <a:pt x="8" y="8"/>
                </a:lnTo>
                <a:lnTo>
                  <a:pt x="8" y="16"/>
                </a:lnTo>
                <a:lnTo>
                  <a:pt x="0" y="24"/>
                </a:lnTo>
                <a:lnTo>
                  <a:pt x="0" y="40"/>
                </a:lnTo>
                <a:lnTo>
                  <a:pt x="8" y="56"/>
                </a:lnTo>
                <a:lnTo>
                  <a:pt x="8" y="48"/>
                </a:lnTo>
                <a:lnTo>
                  <a:pt x="16" y="48"/>
                </a:lnTo>
                <a:lnTo>
                  <a:pt x="8" y="56"/>
                </a:lnTo>
                <a:lnTo>
                  <a:pt x="0" y="72"/>
                </a:lnTo>
                <a:lnTo>
                  <a:pt x="16" y="80"/>
                </a:lnTo>
                <a:lnTo>
                  <a:pt x="40" y="56"/>
                </a:lnTo>
                <a:lnTo>
                  <a:pt x="56" y="48"/>
                </a:lnTo>
                <a:lnTo>
                  <a:pt x="64" y="40"/>
                </a:lnTo>
                <a:lnTo>
                  <a:pt x="72" y="24"/>
                </a:lnTo>
                <a:lnTo>
                  <a:pt x="64" y="16"/>
                </a:lnTo>
                <a:lnTo>
                  <a:pt x="72"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75" name="Freeform 488"/>
          <p:cNvSpPr>
            <a:spLocks/>
          </p:cNvSpPr>
          <p:nvPr/>
        </p:nvSpPr>
        <p:spPr bwMode="ltGray">
          <a:xfrm>
            <a:off x="2533651" y="4621491"/>
            <a:ext cx="246062" cy="355600"/>
          </a:xfrm>
          <a:custGeom>
            <a:avLst/>
            <a:gdLst>
              <a:gd name="T0" fmla="*/ 2147483647 w 161"/>
              <a:gd name="T1" fmla="*/ 2147483647 h 233"/>
              <a:gd name="T2" fmla="*/ 2147483647 w 161"/>
              <a:gd name="T3" fmla="*/ 2147483647 h 233"/>
              <a:gd name="T4" fmla="*/ 2147483647 w 161"/>
              <a:gd name="T5" fmla="*/ 2147483647 h 233"/>
              <a:gd name="T6" fmla="*/ 2147483647 w 161"/>
              <a:gd name="T7" fmla="*/ 2147483647 h 233"/>
              <a:gd name="T8" fmla="*/ 2147483647 w 161"/>
              <a:gd name="T9" fmla="*/ 2147483647 h 233"/>
              <a:gd name="T10" fmla="*/ 2147483647 w 161"/>
              <a:gd name="T11" fmla="*/ 2147483647 h 233"/>
              <a:gd name="T12" fmla="*/ 2147483647 w 161"/>
              <a:gd name="T13" fmla="*/ 2147483647 h 233"/>
              <a:gd name="T14" fmla="*/ 2147483647 w 161"/>
              <a:gd name="T15" fmla="*/ 2147483647 h 233"/>
              <a:gd name="T16" fmla="*/ 2147483647 w 161"/>
              <a:gd name="T17" fmla="*/ 2147483647 h 233"/>
              <a:gd name="T18" fmla="*/ 2147483647 w 161"/>
              <a:gd name="T19" fmla="*/ 2147483647 h 233"/>
              <a:gd name="T20" fmla="*/ 2147483647 w 161"/>
              <a:gd name="T21" fmla="*/ 2147483647 h 233"/>
              <a:gd name="T22" fmla="*/ 2147483647 w 161"/>
              <a:gd name="T23" fmla="*/ 2147483647 h 233"/>
              <a:gd name="T24" fmla="*/ 2147483647 w 161"/>
              <a:gd name="T25" fmla="*/ 2147483647 h 233"/>
              <a:gd name="T26" fmla="*/ 2147483647 w 161"/>
              <a:gd name="T27" fmla="*/ 2147483647 h 233"/>
              <a:gd name="T28" fmla="*/ 2147483647 w 161"/>
              <a:gd name="T29" fmla="*/ 2147483647 h 233"/>
              <a:gd name="T30" fmla="*/ 2147483647 w 161"/>
              <a:gd name="T31" fmla="*/ 0 h 233"/>
              <a:gd name="T32" fmla="*/ 2147483647 w 161"/>
              <a:gd name="T33" fmla="*/ 0 h 233"/>
              <a:gd name="T34" fmla="*/ 2147483647 w 161"/>
              <a:gd name="T35" fmla="*/ 2147483647 h 233"/>
              <a:gd name="T36" fmla="*/ 2147483647 w 161"/>
              <a:gd name="T37" fmla="*/ 2147483647 h 233"/>
              <a:gd name="T38" fmla="*/ 2147483647 w 161"/>
              <a:gd name="T39" fmla="*/ 2147483647 h 233"/>
              <a:gd name="T40" fmla="*/ 2147483647 w 161"/>
              <a:gd name="T41" fmla="*/ 2147483647 h 233"/>
              <a:gd name="T42" fmla="*/ 2147483647 w 161"/>
              <a:gd name="T43" fmla="*/ 2147483647 h 233"/>
              <a:gd name="T44" fmla="*/ 2147483647 w 161"/>
              <a:gd name="T45" fmla="*/ 2147483647 h 233"/>
              <a:gd name="T46" fmla="*/ 2147483647 w 161"/>
              <a:gd name="T47" fmla="*/ 2147483647 h 233"/>
              <a:gd name="T48" fmla="*/ 0 w 161"/>
              <a:gd name="T49" fmla="*/ 2147483647 h 233"/>
              <a:gd name="T50" fmla="*/ 2147483647 w 161"/>
              <a:gd name="T51" fmla="*/ 2147483647 h 233"/>
              <a:gd name="T52" fmla="*/ 0 w 161"/>
              <a:gd name="T53" fmla="*/ 2147483647 h 233"/>
              <a:gd name="T54" fmla="*/ 2147483647 w 161"/>
              <a:gd name="T55" fmla="*/ 2147483647 h 233"/>
              <a:gd name="T56" fmla="*/ 2147483647 w 161"/>
              <a:gd name="T57" fmla="*/ 2147483647 h 233"/>
              <a:gd name="T58" fmla="*/ 2147483647 w 161"/>
              <a:gd name="T59" fmla="*/ 2147483647 h 233"/>
              <a:gd name="T60" fmla="*/ 2147483647 w 161"/>
              <a:gd name="T61" fmla="*/ 2147483647 h 233"/>
              <a:gd name="T62" fmla="*/ 2147483647 w 161"/>
              <a:gd name="T63" fmla="*/ 2147483647 h 233"/>
              <a:gd name="T64" fmla="*/ 2147483647 w 161"/>
              <a:gd name="T65" fmla="*/ 2147483647 h 233"/>
              <a:gd name="T66" fmla="*/ 2147483647 w 161"/>
              <a:gd name="T67" fmla="*/ 2147483647 h 233"/>
              <a:gd name="T68" fmla="*/ 2147483647 w 161"/>
              <a:gd name="T69" fmla="*/ 2147483647 h 233"/>
              <a:gd name="T70" fmla="*/ 2147483647 w 161"/>
              <a:gd name="T71" fmla="*/ 2147483647 h 2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1" h="233">
                <a:moveTo>
                  <a:pt x="152" y="136"/>
                </a:moveTo>
                <a:lnTo>
                  <a:pt x="152" y="136"/>
                </a:lnTo>
                <a:lnTo>
                  <a:pt x="136" y="136"/>
                </a:lnTo>
                <a:lnTo>
                  <a:pt x="136" y="120"/>
                </a:lnTo>
                <a:lnTo>
                  <a:pt x="120" y="128"/>
                </a:lnTo>
                <a:lnTo>
                  <a:pt x="104" y="120"/>
                </a:lnTo>
                <a:lnTo>
                  <a:pt x="96" y="96"/>
                </a:lnTo>
                <a:lnTo>
                  <a:pt x="112" y="64"/>
                </a:lnTo>
                <a:lnTo>
                  <a:pt x="144" y="48"/>
                </a:lnTo>
                <a:lnTo>
                  <a:pt x="136" y="40"/>
                </a:lnTo>
                <a:lnTo>
                  <a:pt x="144" y="40"/>
                </a:lnTo>
                <a:lnTo>
                  <a:pt x="144" y="32"/>
                </a:lnTo>
                <a:lnTo>
                  <a:pt x="136" y="24"/>
                </a:lnTo>
                <a:lnTo>
                  <a:pt x="104" y="32"/>
                </a:lnTo>
                <a:lnTo>
                  <a:pt x="96" y="16"/>
                </a:lnTo>
                <a:lnTo>
                  <a:pt x="80" y="0"/>
                </a:lnTo>
                <a:lnTo>
                  <a:pt x="72" y="0"/>
                </a:lnTo>
                <a:lnTo>
                  <a:pt x="80" y="8"/>
                </a:lnTo>
                <a:lnTo>
                  <a:pt x="72" y="24"/>
                </a:lnTo>
                <a:lnTo>
                  <a:pt x="64" y="32"/>
                </a:lnTo>
                <a:lnTo>
                  <a:pt x="48" y="40"/>
                </a:lnTo>
                <a:lnTo>
                  <a:pt x="24" y="64"/>
                </a:lnTo>
                <a:lnTo>
                  <a:pt x="8" y="56"/>
                </a:lnTo>
                <a:lnTo>
                  <a:pt x="16" y="40"/>
                </a:lnTo>
                <a:lnTo>
                  <a:pt x="0" y="56"/>
                </a:lnTo>
                <a:lnTo>
                  <a:pt x="8" y="72"/>
                </a:lnTo>
                <a:lnTo>
                  <a:pt x="0" y="72"/>
                </a:lnTo>
                <a:lnTo>
                  <a:pt x="16" y="88"/>
                </a:lnTo>
                <a:lnTo>
                  <a:pt x="32" y="104"/>
                </a:lnTo>
                <a:lnTo>
                  <a:pt x="72" y="184"/>
                </a:lnTo>
                <a:lnTo>
                  <a:pt x="136" y="232"/>
                </a:lnTo>
                <a:lnTo>
                  <a:pt x="152" y="224"/>
                </a:lnTo>
                <a:lnTo>
                  <a:pt x="160" y="208"/>
                </a:lnTo>
                <a:lnTo>
                  <a:pt x="152" y="200"/>
                </a:lnTo>
                <a:lnTo>
                  <a:pt x="160" y="152"/>
                </a:lnTo>
                <a:lnTo>
                  <a:pt x="152" y="13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76" name="Freeform 489"/>
          <p:cNvSpPr>
            <a:spLocks/>
          </p:cNvSpPr>
          <p:nvPr/>
        </p:nvSpPr>
        <p:spPr bwMode="ltGray">
          <a:xfrm>
            <a:off x="2533651" y="4621491"/>
            <a:ext cx="246062" cy="355600"/>
          </a:xfrm>
          <a:custGeom>
            <a:avLst/>
            <a:gdLst>
              <a:gd name="T0" fmla="*/ 2147483647 w 161"/>
              <a:gd name="T1" fmla="*/ 2147483647 h 233"/>
              <a:gd name="T2" fmla="*/ 2147483647 w 161"/>
              <a:gd name="T3" fmla="*/ 2147483647 h 233"/>
              <a:gd name="T4" fmla="*/ 2147483647 w 161"/>
              <a:gd name="T5" fmla="*/ 2147483647 h 233"/>
              <a:gd name="T6" fmla="*/ 2147483647 w 161"/>
              <a:gd name="T7" fmla="*/ 2147483647 h 233"/>
              <a:gd name="T8" fmla="*/ 2147483647 w 161"/>
              <a:gd name="T9" fmla="*/ 2147483647 h 233"/>
              <a:gd name="T10" fmla="*/ 2147483647 w 161"/>
              <a:gd name="T11" fmla="*/ 2147483647 h 233"/>
              <a:gd name="T12" fmla="*/ 2147483647 w 161"/>
              <a:gd name="T13" fmla="*/ 2147483647 h 233"/>
              <a:gd name="T14" fmla="*/ 2147483647 w 161"/>
              <a:gd name="T15" fmla="*/ 2147483647 h 233"/>
              <a:gd name="T16" fmla="*/ 2147483647 w 161"/>
              <a:gd name="T17" fmla="*/ 2147483647 h 233"/>
              <a:gd name="T18" fmla="*/ 2147483647 w 161"/>
              <a:gd name="T19" fmla="*/ 2147483647 h 233"/>
              <a:gd name="T20" fmla="*/ 2147483647 w 161"/>
              <a:gd name="T21" fmla="*/ 2147483647 h 233"/>
              <a:gd name="T22" fmla="*/ 2147483647 w 161"/>
              <a:gd name="T23" fmla="*/ 2147483647 h 233"/>
              <a:gd name="T24" fmla="*/ 2147483647 w 161"/>
              <a:gd name="T25" fmla="*/ 2147483647 h 233"/>
              <a:gd name="T26" fmla="*/ 2147483647 w 161"/>
              <a:gd name="T27" fmla="*/ 2147483647 h 233"/>
              <a:gd name="T28" fmla="*/ 2147483647 w 161"/>
              <a:gd name="T29" fmla="*/ 0 h 233"/>
              <a:gd name="T30" fmla="*/ 2147483647 w 161"/>
              <a:gd name="T31" fmla="*/ 0 h 233"/>
              <a:gd name="T32" fmla="*/ 2147483647 w 161"/>
              <a:gd name="T33" fmla="*/ 2147483647 h 233"/>
              <a:gd name="T34" fmla="*/ 2147483647 w 161"/>
              <a:gd name="T35" fmla="*/ 2147483647 h 233"/>
              <a:gd name="T36" fmla="*/ 2147483647 w 161"/>
              <a:gd name="T37" fmla="*/ 2147483647 h 233"/>
              <a:gd name="T38" fmla="*/ 2147483647 w 161"/>
              <a:gd name="T39" fmla="*/ 2147483647 h 233"/>
              <a:gd name="T40" fmla="*/ 2147483647 w 161"/>
              <a:gd name="T41" fmla="*/ 2147483647 h 233"/>
              <a:gd name="T42" fmla="*/ 2147483647 w 161"/>
              <a:gd name="T43" fmla="*/ 2147483647 h 233"/>
              <a:gd name="T44" fmla="*/ 2147483647 w 161"/>
              <a:gd name="T45" fmla="*/ 2147483647 h 233"/>
              <a:gd name="T46" fmla="*/ 0 w 161"/>
              <a:gd name="T47" fmla="*/ 2147483647 h 233"/>
              <a:gd name="T48" fmla="*/ 2147483647 w 161"/>
              <a:gd name="T49" fmla="*/ 2147483647 h 233"/>
              <a:gd name="T50" fmla="*/ 0 w 161"/>
              <a:gd name="T51" fmla="*/ 2147483647 h 233"/>
              <a:gd name="T52" fmla="*/ 2147483647 w 161"/>
              <a:gd name="T53" fmla="*/ 2147483647 h 233"/>
              <a:gd name="T54" fmla="*/ 2147483647 w 161"/>
              <a:gd name="T55" fmla="*/ 2147483647 h 233"/>
              <a:gd name="T56" fmla="*/ 2147483647 w 161"/>
              <a:gd name="T57" fmla="*/ 2147483647 h 233"/>
              <a:gd name="T58" fmla="*/ 2147483647 w 161"/>
              <a:gd name="T59" fmla="*/ 2147483647 h 233"/>
              <a:gd name="T60" fmla="*/ 2147483647 w 161"/>
              <a:gd name="T61" fmla="*/ 2147483647 h 233"/>
              <a:gd name="T62" fmla="*/ 2147483647 w 161"/>
              <a:gd name="T63" fmla="*/ 2147483647 h 233"/>
              <a:gd name="T64" fmla="*/ 2147483647 w 161"/>
              <a:gd name="T65" fmla="*/ 2147483647 h 233"/>
              <a:gd name="T66" fmla="*/ 2147483647 w 161"/>
              <a:gd name="T67" fmla="*/ 2147483647 h 233"/>
              <a:gd name="T68" fmla="*/ 2147483647 w 161"/>
              <a:gd name="T69" fmla="*/ 2147483647 h 2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1" h="233">
                <a:moveTo>
                  <a:pt x="152" y="136"/>
                </a:moveTo>
                <a:lnTo>
                  <a:pt x="136" y="136"/>
                </a:lnTo>
                <a:lnTo>
                  <a:pt x="136" y="120"/>
                </a:lnTo>
                <a:lnTo>
                  <a:pt x="120" y="128"/>
                </a:lnTo>
                <a:lnTo>
                  <a:pt x="104" y="120"/>
                </a:lnTo>
                <a:lnTo>
                  <a:pt x="96" y="96"/>
                </a:lnTo>
                <a:lnTo>
                  <a:pt x="112" y="64"/>
                </a:lnTo>
                <a:lnTo>
                  <a:pt x="144" y="48"/>
                </a:lnTo>
                <a:lnTo>
                  <a:pt x="136" y="40"/>
                </a:lnTo>
                <a:lnTo>
                  <a:pt x="144" y="40"/>
                </a:lnTo>
                <a:lnTo>
                  <a:pt x="144" y="32"/>
                </a:lnTo>
                <a:lnTo>
                  <a:pt x="136" y="24"/>
                </a:lnTo>
                <a:lnTo>
                  <a:pt x="104" y="32"/>
                </a:lnTo>
                <a:lnTo>
                  <a:pt x="96" y="16"/>
                </a:lnTo>
                <a:lnTo>
                  <a:pt x="80" y="0"/>
                </a:lnTo>
                <a:lnTo>
                  <a:pt x="72" y="0"/>
                </a:lnTo>
                <a:lnTo>
                  <a:pt x="80" y="8"/>
                </a:lnTo>
                <a:lnTo>
                  <a:pt x="72" y="24"/>
                </a:lnTo>
                <a:lnTo>
                  <a:pt x="64" y="32"/>
                </a:lnTo>
                <a:lnTo>
                  <a:pt x="48" y="40"/>
                </a:lnTo>
                <a:lnTo>
                  <a:pt x="24" y="64"/>
                </a:lnTo>
                <a:lnTo>
                  <a:pt x="8" y="56"/>
                </a:lnTo>
                <a:lnTo>
                  <a:pt x="16" y="40"/>
                </a:lnTo>
                <a:lnTo>
                  <a:pt x="0" y="56"/>
                </a:lnTo>
                <a:lnTo>
                  <a:pt x="8" y="72"/>
                </a:lnTo>
                <a:lnTo>
                  <a:pt x="0" y="72"/>
                </a:lnTo>
                <a:lnTo>
                  <a:pt x="16" y="88"/>
                </a:lnTo>
                <a:lnTo>
                  <a:pt x="32" y="104"/>
                </a:lnTo>
                <a:lnTo>
                  <a:pt x="72" y="184"/>
                </a:lnTo>
                <a:lnTo>
                  <a:pt x="136" y="232"/>
                </a:lnTo>
                <a:lnTo>
                  <a:pt x="152" y="224"/>
                </a:lnTo>
                <a:lnTo>
                  <a:pt x="160" y="208"/>
                </a:lnTo>
                <a:lnTo>
                  <a:pt x="152" y="200"/>
                </a:lnTo>
                <a:lnTo>
                  <a:pt x="160" y="152"/>
                </a:lnTo>
                <a:lnTo>
                  <a:pt x="152" y="13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77" name="Freeform 490"/>
          <p:cNvSpPr>
            <a:spLocks/>
          </p:cNvSpPr>
          <p:nvPr/>
        </p:nvSpPr>
        <p:spPr bwMode="ltGray">
          <a:xfrm>
            <a:off x="2765426" y="4805641"/>
            <a:ext cx="220662" cy="269875"/>
          </a:xfrm>
          <a:custGeom>
            <a:avLst/>
            <a:gdLst>
              <a:gd name="T0" fmla="*/ 2147483647 w 145"/>
              <a:gd name="T1" fmla="*/ 2147483647 h 177"/>
              <a:gd name="T2" fmla="*/ 2147483647 w 145"/>
              <a:gd name="T3" fmla="*/ 2147483647 h 177"/>
              <a:gd name="T4" fmla="*/ 2147483647 w 145"/>
              <a:gd name="T5" fmla="*/ 2147483647 h 177"/>
              <a:gd name="T6" fmla="*/ 2147483647 w 145"/>
              <a:gd name="T7" fmla="*/ 2147483647 h 177"/>
              <a:gd name="T8" fmla="*/ 2147483647 w 145"/>
              <a:gd name="T9" fmla="*/ 2147483647 h 177"/>
              <a:gd name="T10" fmla="*/ 2147483647 w 145"/>
              <a:gd name="T11" fmla="*/ 2147483647 h 177"/>
              <a:gd name="T12" fmla="*/ 2147483647 w 145"/>
              <a:gd name="T13" fmla="*/ 2147483647 h 177"/>
              <a:gd name="T14" fmla="*/ 2147483647 w 145"/>
              <a:gd name="T15" fmla="*/ 2147483647 h 177"/>
              <a:gd name="T16" fmla="*/ 2147483647 w 145"/>
              <a:gd name="T17" fmla="*/ 2147483647 h 177"/>
              <a:gd name="T18" fmla="*/ 2147483647 w 145"/>
              <a:gd name="T19" fmla="*/ 2147483647 h 177"/>
              <a:gd name="T20" fmla="*/ 2147483647 w 145"/>
              <a:gd name="T21" fmla="*/ 2147483647 h 177"/>
              <a:gd name="T22" fmla="*/ 2147483647 w 145"/>
              <a:gd name="T23" fmla="*/ 0 h 177"/>
              <a:gd name="T24" fmla="*/ 2147483647 w 145"/>
              <a:gd name="T25" fmla="*/ 0 h 177"/>
              <a:gd name="T26" fmla="*/ 2147483647 w 145"/>
              <a:gd name="T27" fmla="*/ 2147483647 h 177"/>
              <a:gd name="T28" fmla="*/ 0 w 145"/>
              <a:gd name="T29" fmla="*/ 2147483647 h 177"/>
              <a:gd name="T30" fmla="*/ 2147483647 w 145"/>
              <a:gd name="T31" fmla="*/ 2147483647 h 177"/>
              <a:gd name="T32" fmla="*/ 0 w 145"/>
              <a:gd name="T33" fmla="*/ 2147483647 h 177"/>
              <a:gd name="T34" fmla="*/ 2147483647 w 145"/>
              <a:gd name="T35" fmla="*/ 2147483647 h 177"/>
              <a:gd name="T36" fmla="*/ 0 w 145"/>
              <a:gd name="T37" fmla="*/ 2147483647 h 177"/>
              <a:gd name="T38" fmla="*/ 2147483647 w 145"/>
              <a:gd name="T39" fmla="*/ 2147483647 h 177"/>
              <a:gd name="T40" fmla="*/ 2147483647 w 145"/>
              <a:gd name="T41" fmla="*/ 2147483647 h 177"/>
              <a:gd name="T42" fmla="*/ 2147483647 w 145"/>
              <a:gd name="T43" fmla="*/ 2147483647 h 177"/>
              <a:gd name="T44" fmla="*/ 2147483647 w 145"/>
              <a:gd name="T45" fmla="*/ 2147483647 h 177"/>
              <a:gd name="T46" fmla="*/ 2147483647 w 145"/>
              <a:gd name="T47" fmla="*/ 2147483647 h 177"/>
              <a:gd name="T48" fmla="*/ 2147483647 w 145"/>
              <a:gd name="T49" fmla="*/ 2147483647 h 177"/>
              <a:gd name="T50" fmla="*/ 2147483647 w 145"/>
              <a:gd name="T51" fmla="*/ 2147483647 h 177"/>
              <a:gd name="T52" fmla="*/ 2147483647 w 145"/>
              <a:gd name="T53" fmla="*/ 2147483647 h 177"/>
              <a:gd name="T54" fmla="*/ 2147483647 w 145"/>
              <a:gd name="T55" fmla="*/ 2147483647 h 177"/>
              <a:gd name="T56" fmla="*/ 2147483647 w 145"/>
              <a:gd name="T57" fmla="*/ 2147483647 h 177"/>
              <a:gd name="T58" fmla="*/ 2147483647 w 145"/>
              <a:gd name="T59" fmla="*/ 2147483647 h 1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45" h="177">
                <a:moveTo>
                  <a:pt x="144" y="136"/>
                </a:moveTo>
                <a:lnTo>
                  <a:pt x="144" y="136"/>
                </a:lnTo>
                <a:lnTo>
                  <a:pt x="144" y="112"/>
                </a:lnTo>
                <a:lnTo>
                  <a:pt x="136" y="96"/>
                </a:lnTo>
                <a:lnTo>
                  <a:pt x="136" y="88"/>
                </a:lnTo>
                <a:lnTo>
                  <a:pt x="120" y="88"/>
                </a:lnTo>
                <a:lnTo>
                  <a:pt x="112" y="72"/>
                </a:lnTo>
                <a:lnTo>
                  <a:pt x="112" y="64"/>
                </a:lnTo>
                <a:lnTo>
                  <a:pt x="104" y="48"/>
                </a:lnTo>
                <a:lnTo>
                  <a:pt x="56" y="32"/>
                </a:lnTo>
                <a:lnTo>
                  <a:pt x="48" y="24"/>
                </a:lnTo>
                <a:lnTo>
                  <a:pt x="48" y="0"/>
                </a:lnTo>
                <a:lnTo>
                  <a:pt x="32" y="0"/>
                </a:lnTo>
                <a:lnTo>
                  <a:pt x="16" y="16"/>
                </a:lnTo>
                <a:lnTo>
                  <a:pt x="0" y="16"/>
                </a:lnTo>
                <a:lnTo>
                  <a:pt x="8" y="32"/>
                </a:lnTo>
                <a:lnTo>
                  <a:pt x="0" y="80"/>
                </a:lnTo>
                <a:lnTo>
                  <a:pt x="8" y="88"/>
                </a:lnTo>
                <a:lnTo>
                  <a:pt x="0" y="104"/>
                </a:lnTo>
                <a:lnTo>
                  <a:pt x="8" y="128"/>
                </a:lnTo>
                <a:lnTo>
                  <a:pt x="8" y="136"/>
                </a:lnTo>
                <a:lnTo>
                  <a:pt x="16" y="176"/>
                </a:lnTo>
                <a:lnTo>
                  <a:pt x="24" y="176"/>
                </a:lnTo>
                <a:lnTo>
                  <a:pt x="40" y="160"/>
                </a:lnTo>
                <a:lnTo>
                  <a:pt x="64" y="168"/>
                </a:lnTo>
                <a:lnTo>
                  <a:pt x="72" y="160"/>
                </a:lnTo>
                <a:lnTo>
                  <a:pt x="88" y="168"/>
                </a:lnTo>
                <a:lnTo>
                  <a:pt x="96" y="128"/>
                </a:lnTo>
                <a:lnTo>
                  <a:pt x="128" y="128"/>
                </a:lnTo>
                <a:lnTo>
                  <a:pt x="144" y="13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78" name="Freeform 491"/>
          <p:cNvSpPr>
            <a:spLocks/>
          </p:cNvSpPr>
          <p:nvPr/>
        </p:nvSpPr>
        <p:spPr bwMode="ltGray">
          <a:xfrm>
            <a:off x="2765426" y="4805641"/>
            <a:ext cx="220662" cy="269875"/>
          </a:xfrm>
          <a:custGeom>
            <a:avLst/>
            <a:gdLst>
              <a:gd name="T0" fmla="*/ 2147483647 w 145"/>
              <a:gd name="T1" fmla="*/ 2147483647 h 177"/>
              <a:gd name="T2" fmla="*/ 2147483647 w 145"/>
              <a:gd name="T3" fmla="*/ 2147483647 h 177"/>
              <a:gd name="T4" fmla="*/ 2147483647 w 145"/>
              <a:gd name="T5" fmla="*/ 2147483647 h 177"/>
              <a:gd name="T6" fmla="*/ 2147483647 w 145"/>
              <a:gd name="T7" fmla="*/ 2147483647 h 177"/>
              <a:gd name="T8" fmla="*/ 2147483647 w 145"/>
              <a:gd name="T9" fmla="*/ 2147483647 h 177"/>
              <a:gd name="T10" fmla="*/ 2147483647 w 145"/>
              <a:gd name="T11" fmla="*/ 2147483647 h 177"/>
              <a:gd name="T12" fmla="*/ 2147483647 w 145"/>
              <a:gd name="T13" fmla="*/ 2147483647 h 177"/>
              <a:gd name="T14" fmla="*/ 2147483647 w 145"/>
              <a:gd name="T15" fmla="*/ 2147483647 h 177"/>
              <a:gd name="T16" fmla="*/ 2147483647 w 145"/>
              <a:gd name="T17" fmla="*/ 2147483647 h 177"/>
              <a:gd name="T18" fmla="*/ 2147483647 w 145"/>
              <a:gd name="T19" fmla="*/ 2147483647 h 177"/>
              <a:gd name="T20" fmla="*/ 2147483647 w 145"/>
              <a:gd name="T21" fmla="*/ 0 h 177"/>
              <a:gd name="T22" fmla="*/ 2147483647 w 145"/>
              <a:gd name="T23" fmla="*/ 0 h 177"/>
              <a:gd name="T24" fmla="*/ 2147483647 w 145"/>
              <a:gd name="T25" fmla="*/ 2147483647 h 177"/>
              <a:gd name="T26" fmla="*/ 0 w 145"/>
              <a:gd name="T27" fmla="*/ 2147483647 h 177"/>
              <a:gd name="T28" fmla="*/ 2147483647 w 145"/>
              <a:gd name="T29" fmla="*/ 2147483647 h 177"/>
              <a:gd name="T30" fmla="*/ 0 w 145"/>
              <a:gd name="T31" fmla="*/ 2147483647 h 177"/>
              <a:gd name="T32" fmla="*/ 2147483647 w 145"/>
              <a:gd name="T33" fmla="*/ 2147483647 h 177"/>
              <a:gd name="T34" fmla="*/ 0 w 145"/>
              <a:gd name="T35" fmla="*/ 2147483647 h 177"/>
              <a:gd name="T36" fmla="*/ 2147483647 w 145"/>
              <a:gd name="T37" fmla="*/ 2147483647 h 177"/>
              <a:gd name="T38" fmla="*/ 2147483647 w 145"/>
              <a:gd name="T39" fmla="*/ 2147483647 h 177"/>
              <a:gd name="T40" fmla="*/ 2147483647 w 145"/>
              <a:gd name="T41" fmla="*/ 2147483647 h 177"/>
              <a:gd name="T42" fmla="*/ 2147483647 w 145"/>
              <a:gd name="T43" fmla="*/ 2147483647 h 177"/>
              <a:gd name="T44" fmla="*/ 2147483647 w 145"/>
              <a:gd name="T45" fmla="*/ 2147483647 h 177"/>
              <a:gd name="T46" fmla="*/ 2147483647 w 145"/>
              <a:gd name="T47" fmla="*/ 2147483647 h 177"/>
              <a:gd name="T48" fmla="*/ 2147483647 w 145"/>
              <a:gd name="T49" fmla="*/ 2147483647 h 177"/>
              <a:gd name="T50" fmla="*/ 2147483647 w 145"/>
              <a:gd name="T51" fmla="*/ 2147483647 h 177"/>
              <a:gd name="T52" fmla="*/ 2147483647 w 145"/>
              <a:gd name="T53" fmla="*/ 2147483647 h 177"/>
              <a:gd name="T54" fmla="*/ 2147483647 w 145"/>
              <a:gd name="T55" fmla="*/ 2147483647 h 177"/>
              <a:gd name="T56" fmla="*/ 2147483647 w 145"/>
              <a:gd name="T57" fmla="*/ 2147483647 h 1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5" h="177">
                <a:moveTo>
                  <a:pt x="144" y="136"/>
                </a:moveTo>
                <a:lnTo>
                  <a:pt x="144" y="112"/>
                </a:lnTo>
                <a:lnTo>
                  <a:pt x="136" y="96"/>
                </a:lnTo>
                <a:lnTo>
                  <a:pt x="136" y="88"/>
                </a:lnTo>
                <a:lnTo>
                  <a:pt x="120" y="88"/>
                </a:lnTo>
                <a:lnTo>
                  <a:pt x="112" y="72"/>
                </a:lnTo>
                <a:lnTo>
                  <a:pt x="112" y="64"/>
                </a:lnTo>
                <a:lnTo>
                  <a:pt x="104" y="48"/>
                </a:lnTo>
                <a:lnTo>
                  <a:pt x="56" y="32"/>
                </a:lnTo>
                <a:lnTo>
                  <a:pt x="48" y="24"/>
                </a:lnTo>
                <a:lnTo>
                  <a:pt x="48" y="0"/>
                </a:lnTo>
                <a:lnTo>
                  <a:pt x="32" y="0"/>
                </a:lnTo>
                <a:lnTo>
                  <a:pt x="16" y="16"/>
                </a:lnTo>
                <a:lnTo>
                  <a:pt x="0" y="16"/>
                </a:lnTo>
                <a:lnTo>
                  <a:pt x="8" y="32"/>
                </a:lnTo>
                <a:lnTo>
                  <a:pt x="0" y="80"/>
                </a:lnTo>
                <a:lnTo>
                  <a:pt x="8" y="88"/>
                </a:lnTo>
                <a:lnTo>
                  <a:pt x="0" y="104"/>
                </a:lnTo>
                <a:lnTo>
                  <a:pt x="8" y="128"/>
                </a:lnTo>
                <a:lnTo>
                  <a:pt x="8" y="136"/>
                </a:lnTo>
                <a:lnTo>
                  <a:pt x="16" y="176"/>
                </a:lnTo>
                <a:lnTo>
                  <a:pt x="24" y="176"/>
                </a:lnTo>
                <a:lnTo>
                  <a:pt x="40" y="160"/>
                </a:lnTo>
                <a:lnTo>
                  <a:pt x="64" y="168"/>
                </a:lnTo>
                <a:lnTo>
                  <a:pt x="72" y="160"/>
                </a:lnTo>
                <a:lnTo>
                  <a:pt x="88" y="168"/>
                </a:lnTo>
                <a:lnTo>
                  <a:pt x="96" y="128"/>
                </a:lnTo>
                <a:lnTo>
                  <a:pt x="128" y="128"/>
                </a:lnTo>
                <a:lnTo>
                  <a:pt x="144" y="13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79" name="Freeform 492"/>
          <p:cNvSpPr>
            <a:spLocks/>
          </p:cNvSpPr>
          <p:nvPr/>
        </p:nvSpPr>
        <p:spPr bwMode="ltGray">
          <a:xfrm>
            <a:off x="2898776" y="5000904"/>
            <a:ext cx="158750" cy="171450"/>
          </a:xfrm>
          <a:custGeom>
            <a:avLst/>
            <a:gdLst>
              <a:gd name="T0" fmla="*/ 2147483647 w 105"/>
              <a:gd name="T1" fmla="*/ 2147483647 h 113"/>
              <a:gd name="T2" fmla="*/ 2147483647 w 105"/>
              <a:gd name="T3" fmla="*/ 2147483647 h 113"/>
              <a:gd name="T4" fmla="*/ 2147483647 w 105"/>
              <a:gd name="T5" fmla="*/ 2147483647 h 113"/>
              <a:gd name="T6" fmla="*/ 2147483647 w 105"/>
              <a:gd name="T7" fmla="*/ 2147483647 h 113"/>
              <a:gd name="T8" fmla="*/ 2147483647 w 105"/>
              <a:gd name="T9" fmla="*/ 2147483647 h 113"/>
              <a:gd name="T10" fmla="*/ 2147483647 w 105"/>
              <a:gd name="T11" fmla="*/ 2147483647 h 113"/>
              <a:gd name="T12" fmla="*/ 2147483647 w 105"/>
              <a:gd name="T13" fmla="*/ 2147483647 h 113"/>
              <a:gd name="T14" fmla="*/ 2147483647 w 105"/>
              <a:gd name="T15" fmla="*/ 2147483647 h 113"/>
              <a:gd name="T16" fmla="*/ 2147483647 w 105"/>
              <a:gd name="T17" fmla="*/ 0 h 113"/>
              <a:gd name="T18" fmla="*/ 2147483647 w 105"/>
              <a:gd name="T19" fmla="*/ 0 h 113"/>
              <a:gd name="T20" fmla="*/ 0 w 105"/>
              <a:gd name="T21" fmla="*/ 2147483647 h 113"/>
              <a:gd name="T22" fmla="*/ 2147483647 w 105"/>
              <a:gd name="T23" fmla="*/ 2147483647 h 113"/>
              <a:gd name="T24" fmla="*/ 2147483647 w 105"/>
              <a:gd name="T25" fmla="*/ 2147483647 h 113"/>
              <a:gd name="T26" fmla="*/ 2147483647 w 105"/>
              <a:gd name="T27" fmla="*/ 2147483647 h 113"/>
              <a:gd name="T28" fmla="*/ 2147483647 w 105"/>
              <a:gd name="T29" fmla="*/ 2147483647 h 113"/>
              <a:gd name="T30" fmla="*/ 2147483647 w 105"/>
              <a:gd name="T31" fmla="*/ 2147483647 h 113"/>
              <a:gd name="T32" fmla="*/ 2147483647 w 105"/>
              <a:gd name="T33" fmla="*/ 2147483647 h 113"/>
              <a:gd name="T34" fmla="*/ 2147483647 w 105"/>
              <a:gd name="T35" fmla="*/ 2147483647 h 113"/>
              <a:gd name="T36" fmla="*/ 2147483647 w 105"/>
              <a:gd name="T37" fmla="*/ 2147483647 h 113"/>
              <a:gd name="T38" fmla="*/ 2147483647 w 105"/>
              <a:gd name="T39" fmla="*/ 2147483647 h 1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5" h="113">
                <a:moveTo>
                  <a:pt x="96" y="80"/>
                </a:moveTo>
                <a:lnTo>
                  <a:pt x="96" y="80"/>
                </a:lnTo>
                <a:lnTo>
                  <a:pt x="104" y="64"/>
                </a:lnTo>
                <a:lnTo>
                  <a:pt x="88" y="56"/>
                </a:lnTo>
                <a:lnTo>
                  <a:pt x="88" y="40"/>
                </a:lnTo>
                <a:lnTo>
                  <a:pt x="80" y="40"/>
                </a:lnTo>
                <a:lnTo>
                  <a:pt x="56" y="32"/>
                </a:lnTo>
                <a:lnTo>
                  <a:pt x="56" y="8"/>
                </a:lnTo>
                <a:lnTo>
                  <a:pt x="40" y="0"/>
                </a:lnTo>
                <a:lnTo>
                  <a:pt x="8" y="0"/>
                </a:lnTo>
                <a:lnTo>
                  <a:pt x="0" y="40"/>
                </a:lnTo>
                <a:lnTo>
                  <a:pt x="16" y="64"/>
                </a:lnTo>
                <a:lnTo>
                  <a:pt x="40" y="64"/>
                </a:lnTo>
                <a:lnTo>
                  <a:pt x="56" y="80"/>
                </a:lnTo>
                <a:lnTo>
                  <a:pt x="56" y="88"/>
                </a:lnTo>
                <a:lnTo>
                  <a:pt x="48" y="104"/>
                </a:lnTo>
                <a:lnTo>
                  <a:pt x="72" y="112"/>
                </a:lnTo>
                <a:lnTo>
                  <a:pt x="80" y="104"/>
                </a:lnTo>
                <a:lnTo>
                  <a:pt x="96" y="96"/>
                </a:lnTo>
                <a:lnTo>
                  <a:pt x="96" y="8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80" name="Freeform 493"/>
          <p:cNvSpPr>
            <a:spLocks/>
          </p:cNvSpPr>
          <p:nvPr/>
        </p:nvSpPr>
        <p:spPr bwMode="ltGray">
          <a:xfrm>
            <a:off x="2898776" y="5000904"/>
            <a:ext cx="158750" cy="171450"/>
          </a:xfrm>
          <a:custGeom>
            <a:avLst/>
            <a:gdLst>
              <a:gd name="T0" fmla="*/ 2147483647 w 105"/>
              <a:gd name="T1" fmla="*/ 2147483647 h 113"/>
              <a:gd name="T2" fmla="*/ 2147483647 w 105"/>
              <a:gd name="T3" fmla="*/ 2147483647 h 113"/>
              <a:gd name="T4" fmla="*/ 2147483647 w 105"/>
              <a:gd name="T5" fmla="*/ 2147483647 h 113"/>
              <a:gd name="T6" fmla="*/ 2147483647 w 105"/>
              <a:gd name="T7" fmla="*/ 2147483647 h 113"/>
              <a:gd name="T8" fmla="*/ 2147483647 w 105"/>
              <a:gd name="T9" fmla="*/ 2147483647 h 113"/>
              <a:gd name="T10" fmla="*/ 2147483647 w 105"/>
              <a:gd name="T11" fmla="*/ 2147483647 h 113"/>
              <a:gd name="T12" fmla="*/ 2147483647 w 105"/>
              <a:gd name="T13" fmla="*/ 2147483647 h 113"/>
              <a:gd name="T14" fmla="*/ 2147483647 w 105"/>
              <a:gd name="T15" fmla="*/ 0 h 113"/>
              <a:gd name="T16" fmla="*/ 2147483647 w 105"/>
              <a:gd name="T17" fmla="*/ 0 h 113"/>
              <a:gd name="T18" fmla="*/ 0 w 105"/>
              <a:gd name="T19" fmla="*/ 2147483647 h 113"/>
              <a:gd name="T20" fmla="*/ 2147483647 w 105"/>
              <a:gd name="T21" fmla="*/ 2147483647 h 113"/>
              <a:gd name="T22" fmla="*/ 2147483647 w 105"/>
              <a:gd name="T23" fmla="*/ 2147483647 h 113"/>
              <a:gd name="T24" fmla="*/ 2147483647 w 105"/>
              <a:gd name="T25" fmla="*/ 2147483647 h 113"/>
              <a:gd name="T26" fmla="*/ 2147483647 w 105"/>
              <a:gd name="T27" fmla="*/ 2147483647 h 113"/>
              <a:gd name="T28" fmla="*/ 2147483647 w 105"/>
              <a:gd name="T29" fmla="*/ 2147483647 h 113"/>
              <a:gd name="T30" fmla="*/ 2147483647 w 105"/>
              <a:gd name="T31" fmla="*/ 2147483647 h 113"/>
              <a:gd name="T32" fmla="*/ 2147483647 w 105"/>
              <a:gd name="T33" fmla="*/ 2147483647 h 113"/>
              <a:gd name="T34" fmla="*/ 2147483647 w 105"/>
              <a:gd name="T35" fmla="*/ 2147483647 h 113"/>
              <a:gd name="T36" fmla="*/ 2147483647 w 105"/>
              <a:gd name="T37" fmla="*/ 2147483647 h 1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5" h="113">
                <a:moveTo>
                  <a:pt x="96" y="80"/>
                </a:moveTo>
                <a:lnTo>
                  <a:pt x="104" y="64"/>
                </a:lnTo>
                <a:lnTo>
                  <a:pt x="88" y="56"/>
                </a:lnTo>
                <a:lnTo>
                  <a:pt x="88" y="40"/>
                </a:lnTo>
                <a:lnTo>
                  <a:pt x="80" y="40"/>
                </a:lnTo>
                <a:lnTo>
                  <a:pt x="56" y="32"/>
                </a:lnTo>
                <a:lnTo>
                  <a:pt x="56" y="8"/>
                </a:lnTo>
                <a:lnTo>
                  <a:pt x="40" y="0"/>
                </a:lnTo>
                <a:lnTo>
                  <a:pt x="8" y="0"/>
                </a:lnTo>
                <a:lnTo>
                  <a:pt x="0" y="40"/>
                </a:lnTo>
                <a:lnTo>
                  <a:pt x="16" y="64"/>
                </a:lnTo>
                <a:lnTo>
                  <a:pt x="40" y="64"/>
                </a:lnTo>
                <a:lnTo>
                  <a:pt x="56" y="80"/>
                </a:lnTo>
                <a:lnTo>
                  <a:pt x="56" y="88"/>
                </a:lnTo>
                <a:lnTo>
                  <a:pt x="48" y="104"/>
                </a:lnTo>
                <a:lnTo>
                  <a:pt x="72" y="112"/>
                </a:lnTo>
                <a:lnTo>
                  <a:pt x="80" y="104"/>
                </a:lnTo>
                <a:lnTo>
                  <a:pt x="96" y="96"/>
                </a:lnTo>
                <a:lnTo>
                  <a:pt x="96" y="8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81" name="Freeform 494"/>
          <p:cNvSpPr>
            <a:spLocks/>
          </p:cNvSpPr>
          <p:nvPr/>
        </p:nvSpPr>
        <p:spPr bwMode="ltGray">
          <a:xfrm>
            <a:off x="2692401" y="5050116"/>
            <a:ext cx="379412" cy="757238"/>
          </a:xfrm>
          <a:custGeom>
            <a:avLst/>
            <a:gdLst>
              <a:gd name="T0" fmla="*/ 2147483647 w 249"/>
              <a:gd name="T1" fmla="*/ 2147483647 h 497"/>
              <a:gd name="T2" fmla="*/ 2147483647 w 249"/>
              <a:gd name="T3" fmla="*/ 2147483647 h 497"/>
              <a:gd name="T4" fmla="*/ 2147483647 w 249"/>
              <a:gd name="T5" fmla="*/ 2147483647 h 497"/>
              <a:gd name="T6" fmla="*/ 2147483647 w 249"/>
              <a:gd name="T7" fmla="*/ 2147483647 h 497"/>
              <a:gd name="T8" fmla="*/ 2147483647 w 249"/>
              <a:gd name="T9" fmla="*/ 2147483647 h 497"/>
              <a:gd name="T10" fmla="*/ 2147483647 w 249"/>
              <a:gd name="T11" fmla="*/ 2147483647 h 497"/>
              <a:gd name="T12" fmla="*/ 2147483647 w 249"/>
              <a:gd name="T13" fmla="*/ 2147483647 h 497"/>
              <a:gd name="T14" fmla="*/ 2147483647 w 249"/>
              <a:gd name="T15" fmla="*/ 2147483647 h 497"/>
              <a:gd name="T16" fmla="*/ 2147483647 w 249"/>
              <a:gd name="T17" fmla="*/ 2147483647 h 497"/>
              <a:gd name="T18" fmla="*/ 2147483647 w 249"/>
              <a:gd name="T19" fmla="*/ 2147483647 h 497"/>
              <a:gd name="T20" fmla="*/ 2147483647 w 249"/>
              <a:gd name="T21" fmla="*/ 2147483647 h 497"/>
              <a:gd name="T22" fmla="*/ 2147483647 w 249"/>
              <a:gd name="T23" fmla="*/ 2147483647 h 497"/>
              <a:gd name="T24" fmla="*/ 2147483647 w 249"/>
              <a:gd name="T25" fmla="*/ 2147483647 h 497"/>
              <a:gd name="T26" fmla="*/ 2147483647 w 249"/>
              <a:gd name="T27" fmla="*/ 2147483647 h 497"/>
              <a:gd name="T28" fmla="*/ 2147483647 w 249"/>
              <a:gd name="T29" fmla="*/ 2147483647 h 497"/>
              <a:gd name="T30" fmla="*/ 2147483647 w 249"/>
              <a:gd name="T31" fmla="*/ 2147483647 h 497"/>
              <a:gd name="T32" fmla="*/ 2147483647 w 249"/>
              <a:gd name="T33" fmla="*/ 2147483647 h 497"/>
              <a:gd name="T34" fmla="*/ 2147483647 w 249"/>
              <a:gd name="T35" fmla="*/ 2147483647 h 497"/>
              <a:gd name="T36" fmla="*/ 2147483647 w 249"/>
              <a:gd name="T37" fmla="*/ 2147483647 h 497"/>
              <a:gd name="T38" fmla="*/ 2147483647 w 249"/>
              <a:gd name="T39" fmla="*/ 2147483647 h 497"/>
              <a:gd name="T40" fmla="*/ 0 w 249"/>
              <a:gd name="T41" fmla="*/ 2147483647 h 497"/>
              <a:gd name="T42" fmla="*/ 0 w 249"/>
              <a:gd name="T43" fmla="*/ 2147483647 h 497"/>
              <a:gd name="T44" fmla="*/ 2147483647 w 249"/>
              <a:gd name="T45" fmla="*/ 2147483647 h 497"/>
              <a:gd name="T46" fmla="*/ 2147483647 w 249"/>
              <a:gd name="T47" fmla="*/ 2147483647 h 497"/>
              <a:gd name="T48" fmla="*/ 2147483647 w 249"/>
              <a:gd name="T49" fmla="*/ 2147483647 h 497"/>
              <a:gd name="T50" fmla="*/ 2147483647 w 249"/>
              <a:gd name="T51" fmla="*/ 2147483647 h 497"/>
              <a:gd name="T52" fmla="*/ 2147483647 w 249"/>
              <a:gd name="T53" fmla="*/ 2147483647 h 497"/>
              <a:gd name="T54" fmla="*/ 2147483647 w 249"/>
              <a:gd name="T55" fmla="*/ 2147483647 h 497"/>
              <a:gd name="T56" fmla="*/ 2147483647 w 249"/>
              <a:gd name="T57" fmla="*/ 2147483647 h 497"/>
              <a:gd name="T58" fmla="*/ 2147483647 w 249"/>
              <a:gd name="T59" fmla="*/ 2147483647 h 497"/>
              <a:gd name="T60" fmla="*/ 2147483647 w 249"/>
              <a:gd name="T61" fmla="*/ 2147483647 h 497"/>
              <a:gd name="T62" fmla="*/ 2147483647 w 249"/>
              <a:gd name="T63" fmla="*/ 2147483647 h 497"/>
              <a:gd name="T64" fmla="*/ 2147483647 w 249"/>
              <a:gd name="T65" fmla="*/ 2147483647 h 497"/>
              <a:gd name="T66" fmla="*/ 2147483647 w 249"/>
              <a:gd name="T67" fmla="*/ 2147483647 h 497"/>
              <a:gd name="T68" fmla="*/ 2147483647 w 249"/>
              <a:gd name="T69" fmla="*/ 2147483647 h 497"/>
              <a:gd name="T70" fmla="*/ 2147483647 w 249"/>
              <a:gd name="T71" fmla="*/ 2147483647 h 497"/>
              <a:gd name="T72" fmla="*/ 2147483647 w 249"/>
              <a:gd name="T73" fmla="*/ 2147483647 h 497"/>
              <a:gd name="T74" fmla="*/ 2147483647 w 249"/>
              <a:gd name="T75" fmla="*/ 2147483647 h 497"/>
              <a:gd name="T76" fmla="*/ 2147483647 w 249"/>
              <a:gd name="T77" fmla="*/ 2147483647 h 497"/>
              <a:gd name="T78" fmla="*/ 2147483647 w 249"/>
              <a:gd name="T79" fmla="*/ 2147483647 h 497"/>
              <a:gd name="T80" fmla="*/ 2147483647 w 249"/>
              <a:gd name="T81" fmla="*/ 2147483647 h 497"/>
              <a:gd name="T82" fmla="*/ 2147483647 w 249"/>
              <a:gd name="T83" fmla="*/ 2147483647 h 4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9" h="497">
                <a:moveTo>
                  <a:pt x="184" y="176"/>
                </a:moveTo>
                <a:lnTo>
                  <a:pt x="184" y="176"/>
                </a:lnTo>
                <a:lnTo>
                  <a:pt x="200" y="120"/>
                </a:lnTo>
                <a:lnTo>
                  <a:pt x="232" y="80"/>
                </a:lnTo>
                <a:lnTo>
                  <a:pt x="248" y="72"/>
                </a:lnTo>
                <a:lnTo>
                  <a:pt x="240" y="48"/>
                </a:lnTo>
                <a:lnTo>
                  <a:pt x="232" y="48"/>
                </a:lnTo>
                <a:lnTo>
                  <a:pt x="232" y="64"/>
                </a:lnTo>
                <a:lnTo>
                  <a:pt x="216" y="72"/>
                </a:lnTo>
                <a:lnTo>
                  <a:pt x="208" y="80"/>
                </a:lnTo>
                <a:lnTo>
                  <a:pt x="184" y="72"/>
                </a:lnTo>
                <a:lnTo>
                  <a:pt x="192" y="56"/>
                </a:lnTo>
                <a:lnTo>
                  <a:pt x="192" y="48"/>
                </a:lnTo>
                <a:lnTo>
                  <a:pt x="176" y="32"/>
                </a:lnTo>
                <a:lnTo>
                  <a:pt x="152" y="32"/>
                </a:lnTo>
                <a:lnTo>
                  <a:pt x="136" y="8"/>
                </a:lnTo>
                <a:lnTo>
                  <a:pt x="120" y="0"/>
                </a:lnTo>
                <a:lnTo>
                  <a:pt x="112" y="8"/>
                </a:lnTo>
                <a:lnTo>
                  <a:pt x="88" y="0"/>
                </a:lnTo>
                <a:lnTo>
                  <a:pt x="72" y="16"/>
                </a:lnTo>
                <a:lnTo>
                  <a:pt x="72" y="32"/>
                </a:lnTo>
                <a:lnTo>
                  <a:pt x="56" y="40"/>
                </a:lnTo>
                <a:lnTo>
                  <a:pt x="64" y="64"/>
                </a:lnTo>
                <a:lnTo>
                  <a:pt x="48" y="88"/>
                </a:lnTo>
                <a:lnTo>
                  <a:pt x="32" y="136"/>
                </a:lnTo>
                <a:lnTo>
                  <a:pt x="40" y="168"/>
                </a:lnTo>
                <a:lnTo>
                  <a:pt x="32" y="192"/>
                </a:lnTo>
                <a:lnTo>
                  <a:pt x="32" y="208"/>
                </a:lnTo>
                <a:lnTo>
                  <a:pt x="24" y="216"/>
                </a:lnTo>
                <a:lnTo>
                  <a:pt x="24" y="248"/>
                </a:lnTo>
                <a:lnTo>
                  <a:pt x="16" y="264"/>
                </a:lnTo>
                <a:lnTo>
                  <a:pt x="16" y="296"/>
                </a:lnTo>
                <a:lnTo>
                  <a:pt x="16" y="312"/>
                </a:lnTo>
                <a:lnTo>
                  <a:pt x="16" y="344"/>
                </a:lnTo>
                <a:lnTo>
                  <a:pt x="24" y="344"/>
                </a:lnTo>
                <a:lnTo>
                  <a:pt x="24" y="352"/>
                </a:lnTo>
                <a:lnTo>
                  <a:pt x="16" y="352"/>
                </a:lnTo>
                <a:lnTo>
                  <a:pt x="24" y="352"/>
                </a:lnTo>
                <a:lnTo>
                  <a:pt x="16" y="384"/>
                </a:lnTo>
                <a:lnTo>
                  <a:pt x="8" y="400"/>
                </a:lnTo>
                <a:lnTo>
                  <a:pt x="8" y="416"/>
                </a:lnTo>
                <a:lnTo>
                  <a:pt x="0" y="440"/>
                </a:lnTo>
                <a:lnTo>
                  <a:pt x="0" y="456"/>
                </a:lnTo>
                <a:lnTo>
                  <a:pt x="0" y="464"/>
                </a:lnTo>
                <a:lnTo>
                  <a:pt x="8" y="456"/>
                </a:lnTo>
                <a:lnTo>
                  <a:pt x="8" y="480"/>
                </a:lnTo>
                <a:lnTo>
                  <a:pt x="16" y="488"/>
                </a:lnTo>
                <a:lnTo>
                  <a:pt x="40" y="488"/>
                </a:lnTo>
                <a:lnTo>
                  <a:pt x="56" y="488"/>
                </a:lnTo>
                <a:lnTo>
                  <a:pt x="56" y="496"/>
                </a:lnTo>
                <a:lnTo>
                  <a:pt x="48" y="464"/>
                </a:lnTo>
                <a:lnTo>
                  <a:pt x="56" y="456"/>
                </a:lnTo>
                <a:lnTo>
                  <a:pt x="64" y="448"/>
                </a:lnTo>
                <a:lnTo>
                  <a:pt x="72" y="424"/>
                </a:lnTo>
                <a:lnTo>
                  <a:pt x="96" y="408"/>
                </a:lnTo>
                <a:lnTo>
                  <a:pt x="96" y="392"/>
                </a:lnTo>
                <a:lnTo>
                  <a:pt x="88" y="392"/>
                </a:lnTo>
                <a:lnTo>
                  <a:pt x="72" y="376"/>
                </a:lnTo>
                <a:lnTo>
                  <a:pt x="72" y="368"/>
                </a:lnTo>
                <a:lnTo>
                  <a:pt x="80" y="360"/>
                </a:lnTo>
                <a:lnTo>
                  <a:pt x="96" y="352"/>
                </a:lnTo>
                <a:lnTo>
                  <a:pt x="96" y="344"/>
                </a:lnTo>
                <a:lnTo>
                  <a:pt x="104" y="344"/>
                </a:lnTo>
                <a:lnTo>
                  <a:pt x="104" y="328"/>
                </a:lnTo>
                <a:lnTo>
                  <a:pt x="112" y="320"/>
                </a:lnTo>
                <a:lnTo>
                  <a:pt x="104" y="312"/>
                </a:lnTo>
                <a:lnTo>
                  <a:pt x="112" y="312"/>
                </a:lnTo>
                <a:lnTo>
                  <a:pt x="120" y="312"/>
                </a:lnTo>
                <a:lnTo>
                  <a:pt x="120" y="304"/>
                </a:lnTo>
                <a:lnTo>
                  <a:pt x="112" y="304"/>
                </a:lnTo>
                <a:lnTo>
                  <a:pt x="104" y="304"/>
                </a:lnTo>
                <a:lnTo>
                  <a:pt x="104" y="280"/>
                </a:lnTo>
                <a:lnTo>
                  <a:pt x="120" y="288"/>
                </a:lnTo>
                <a:lnTo>
                  <a:pt x="136" y="280"/>
                </a:lnTo>
                <a:lnTo>
                  <a:pt x="144" y="256"/>
                </a:lnTo>
                <a:lnTo>
                  <a:pt x="136" y="248"/>
                </a:lnTo>
                <a:lnTo>
                  <a:pt x="144" y="248"/>
                </a:lnTo>
                <a:lnTo>
                  <a:pt x="160" y="248"/>
                </a:lnTo>
                <a:lnTo>
                  <a:pt x="200" y="240"/>
                </a:lnTo>
                <a:lnTo>
                  <a:pt x="208" y="216"/>
                </a:lnTo>
                <a:lnTo>
                  <a:pt x="208" y="208"/>
                </a:lnTo>
                <a:lnTo>
                  <a:pt x="200" y="200"/>
                </a:lnTo>
                <a:lnTo>
                  <a:pt x="200" y="192"/>
                </a:lnTo>
                <a:lnTo>
                  <a:pt x="184" y="184"/>
                </a:lnTo>
                <a:lnTo>
                  <a:pt x="184" y="17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82" name="Freeform 495"/>
          <p:cNvSpPr>
            <a:spLocks/>
          </p:cNvSpPr>
          <p:nvPr/>
        </p:nvSpPr>
        <p:spPr bwMode="ltGray">
          <a:xfrm>
            <a:off x="2692401" y="5050116"/>
            <a:ext cx="379412" cy="757238"/>
          </a:xfrm>
          <a:custGeom>
            <a:avLst/>
            <a:gdLst>
              <a:gd name="T0" fmla="*/ 2147483647 w 249"/>
              <a:gd name="T1" fmla="*/ 2147483647 h 497"/>
              <a:gd name="T2" fmla="*/ 2147483647 w 249"/>
              <a:gd name="T3" fmla="*/ 2147483647 h 497"/>
              <a:gd name="T4" fmla="*/ 2147483647 w 249"/>
              <a:gd name="T5" fmla="*/ 2147483647 h 497"/>
              <a:gd name="T6" fmla="*/ 2147483647 w 249"/>
              <a:gd name="T7" fmla="*/ 2147483647 h 497"/>
              <a:gd name="T8" fmla="*/ 2147483647 w 249"/>
              <a:gd name="T9" fmla="*/ 2147483647 h 497"/>
              <a:gd name="T10" fmla="*/ 2147483647 w 249"/>
              <a:gd name="T11" fmla="*/ 2147483647 h 497"/>
              <a:gd name="T12" fmla="*/ 2147483647 w 249"/>
              <a:gd name="T13" fmla="*/ 2147483647 h 497"/>
              <a:gd name="T14" fmla="*/ 2147483647 w 249"/>
              <a:gd name="T15" fmla="*/ 0 h 497"/>
              <a:gd name="T16" fmla="*/ 2147483647 w 249"/>
              <a:gd name="T17" fmla="*/ 0 h 497"/>
              <a:gd name="T18" fmla="*/ 2147483647 w 249"/>
              <a:gd name="T19" fmla="*/ 2147483647 h 497"/>
              <a:gd name="T20" fmla="*/ 2147483647 w 249"/>
              <a:gd name="T21" fmla="*/ 2147483647 h 497"/>
              <a:gd name="T22" fmla="*/ 2147483647 w 249"/>
              <a:gd name="T23" fmla="*/ 2147483647 h 497"/>
              <a:gd name="T24" fmla="*/ 2147483647 w 249"/>
              <a:gd name="T25" fmla="*/ 2147483647 h 497"/>
              <a:gd name="T26" fmla="*/ 2147483647 w 249"/>
              <a:gd name="T27" fmla="*/ 2147483647 h 497"/>
              <a:gd name="T28" fmla="*/ 2147483647 w 249"/>
              <a:gd name="T29" fmla="*/ 2147483647 h 497"/>
              <a:gd name="T30" fmla="*/ 2147483647 w 249"/>
              <a:gd name="T31" fmla="*/ 2147483647 h 497"/>
              <a:gd name="T32" fmla="*/ 2147483647 w 249"/>
              <a:gd name="T33" fmla="*/ 2147483647 h 497"/>
              <a:gd name="T34" fmla="*/ 2147483647 w 249"/>
              <a:gd name="T35" fmla="*/ 2147483647 h 497"/>
              <a:gd name="T36" fmla="*/ 2147483647 w 249"/>
              <a:gd name="T37" fmla="*/ 2147483647 h 497"/>
              <a:gd name="T38" fmla="*/ 2147483647 w 249"/>
              <a:gd name="T39" fmla="*/ 2147483647 h 497"/>
              <a:gd name="T40" fmla="*/ 0 w 249"/>
              <a:gd name="T41" fmla="*/ 2147483647 h 497"/>
              <a:gd name="T42" fmla="*/ 2147483647 w 249"/>
              <a:gd name="T43" fmla="*/ 2147483647 h 497"/>
              <a:gd name="T44" fmla="*/ 2147483647 w 249"/>
              <a:gd name="T45" fmla="*/ 2147483647 h 497"/>
              <a:gd name="T46" fmla="*/ 2147483647 w 249"/>
              <a:gd name="T47" fmla="*/ 2147483647 h 497"/>
              <a:gd name="T48" fmla="*/ 2147483647 w 249"/>
              <a:gd name="T49" fmla="*/ 2147483647 h 497"/>
              <a:gd name="T50" fmla="*/ 2147483647 w 249"/>
              <a:gd name="T51" fmla="*/ 2147483647 h 497"/>
              <a:gd name="T52" fmla="*/ 2147483647 w 249"/>
              <a:gd name="T53" fmla="*/ 2147483647 h 497"/>
              <a:gd name="T54" fmla="*/ 2147483647 w 249"/>
              <a:gd name="T55" fmla="*/ 2147483647 h 497"/>
              <a:gd name="T56" fmla="*/ 2147483647 w 249"/>
              <a:gd name="T57" fmla="*/ 2147483647 h 497"/>
              <a:gd name="T58" fmla="*/ 2147483647 w 249"/>
              <a:gd name="T59" fmla="*/ 2147483647 h 497"/>
              <a:gd name="T60" fmla="*/ 2147483647 w 249"/>
              <a:gd name="T61" fmla="*/ 2147483647 h 497"/>
              <a:gd name="T62" fmla="*/ 2147483647 w 249"/>
              <a:gd name="T63" fmla="*/ 2147483647 h 497"/>
              <a:gd name="T64" fmla="*/ 2147483647 w 249"/>
              <a:gd name="T65" fmla="*/ 2147483647 h 497"/>
              <a:gd name="T66" fmla="*/ 2147483647 w 249"/>
              <a:gd name="T67" fmla="*/ 2147483647 h 497"/>
              <a:gd name="T68" fmla="*/ 2147483647 w 249"/>
              <a:gd name="T69" fmla="*/ 2147483647 h 497"/>
              <a:gd name="T70" fmla="*/ 2147483647 w 249"/>
              <a:gd name="T71" fmla="*/ 2147483647 h 497"/>
              <a:gd name="T72" fmla="*/ 2147483647 w 249"/>
              <a:gd name="T73" fmla="*/ 2147483647 h 497"/>
              <a:gd name="T74" fmla="*/ 2147483647 w 249"/>
              <a:gd name="T75" fmla="*/ 2147483647 h 497"/>
              <a:gd name="T76" fmla="*/ 2147483647 w 249"/>
              <a:gd name="T77" fmla="*/ 2147483647 h 497"/>
              <a:gd name="T78" fmla="*/ 2147483647 w 249"/>
              <a:gd name="T79" fmla="*/ 2147483647 h 497"/>
              <a:gd name="T80" fmla="*/ 2147483647 w 249"/>
              <a:gd name="T81" fmla="*/ 2147483647 h 497"/>
              <a:gd name="T82" fmla="*/ 2147483647 w 249"/>
              <a:gd name="T83" fmla="*/ 2147483647 h 4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9" h="497">
                <a:moveTo>
                  <a:pt x="184" y="176"/>
                </a:moveTo>
                <a:lnTo>
                  <a:pt x="200" y="120"/>
                </a:lnTo>
                <a:lnTo>
                  <a:pt x="232" y="80"/>
                </a:lnTo>
                <a:lnTo>
                  <a:pt x="248" y="72"/>
                </a:lnTo>
                <a:lnTo>
                  <a:pt x="240" y="48"/>
                </a:lnTo>
                <a:lnTo>
                  <a:pt x="232" y="48"/>
                </a:lnTo>
                <a:lnTo>
                  <a:pt x="232" y="64"/>
                </a:lnTo>
                <a:lnTo>
                  <a:pt x="216" y="72"/>
                </a:lnTo>
                <a:lnTo>
                  <a:pt x="208" y="80"/>
                </a:lnTo>
                <a:lnTo>
                  <a:pt x="184" y="72"/>
                </a:lnTo>
                <a:lnTo>
                  <a:pt x="192" y="56"/>
                </a:lnTo>
                <a:lnTo>
                  <a:pt x="192" y="48"/>
                </a:lnTo>
                <a:lnTo>
                  <a:pt x="176" y="32"/>
                </a:lnTo>
                <a:lnTo>
                  <a:pt x="152" y="32"/>
                </a:lnTo>
                <a:lnTo>
                  <a:pt x="136" y="8"/>
                </a:lnTo>
                <a:lnTo>
                  <a:pt x="120" y="0"/>
                </a:lnTo>
                <a:lnTo>
                  <a:pt x="112" y="8"/>
                </a:lnTo>
                <a:lnTo>
                  <a:pt x="88" y="0"/>
                </a:lnTo>
                <a:lnTo>
                  <a:pt x="72" y="16"/>
                </a:lnTo>
                <a:lnTo>
                  <a:pt x="72" y="32"/>
                </a:lnTo>
                <a:lnTo>
                  <a:pt x="56" y="40"/>
                </a:lnTo>
                <a:lnTo>
                  <a:pt x="64" y="64"/>
                </a:lnTo>
                <a:lnTo>
                  <a:pt x="48" y="88"/>
                </a:lnTo>
                <a:lnTo>
                  <a:pt x="32" y="136"/>
                </a:lnTo>
                <a:lnTo>
                  <a:pt x="40" y="168"/>
                </a:lnTo>
                <a:lnTo>
                  <a:pt x="32" y="192"/>
                </a:lnTo>
                <a:lnTo>
                  <a:pt x="32" y="208"/>
                </a:lnTo>
                <a:lnTo>
                  <a:pt x="24" y="216"/>
                </a:lnTo>
                <a:lnTo>
                  <a:pt x="24" y="248"/>
                </a:lnTo>
                <a:lnTo>
                  <a:pt x="16" y="264"/>
                </a:lnTo>
                <a:lnTo>
                  <a:pt x="16" y="296"/>
                </a:lnTo>
                <a:lnTo>
                  <a:pt x="16" y="312"/>
                </a:lnTo>
                <a:lnTo>
                  <a:pt x="16" y="344"/>
                </a:lnTo>
                <a:lnTo>
                  <a:pt x="24" y="344"/>
                </a:lnTo>
                <a:lnTo>
                  <a:pt x="24" y="352"/>
                </a:lnTo>
                <a:lnTo>
                  <a:pt x="16" y="352"/>
                </a:lnTo>
                <a:lnTo>
                  <a:pt x="24" y="352"/>
                </a:lnTo>
                <a:lnTo>
                  <a:pt x="16" y="384"/>
                </a:lnTo>
                <a:lnTo>
                  <a:pt x="8" y="400"/>
                </a:lnTo>
                <a:lnTo>
                  <a:pt x="8" y="416"/>
                </a:lnTo>
                <a:lnTo>
                  <a:pt x="0" y="440"/>
                </a:lnTo>
                <a:lnTo>
                  <a:pt x="0" y="456"/>
                </a:lnTo>
                <a:lnTo>
                  <a:pt x="0" y="464"/>
                </a:lnTo>
                <a:lnTo>
                  <a:pt x="8" y="456"/>
                </a:lnTo>
                <a:lnTo>
                  <a:pt x="8" y="480"/>
                </a:lnTo>
                <a:lnTo>
                  <a:pt x="16" y="488"/>
                </a:lnTo>
                <a:lnTo>
                  <a:pt x="40" y="488"/>
                </a:lnTo>
                <a:lnTo>
                  <a:pt x="56" y="488"/>
                </a:lnTo>
                <a:lnTo>
                  <a:pt x="56" y="496"/>
                </a:lnTo>
                <a:lnTo>
                  <a:pt x="48" y="464"/>
                </a:lnTo>
                <a:lnTo>
                  <a:pt x="56" y="456"/>
                </a:lnTo>
                <a:lnTo>
                  <a:pt x="64" y="448"/>
                </a:lnTo>
                <a:lnTo>
                  <a:pt x="72" y="424"/>
                </a:lnTo>
                <a:lnTo>
                  <a:pt x="96" y="408"/>
                </a:lnTo>
                <a:lnTo>
                  <a:pt x="96" y="392"/>
                </a:lnTo>
                <a:lnTo>
                  <a:pt x="88" y="392"/>
                </a:lnTo>
                <a:lnTo>
                  <a:pt x="72" y="376"/>
                </a:lnTo>
                <a:lnTo>
                  <a:pt x="72" y="368"/>
                </a:lnTo>
                <a:lnTo>
                  <a:pt x="80" y="360"/>
                </a:lnTo>
                <a:lnTo>
                  <a:pt x="96" y="352"/>
                </a:lnTo>
                <a:lnTo>
                  <a:pt x="96" y="344"/>
                </a:lnTo>
                <a:lnTo>
                  <a:pt x="104" y="344"/>
                </a:lnTo>
                <a:lnTo>
                  <a:pt x="104" y="328"/>
                </a:lnTo>
                <a:lnTo>
                  <a:pt x="112" y="320"/>
                </a:lnTo>
                <a:lnTo>
                  <a:pt x="104" y="312"/>
                </a:lnTo>
                <a:lnTo>
                  <a:pt x="112" y="312"/>
                </a:lnTo>
                <a:lnTo>
                  <a:pt x="120" y="312"/>
                </a:lnTo>
                <a:lnTo>
                  <a:pt x="120" y="304"/>
                </a:lnTo>
                <a:lnTo>
                  <a:pt x="112" y="304"/>
                </a:lnTo>
                <a:lnTo>
                  <a:pt x="104" y="304"/>
                </a:lnTo>
                <a:lnTo>
                  <a:pt x="104" y="280"/>
                </a:lnTo>
                <a:lnTo>
                  <a:pt x="120" y="288"/>
                </a:lnTo>
                <a:lnTo>
                  <a:pt x="136" y="280"/>
                </a:lnTo>
                <a:lnTo>
                  <a:pt x="144" y="256"/>
                </a:lnTo>
                <a:lnTo>
                  <a:pt x="136" y="248"/>
                </a:lnTo>
                <a:lnTo>
                  <a:pt x="144" y="248"/>
                </a:lnTo>
                <a:lnTo>
                  <a:pt x="160" y="248"/>
                </a:lnTo>
                <a:lnTo>
                  <a:pt x="200" y="240"/>
                </a:lnTo>
                <a:lnTo>
                  <a:pt x="208" y="216"/>
                </a:lnTo>
                <a:lnTo>
                  <a:pt x="208" y="208"/>
                </a:lnTo>
                <a:lnTo>
                  <a:pt x="200" y="200"/>
                </a:lnTo>
                <a:lnTo>
                  <a:pt x="200" y="192"/>
                </a:lnTo>
                <a:lnTo>
                  <a:pt x="184" y="184"/>
                </a:lnTo>
                <a:lnTo>
                  <a:pt x="184" y="17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83" name="Freeform 496"/>
          <p:cNvSpPr>
            <a:spLocks/>
          </p:cNvSpPr>
          <p:nvPr/>
        </p:nvSpPr>
        <p:spPr bwMode="ltGray">
          <a:xfrm>
            <a:off x="2973388" y="5232679"/>
            <a:ext cx="109538" cy="100012"/>
          </a:xfrm>
          <a:custGeom>
            <a:avLst/>
            <a:gdLst>
              <a:gd name="T0" fmla="*/ 2147483647 w 73"/>
              <a:gd name="T1" fmla="*/ 2147483647 h 65"/>
              <a:gd name="T2" fmla="*/ 2147483647 w 73"/>
              <a:gd name="T3" fmla="*/ 2147483647 h 65"/>
              <a:gd name="T4" fmla="*/ 2147483647 w 73"/>
              <a:gd name="T5" fmla="*/ 2147483647 h 65"/>
              <a:gd name="T6" fmla="*/ 2147483647 w 73"/>
              <a:gd name="T7" fmla="*/ 2147483647 h 65"/>
              <a:gd name="T8" fmla="*/ 2147483647 w 73"/>
              <a:gd name="T9" fmla="*/ 2147483647 h 65"/>
              <a:gd name="T10" fmla="*/ 2147483647 w 73"/>
              <a:gd name="T11" fmla="*/ 2147483647 h 65"/>
              <a:gd name="T12" fmla="*/ 2147483647 w 73"/>
              <a:gd name="T13" fmla="*/ 0 h 65"/>
              <a:gd name="T14" fmla="*/ 2147483647 w 73"/>
              <a:gd name="T15" fmla="*/ 0 h 65"/>
              <a:gd name="T16" fmla="*/ 0 w 73"/>
              <a:gd name="T17" fmla="*/ 2147483647 h 65"/>
              <a:gd name="T18" fmla="*/ 2147483647 w 73"/>
              <a:gd name="T19" fmla="*/ 2147483647 h 65"/>
              <a:gd name="T20" fmla="*/ 2147483647 w 73"/>
              <a:gd name="T21" fmla="*/ 2147483647 h 65"/>
              <a:gd name="T22" fmla="*/ 2147483647 w 73"/>
              <a:gd name="T23" fmla="*/ 2147483647 h 65"/>
              <a:gd name="T24" fmla="*/ 2147483647 w 73"/>
              <a:gd name="T25" fmla="*/ 2147483647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3" h="65">
                <a:moveTo>
                  <a:pt x="64" y="48"/>
                </a:moveTo>
                <a:lnTo>
                  <a:pt x="64" y="48"/>
                </a:lnTo>
                <a:lnTo>
                  <a:pt x="72" y="32"/>
                </a:lnTo>
                <a:lnTo>
                  <a:pt x="64" y="24"/>
                </a:lnTo>
                <a:lnTo>
                  <a:pt x="40" y="8"/>
                </a:lnTo>
                <a:lnTo>
                  <a:pt x="32" y="8"/>
                </a:lnTo>
                <a:lnTo>
                  <a:pt x="24" y="0"/>
                </a:lnTo>
                <a:lnTo>
                  <a:pt x="16" y="0"/>
                </a:lnTo>
                <a:lnTo>
                  <a:pt x="0" y="56"/>
                </a:lnTo>
                <a:lnTo>
                  <a:pt x="8" y="56"/>
                </a:lnTo>
                <a:lnTo>
                  <a:pt x="32" y="64"/>
                </a:lnTo>
                <a:lnTo>
                  <a:pt x="56" y="64"/>
                </a:lnTo>
                <a:lnTo>
                  <a:pt x="64" y="4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84" name="Freeform 497"/>
          <p:cNvSpPr>
            <a:spLocks/>
          </p:cNvSpPr>
          <p:nvPr/>
        </p:nvSpPr>
        <p:spPr bwMode="ltGray">
          <a:xfrm>
            <a:off x="2973388" y="5232679"/>
            <a:ext cx="109538" cy="100012"/>
          </a:xfrm>
          <a:custGeom>
            <a:avLst/>
            <a:gdLst>
              <a:gd name="T0" fmla="*/ 2147483647 w 73"/>
              <a:gd name="T1" fmla="*/ 2147483647 h 65"/>
              <a:gd name="T2" fmla="*/ 2147483647 w 73"/>
              <a:gd name="T3" fmla="*/ 2147483647 h 65"/>
              <a:gd name="T4" fmla="*/ 2147483647 w 73"/>
              <a:gd name="T5" fmla="*/ 2147483647 h 65"/>
              <a:gd name="T6" fmla="*/ 2147483647 w 73"/>
              <a:gd name="T7" fmla="*/ 2147483647 h 65"/>
              <a:gd name="T8" fmla="*/ 2147483647 w 73"/>
              <a:gd name="T9" fmla="*/ 2147483647 h 65"/>
              <a:gd name="T10" fmla="*/ 2147483647 w 73"/>
              <a:gd name="T11" fmla="*/ 0 h 65"/>
              <a:gd name="T12" fmla="*/ 2147483647 w 73"/>
              <a:gd name="T13" fmla="*/ 0 h 65"/>
              <a:gd name="T14" fmla="*/ 0 w 73"/>
              <a:gd name="T15" fmla="*/ 2147483647 h 65"/>
              <a:gd name="T16" fmla="*/ 2147483647 w 73"/>
              <a:gd name="T17" fmla="*/ 2147483647 h 65"/>
              <a:gd name="T18" fmla="*/ 2147483647 w 73"/>
              <a:gd name="T19" fmla="*/ 2147483647 h 65"/>
              <a:gd name="T20" fmla="*/ 2147483647 w 73"/>
              <a:gd name="T21" fmla="*/ 2147483647 h 65"/>
              <a:gd name="T22" fmla="*/ 2147483647 w 73"/>
              <a:gd name="T23" fmla="*/ 2147483647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3" h="65">
                <a:moveTo>
                  <a:pt x="64" y="48"/>
                </a:moveTo>
                <a:lnTo>
                  <a:pt x="72" y="32"/>
                </a:lnTo>
                <a:lnTo>
                  <a:pt x="64" y="24"/>
                </a:lnTo>
                <a:lnTo>
                  <a:pt x="40" y="8"/>
                </a:lnTo>
                <a:lnTo>
                  <a:pt x="32" y="8"/>
                </a:lnTo>
                <a:lnTo>
                  <a:pt x="24" y="0"/>
                </a:lnTo>
                <a:lnTo>
                  <a:pt x="16" y="0"/>
                </a:lnTo>
                <a:lnTo>
                  <a:pt x="0" y="56"/>
                </a:lnTo>
                <a:lnTo>
                  <a:pt x="8" y="56"/>
                </a:lnTo>
                <a:lnTo>
                  <a:pt x="32" y="64"/>
                </a:lnTo>
                <a:lnTo>
                  <a:pt x="56" y="64"/>
                </a:lnTo>
                <a:lnTo>
                  <a:pt x="64" y="4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85" name="Freeform 498"/>
          <p:cNvSpPr>
            <a:spLocks/>
          </p:cNvSpPr>
          <p:nvPr/>
        </p:nvSpPr>
        <p:spPr bwMode="ltGray">
          <a:xfrm>
            <a:off x="2679701" y="4524654"/>
            <a:ext cx="755650" cy="782637"/>
          </a:xfrm>
          <a:custGeom>
            <a:avLst/>
            <a:gdLst>
              <a:gd name="T0" fmla="*/ 2147483647 w 497"/>
              <a:gd name="T1" fmla="*/ 2147483647 h 513"/>
              <a:gd name="T2" fmla="*/ 2147483647 w 497"/>
              <a:gd name="T3" fmla="*/ 2147483647 h 513"/>
              <a:gd name="T4" fmla="*/ 2147483647 w 497"/>
              <a:gd name="T5" fmla="*/ 2147483647 h 513"/>
              <a:gd name="T6" fmla="*/ 2147483647 w 497"/>
              <a:gd name="T7" fmla="*/ 2147483647 h 513"/>
              <a:gd name="T8" fmla="*/ 2147483647 w 497"/>
              <a:gd name="T9" fmla="*/ 2147483647 h 513"/>
              <a:gd name="T10" fmla="*/ 2147483647 w 497"/>
              <a:gd name="T11" fmla="*/ 2147483647 h 513"/>
              <a:gd name="T12" fmla="*/ 2147483647 w 497"/>
              <a:gd name="T13" fmla="*/ 0 h 513"/>
              <a:gd name="T14" fmla="*/ 2147483647 w 497"/>
              <a:gd name="T15" fmla="*/ 2147483647 h 513"/>
              <a:gd name="T16" fmla="*/ 2147483647 w 497"/>
              <a:gd name="T17" fmla="*/ 2147483647 h 513"/>
              <a:gd name="T18" fmla="*/ 2147483647 w 497"/>
              <a:gd name="T19" fmla="*/ 2147483647 h 513"/>
              <a:gd name="T20" fmla="*/ 2147483647 w 497"/>
              <a:gd name="T21" fmla="*/ 2147483647 h 513"/>
              <a:gd name="T22" fmla="*/ 2147483647 w 497"/>
              <a:gd name="T23" fmla="*/ 2147483647 h 513"/>
              <a:gd name="T24" fmla="*/ 2147483647 w 497"/>
              <a:gd name="T25" fmla="*/ 2147483647 h 513"/>
              <a:gd name="T26" fmla="*/ 2147483647 w 497"/>
              <a:gd name="T27" fmla="*/ 2147483647 h 513"/>
              <a:gd name="T28" fmla="*/ 2147483647 w 497"/>
              <a:gd name="T29" fmla="*/ 2147483647 h 513"/>
              <a:gd name="T30" fmla="*/ 2147483647 w 497"/>
              <a:gd name="T31" fmla="*/ 2147483647 h 513"/>
              <a:gd name="T32" fmla="*/ 2147483647 w 497"/>
              <a:gd name="T33" fmla="*/ 2147483647 h 513"/>
              <a:gd name="T34" fmla="*/ 2147483647 w 497"/>
              <a:gd name="T35" fmla="*/ 2147483647 h 513"/>
              <a:gd name="T36" fmla="*/ 2147483647 w 497"/>
              <a:gd name="T37" fmla="*/ 2147483647 h 513"/>
              <a:gd name="T38" fmla="*/ 2147483647 w 497"/>
              <a:gd name="T39" fmla="*/ 2147483647 h 513"/>
              <a:gd name="T40" fmla="*/ 2147483647 w 497"/>
              <a:gd name="T41" fmla="*/ 2147483647 h 513"/>
              <a:gd name="T42" fmla="*/ 2147483647 w 497"/>
              <a:gd name="T43" fmla="*/ 2147483647 h 513"/>
              <a:gd name="T44" fmla="*/ 2147483647 w 497"/>
              <a:gd name="T45" fmla="*/ 2147483647 h 513"/>
              <a:gd name="T46" fmla="*/ 2147483647 w 497"/>
              <a:gd name="T47" fmla="*/ 2147483647 h 513"/>
              <a:gd name="T48" fmla="*/ 2147483647 w 497"/>
              <a:gd name="T49" fmla="*/ 2147483647 h 513"/>
              <a:gd name="T50" fmla="*/ 2147483647 w 497"/>
              <a:gd name="T51" fmla="*/ 2147483647 h 513"/>
              <a:gd name="T52" fmla="*/ 2147483647 w 497"/>
              <a:gd name="T53" fmla="*/ 2147483647 h 513"/>
              <a:gd name="T54" fmla="*/ 2147483647 w 497"/>
              <a:gd name="T55" fmla="*/ 2147483647 h 513"/>
              <a:gd name="T56" fmla="*/ 2147483647 w 497"/>
              <a:gd name="T57" fmla="*/ 2147483647 h 513"/>
              <a:gd name="T58" fmla="*/ 2147483647 w 497"/>
              <a:gd name="T59" fmla="*/ 2147483647 h 513"/>
              <a:gd name="T60" fmla="*/ 2147483647 w 497"/>
              <a:gd name="T61" fmla="*/ 2147483647 h 513"/>
              <a:gd name="T62" fmla="*/ 2147483647 w 497"/>
              <a:gd name="T63" fmla="*/ 2147483647 h 513"/>
              <a:gd name="T64" fmla="*/ 2147483647 w 497"/>
              <a:gd name="T65" fmla="*/ 2147483647 h 513"/>
              <a:gd name="T66" fmla="*/ 2147483647 w 497"/>
              <a:gd name="T67" fmla="*/ 2147483647 h 513"/>
              <a:gd name="T68" fmla="*/ 2147483647 w 497"/>
              <a:gd name="T69" fmla="*/ 2147483647 h 513"/>
              <a:gd name="T70" fmla="*/ 2147483647 w 497"/>
              <a:gd name="T71" fmla="*/ 2147483647 h 513"/>
              <a:gd name="T72" fmla="*/ 2147483647 w 497"/>
              <a:gd name="T73" fmla="*/ 2147483647 h 513"/>
              <a:gd name="T74" fmla="*/ 2147483647 w 497"/>
              <a:gd name="T75" fmla="*/ 2147483647 h 513"/>
              <a:gd name="T76" fmla="*/ 2147483647 w 497"/>
              <a:gd name="T77" fmla="*/ 2147483647 h 513"/>
              <a:gd name="T78" fmla="*/ 2147483647 w 497"/>
              <a:gd name="T79" fmla="*/ 2147483647 h 513"/>
              <a:gd name="T80" fmla="*/ 2147483647 w 497"/>
              <a:gd name="T81" fmla="*/ 2147483647 h 513"/>
              <a:gd name="T82" fmla="*/ 2147483647 w 497"/>
              <a:gd name="T83" fmla="*/ 2147483647 h 513"/>
              <a:gd name="T84" fmla="*/ 2147483647 w 497"/>
              <a:gd name="T85" fmla="*/ 2147483647 h 513"/>
              <a:gd name="T86" fmla="*/ 2147483647 w 497"/>
              <a:gd name="T87" fmla="*/ 2147483647 h 513"/>
              <a:gd name="T88" fmla="*/ 2147483647 w 497"/>
              <a:gd name="T89" fmla="*/ 2147483647 h 513"/>
              <a:gd name="T90" fmla="*/ 2147483647 w 497"/>
              <a:gd name="T91" fmla="*/ 2147483647 h 513"/>
              <a:gd name="T92" fmla="*/ 2147483647 w 497"/>
              <a:gd name="T93" fmla="*/ 2147483647 h 513"/>
              <a:gd name="T94" fmla="*/ 2147483647 w 497"/>
              <a:gd name="T95" fmla="*/ 2147483647 h 513"/>
              <a:gd name="T96" fmla="*/ 2147483647 w 497"/>
              <a:gd name="T97" fmla="*/ 2147483647 h 513"/>
              <a:gd name="T98" fmla="*/ 2147483647 w 497"/>
              <a:gd name="T99" fmla="*/ 2147483647 h 513"/>
              <a:gd name="T100" fmla="*/ 2147483647 w 497"/>
              <a:gd name="T101" fmla="*/ 2147483647 h 513"/>
              <a:gd name="T102" fmla="*/ 2147483647 w 497"/>
              <a:gd name="T103" fmla="*/ 2147483647 h 513"/>
              <a:gd name="T104" fmla="*/ 2147483647 w 497"/>
              <a:gd name="T105" fmla="*/ 2147483647 h 51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7" h="513">
                <a:moveTo>
                  <a:pt x="288" y="16"/>
                </a:moveTo>
                <a:lnTo>
                  <a:pt x="288" y="16"/>
                </a:lnTo>
                <a:lnTo>
                  <a:pt x="280" y="16"/>
                </a:lnTo>
                <a:lnTo>
                  <a:pt x="264" y="32"/>
                </a:lnTo>
                <a:lnTo>
                  <a:pt x="256" y="40"/>
                </a:lnTo>
                <a:lnTo>
                  <a:pt x="248" y="32"/>
                </a:lnTo>
                <a:lnTo>
                  <a:pt x="232" y="32"/>
                </a:lnTo>
                <a:lnTo>
                  <a:pt x="224" y="40"/>
                </a:lnTo>
                <a:lnTo>
                  <a:pt x="216" y="40"/>
                </a:lnTo>
                <a:lnTo>
                  <a:pt x="192" y="48"/>
                </a:lnTo>
                <a:lnTo>
                  <a:pt x="184" y="48"/>
                </a:lnTo>
                <a:lnTo>
                  <a:pt x="176" y="32"/>
                </a:lnTo>
                <a:lnTo>
                  <a:pt x="176" y="8"/>
                </a:lnTo>
                <a:lnTo>
                  <a:pt x="176" y="0"/>
                </a:lnTo>
                <a:lnTo>
                  <a:pt x="168" y="0"/>
                </a:lnTo>
                <a:lnTo>
                  <a:pt x="160" y="8"/>
                </a:lnTo>
                <a:lnTo>
                  <a:pt x="136" y="16"/>
                </a:lnTo>
                <a:lnTo>
                  <a:pt x="112" y="8"/>
                </a:lnTo>
                <a:lnTo>
                  <a:pt x="120" y="16"/>
                </a:lnTo>
                <a:lnTo>
                  <a:pt x="120" y="32"/>
                </a:lnTo>
                <a:lnTo>
                  <a:pt x="128" y="40"/>
                </a:lnTo>
                <a:lnTo>
                  <a:pt x="104" y="56"/>
                </a:lnTo>
                <a:lnTo>
                  <a:pt x="96" y="56"/>
                </a:lnTo>
                <a:lnTo>
                  <a:pt x="88" y="48"/>
                </a:lnTo>
                <a:lnTo>
                  <a:pt x="80" y="40"/>
                </a:lnTo>
                <a:lnTo>
                  <a:pt x="48" y="40"/>
                </a:lnTo>
                <a:lnTo>
                  <a:pt x="48" y="48"/>
                </a:lnTo>
                <a:lnTo>
                  <a:pt x="56" y="56"/>
                </a:lnTo>
                <a:lnTo>
                  <a:pt x="48" y="56"/>
                </a:lnTo>
                <a:lnTo>
                  <a:pt x="56" y="80"/>
                </a:lnTo>
                <a:lnTo>
                  <a:pt x="48" y="112"/>
                </a:lnTo>
                <a:lnTo>
                  <a:pt x="16" y="128"/>
                </a:lnTo>
                <a:lnTo>
                  <a:pt x="0" y="160"/>
                </a:lnTo>
                <a:lnTo>
                  <a:pt x="8" y="184"/>
                </a:lnTo>
                <a:lnTo>
                  <a:pt x="24" y="192"/>
                </a:lnTo>
                <a:lnTo>
                  <a:pt x="40" y="184"/>
                </a:lnTo>
                <a:lnTo>
                  <a:pt x="40" y="200"/>
                </a:lnTo>
                <a:lnTo>
                  <a:pt x="56" y="200"/>
                </a:lnTo>
                <a:lnTo>
                  <a:pt x="72" y="200"/>
                </a:lnTo>
                <a:lnTo>
                  <a:pt x="88" y="184"/>
                </a:lnTo>
                <a:lnTo>
                  <a:pt x="104" y="184"/>
                </a:lnTo>
                <a:lnTo>
                  <a:pt x="104" y="208"/>
                </a:lnTo>
                <a:lnTo>
                  <a:pt x="112" y="216"/>
                </a:lnTo>
                <a:lnTo>
                  <a:pt x="160" y="232"/>
                </a:lnTo>
                <a:lnTo>
                  <a:pt x="168" y="248"/>
                </a:lnTo>
                <a:lnTo>
                  <a:pt x="168" y="256"/>
                </a:lnTo>
                <a:lnTo>
                  <a:pt x="176" y="272"/>
                </a:lnTo>
                <a:lnTo>
                  <a:pt x="192" y="272"/>
                </a:lnTo>
                <a:lnTo>
                  <a:pt x="192" y="280"/>
                </a:lnTo>
                <a:lnTo>
                  <a:pt x="200" y="296"/>
                </a:lnTo>
                <a:lnTo>
                  <a:pt x="200" y="320"/>
                </a:lnTo>
                <a:lnTo>
                  <a:pt x="200" y="344"/>
                </a:lnTo>
                <a:lnTo>
                  <a:pt x="224" y="352"/>
                </a:lnTo>
                <a:lnTo>
                  <a:pt x="232" y="352"/>
                </a:lnTo>
                <a:lnTo>
                  <a:pt x="232" y="368"/>
                </a:lnTo>
                <a:lnTo>
                  <a:pt x="248" y="376"/>
                </a:lnTo>
                <a:lnTo>
                  <a:pt x="240" y="392"/>
                </a:lnTo>
                <a:lnTo>
                  <a:pt x="248" y="392"/>
                </a:lnTo>
                <a:lnTo>
                  <a:pt x="256" y="416"/>
                </a:lnTo>
                <a:lnTo>
                  <a:pt x="240" y="424"/>
                </a:lnTo>
                <a:lnTo>
                  <a:pt x="208" y="464"/>
                </a:lnTo>
                <a:lnTo>
                  <a:pt x="216" y="464"/>
                </a:lnTo>
                <a:lnTo>
                  <a:pt x="224" y="472"/>
                </a:lnTo>
                <a:lnTo>
                  <a:pt x="232" y="472"/>
                </a:lnTo>
                <a:lnTo>
                  <a:pt x="256" y="488"/>
                </a:lnTo>
                <a:lnTo>
                  <a:pt x="264" y="496"/>
                </a:lnTo>
                <a:lnTo>
                  <a:pt x="256" y="512"/>
                </a:lnTo>
                <a:lnTo>
                  <a:pt x="272" y="496"/>
                </a:lnTo>
                <a:lnTo>
                  <a:pt x="288" y="480"/>
                </a:lnTo>
                <a:lnTo>
                  <a:pt x="304" y="448"/>
                </a:lnTo>
                <a:lnTo>
                  <a:pt x="320" y="432"/>
                </a:lnTo>
                <a:lnTo>
                  <a:pt x="320" y="400"/>
                </a:lnTo>
                <a:lnTo>
                  <a:pt x="328" y="384"/>
                </a:lnTo>
                <a:lnTo>
                  <a:pt x="344" y="376"/>
                </a:lnTo>
                <a:lnTo>
                  <a:pt x="368" y="360"/>
                </a:lnTo>
                <a:lnTo>
                  <a:pt x="400" y="360"/>
                </a:lnTo>
                <a:lnTo>
                  <a:pt x="400" y="352"/>
                </a:lnTo>
                <a:lnTo>
                  <a:pt x="416" y="344"/>
                </a:lnTo>
                <a:lnTo>
                  <a:pt x="416" y="336"/>
                </a:lnTo>
                <a:lnTo>
                  <a:pt x="432" y="312"/>
                </a:lnTo>
                <a:lnTo>
                  <a:pt x="432" y="296"/>
                </a:lnTo>
                <a:lnTo>
                  <a:pt x="440" y="288"/>
                </a:lnTo>
                <a:lnTo>
                  <a:pt x="440" y="232"/>
                </a:lnTo>
                <a:lnTo>
                  <a:pt x="480" y="184"/>
                </a:lnTo>
                <a:lnTo>
                  <a:pt x="496" y="160"/>
                </a:lnTo>
                <a:lnTo>
                  <a:pt x="488" y="128"/>
                </a:lnTo>
                <a:lnTo>
                  <a:pt x="464" y="128"/>
                </a:lnTo>
                <a:lnTo>
                  <a:pt x="424" y="96"/>
                </a:lnTo>
                <a:lnTo>
                  <a:pt x="408" y="104"/>
                </a:lnTo>
                <a:lnTo>
                  <a:pt x="384" y="96"/>
                </a:lnTo>
                <a:lnTo>
                  <a:pt x="368" y="96"/>
                </a:lnTo>
                <a:lnTo>
                  <a:pt x="368" y="88"/>
                </a:lnTo>
                <a:lnTo>
                  <a:pt x="368" y="80"/>
                </a:lnTo>
                <a:lnTo>
                  <a:pt x="360" y="80"/>
                </a:lnTo>
                <a:lnTo>
                  <a:pt x="328" y="72"/>
                </a:lnTo>
                <a:lnTo>
                  <a:pt x="320" y="80"/>
                </a:lnTo>
                <a:lnTo>
                  <a:pt x="320" y="64"/>
                </a:lnTo>
                <a:lnTo>
                  <a:pt x="312" y="64"/>
                </a:lnTo>
                <a:lnTo>
                  <a:pt x="296" y="64"/>
                </a:lnTo>
                <a:lnTo>
                  <a:pt x="296" y="80"/>
                </a:lnTo>
                <a:lnTo>
                  <a:pt x="288" y="72"/>
                </a:lnTo>
                <a:lnTo>
                  <a:pt x="280" y="80"/>
                </a:lnTo>
                <a:lnTo>
                  <a:pt x="288" y="64"/>
                </a:lnTo>
                <a:lnTo>
                  <a:pt x="304" y="48"/>
                </a:lnTo>
                <a:lnTo>
                  <a:pt x="304" y="40"/>
                </a:lnTo>
                <a:lnTo>
                  <a:pt x="296" y="40"/>
                </a:lnTo>
                <a:lnTo>
                  <a:pt x="288"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86" name="Freeform 499"/>
          <p:cNvSpPr>
            <a:spLocks/>
          </p:cNvSpPr>
          <p:nvPr/>
        </p:nvSpPr>
        <p:spPr bwMode="ltGray">
          <a:xfrm>
            <a:off x="2679701" y="4524654"/>
            <a:ext cx="755650" cy="782637"/>
          </a:xfrm>
          <a:custGeom>
            <a:avLst/>
            <a:gdLst>
              <a:gd name="T0" fmla="*/ 2147483647 w 497"/>
              <a:gd name="T1" fmla="*/ 2147483647 h 513"/>
              <a:gd name="T2" fmla="*/ 2147483647 w 497"/>
              <a:gd name="T3" fmla="*/ 2147483647 h 513"/>
              <a:gd name="T4" fmla="*/ 2147483647 w 497"/>
              <a:gd name="T5" fmla="*/ 2147483647 h 513"/>
              <a:gd name="T6" fmla="*/ 2147483647 w 497"/>
              <a:gd name="T7" fmla="*/ 2147483647 h 513"/>
              <a:gd name="T8" fmla="*/ 2147483647 w 497"/>
              <a:gd name="T9" fmla="*/ 2147483647 h 513"/>
              <a:gd name="T10" fmla="*/ 2147483647 w 497"/>
              <a:gd name="T11" fmla="*/ 2147483647 h 513"/>
              <a:gd name="T12" fmla="*/ 2147483647 w 497"/>
              <a:gd name="T13" fmla="*/ 0 h 513"/>
              <a:gd name="T14" fmla="*/ 2147483647 w 497"/>
              <a:gd name="T15" fmla="*/ 2147483647 h 513"/>
              <a:gd name="T16" fmla="*/ 2147483647 w 497"/>
              <a:gd name="T17" fmla="*/ 2147483647 h 513"/>
              <a:gd name="T18" fmla="*/ 2147483647 w 497"/>
              <a:gd name="T19" fmla="*/ 2147483647 h 513"/>
              <a:gd name="T20" fmla="*/ 2147483647 w 497"/>
              <a:gd name="T21" fmla="*/ 2147483647 h 513"/>
              <a:gd name="T22" fmla="*/ 2147483647 w 497"/>
              <a:gd name="T23" fmla="*/ 2147483647 h 513"/>
              <a:gd name="T24" fmla="*/ 2147483647 w 497"/>
              <a:gd name="T25" fmla="*/ 2147483647 h 513"/>
              <a:gd name="T26" fmla="*/ 2147483647 w 497"/>
              <a:gd name="T27" fmla="*/ 2147483647 h 513"/>
              <a:gd name="T28" fmla="*/ 2147483647 w 497"/>
              <a:gd name="T29" fmla="*/ 2147483647 h 513"/>
              <a:gd name="T30" fmla="*/ 0 w 497"/>
              <a:gd name="T31" fmla="*/ 2147483647 h 513"/>
              <a:gd name="T32" fmla="*/ 2147483647 w 497"/>
              <a:gd name="T33" fmla="*/ 2147483647 h 513"/>
              <a:gd name="T34" fmla="*/ 2147483647 w 497"/>
              <a:gd name="T35" fmla="*/ 2147483647 h 513"/>
              <a:gd name="T36" fmla="*/ 2147483647 w 497"/>
              <a:gd name="T37" fmla="*/ 2147483647 h 513"/>
              <a:gd name="T38" fmla="*/ 2147483647 w 497"/>
              <a:gd name="T39" fmla="*/ 2147483647 h 513"/>
              <a:gd name="T40" fmla="*/ 2147483647 w 497"/>
              <a:gd name="T41" fmla="*/ 2147483647 h 513"/>
              <a:gd name="T42" fmla="*/ 2147483647 w 497"/>
              <a:gd name="T43" fmla="*/ 2147483647 h 513"/>
              <a:gd name="T44" fmla="*/ 2147483647 w 497"/>
              <a:gd name="T45" fmla="*/ 2147483647 h 513"/>
              <a:gd name="T46" fmla="*/ 2147483647 w 497"/>
              <a:gd name="T47" fmla="*/ 2147483647 h 513"/>
              <a:gd name="T48" fmla="*/ 2147483647 w 497"/>
              <a:gd name="T49" fmla="*/ 2147483647 h 513"/>
              <a:gd name="T50" fmla="*/ 2147483647 w 497"/>
              <a:gd name="T51" fmla="*/ 2147483647 h 513"/>
              <a:gd name="T52" fmla="*/ 2147483647 w 497"/>
              <a:gd name="T53" fmla="*/ 2147483647 h 513"/>
              <a:gd name="T54" fmla="*/ 2147483647 w 497"/>
              <a:gd name="T55" fmla="*/ 2147483647 h 513"/>
              <a:gd name="T56" fmla="*/ 2147483647 w 497"/>
              <a:gd name="T57" fmla="*/ 2147483647 h 513"/>
              <a:gd name="T58" fmla="*/ 2147483647 w 497"/>
              <a:gd name="T59" fmla="*/ 2147483647 h 513"/>
              <a:gd name="T60" fmla="*/ 2147483647 w 497"/>
              <a:gd name="T61" fmla="*/ 2147483647 h 513"/>
              <a:gd name="T62" fmla="*/ 2147483647 w 497"/>
              <a:gd name="T63" fmla="*/ 2147483647 h 513"/>
              <a:gd name="T64" fmla="*/ 2147483647 w 497"/>
              <a:gd name="T65" fmla="*/ 2147483647 h 513"/>
              <a:gd name="T66" fmla="*/ 2147483647 w 497"/>
              <a:gd name="T67" fmla="*/ 2147483647 h 513"/>
              <a:gd name="T68" fmla="*/ 2147483647 w 497"/>
              <a:gd name="T69" fmla="*/ 2147483647 h 513"/>
              <a:gd name="T70" fmla="*/ 2147483647 w 497"/>
              <a:gd name="T71" fmla="*/ 2147483647 h 513"/>
              <a:gd name="T72" fmla="*/ 2147483647 w 497"/>
              <a:gd name="T73" fmla="*/ 2147483647 h 513"/>
              <a:gd name="T74" fmla="*/ 2147483647 w 497"/>
              <a:gd name="T75" fmla="*/ 2147483647 h 513"/>
              <a:gd name="T76" fmla="*/ 2147483647 w 497"/>
              <a:gd name="T77" fmla="*/ 2147483647 h 513"/>
              <a:gd name="T78" fmla="*/ 2147483647 w 497"/>
              <a:gd name="T79" fmla="*/ 2147483647 h 513"/>
              <a:gd name="T80" fmla="*/ 2147483647 w 497"/>
              <a:gd name="T81" fmla="*/ 2147483647 h 513"/>
              <a:gd name="T82" fmla="*/ 2147483647 w 497"/>
              <a:gd name="T83" fmla="*/ 2147483647 h 513"/>
              <a:gd name="T84" fmla="*/ 2147483647 w 497"/>
              <a:gd name="T85" fmla="*/ 2147483647 h 513"/>
              <a:gd name="T86" fmla="*/ 2147483647 w 497"/>
              <a:gd name="T87" fmla="*/ 2147483647 h 513"/>
              <a:gd name="T88" fmla="*/ 2147483647 w 497"/>
              <a:gd name="T89" fmla="*/ 2147483647 h 513"/>
              <a:gd name="T90" fmla="*/ 2147483647 w 497"/>
              <a:gd name="T91" fmla="*/ 2147483647 h 513"/>
              <a:gd name="T92" fmla="*/ 2147483647 w 497"/>
              <a:gd name="T93" fmla="*/ 2147483647 h 513"/>
              <a:gd name="T94" fmla="*/ 2147483647 w 497"/>
              <a:gd name="T95" fmla="*/ 2147483647 h 513"/>
              <a:gd name="T96" fmla="*/ 2147483647 w 497"/>
              <a:gd name="T97" fmla="*/ 2147483647 h 513"/>
              <a:gd name="T98" fmla="*/ 2147483647 w 497"/>
              <a:gd name="T99" fmla="*/ 2147483647 h 513"/>
              <a:gd name="T100" fmla="*/ 2147483647 w 497"/>
              <a:gd name="T101" fmla="*/ 2147483647 h 513"/>
              <a:gd name="T102" fmla="*/ 2147483647 w 497"/>
              <a:gd name="T103" fmla="*/ 2147483647 h 513"/>
              <a:gd name="T104" fmla="*/ 2147483647 w 497"/>
              <a:gd name="T105" fmla="*/ 2147483647 h 51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7" h="513">
                <a:moveTo>
                  <a:pt x="288" y="16"/>
                </a:moveTo>
                <a:lnTo>
                  <a:pt x="280" y="16"/>
                </a:lnTo>
                <a:lnTo>
                  <a:pt x="264" y="32"/>
                </a:lnTo>
                <a:lnTo>
                  <a:pt x="256" y="40"/>
                </a:lnTo>
                <a:lnTo>
                  <a:pt x="248" y="32"/>
                </a:lnTo>
                <a:lnTo>
                  <a:pt x="232" y="32"/>
                </a:lnTo>
                <a:lnTo>
                  <a:pt x="224" y="40"/>
                </a:lnTo>
                <a:lnTo>
                  <a:pt x="216" y="40"/>
                </a:lnTo>
                <a:lnTo>
                  <a:pt x="192" y="48"/>
                </a:lnTo>
                <a:lnTo>
                  <a:pt x="184" y="48"/>
                </a:lnTo>
                <a:lnTo>
                  <a:pt x="176" y="32"/>
                </a:lnTo>
                <a:lnTo>
                  <a:pt x="176" y="8"/>
                </a:lnTo>
                <a:lnTo>
                  <a:pt x="176" y="0"/>
                </a:lnTo>
                <a:lnTo>
                  <a:pt x="168" y="0"/>
                </a:lnTo>
                <a:lnTo>
                  <a:pt x="160" y="8"/>
                </a:lnTo>
                <a:lnTo>
                  <a:pt x="136" y="16"/>
                </a:lnTo>
                <a:lnTo>
                  <a:pt x="112" y="8"/>
                </a:lnTo>
                <a:lnTo>
                  <a:pt x="120" y="16"/>
                </a:lnTo>
                <a:lnTo>
                  <a:pt x="120" y="32"/>
                </a:lnTo>
                <a:lnTo>
                  <a:pt x="128" y="40"/>
                </a:lnTo>
                <a:lnTo>
                  <a:pt x="104" y="56"/>
                </a:lnTo>
                <a:lnTo>
                  <a:pt x="96" y="56"/>
                </a:lnTo>
                <a:lnTo>
                  <a:pt x="88" y="48"/>
                </a:lnTo>
                <a:lnTo>
                  <a:pt x="80" y="40"/>
                </a:lnTo>
                <a:lnTo>
                  <a:pt x="48" y="40"/>
                </a:lnTo>
                <a:lnTo>
                  <a:pt x="48" y="48"/>
                </a:lnTo>
                <a:lnTo>
                  <a:pt x="56" y="56"/>
                </a:lnTo>
                <a:lnTo>
                  <a:pt x="48" y="56"/>
                </a:lnTo>
                <a:lnTo>
                  <a:pt x="56" y="80"/>
                </a:lnTo>
                <a:lnTo>
                  <a:pt x="48" y="112"/>
                </a:lnTo>
                <a:lnTo>
                  <a:pt x="16" y="128"/>
                </a:lnTo>
                <a:lnTo>
                  <a:pt x="0" y="160"/>
                </a:lnTo>
                <a:lnTo>
                  <a:pt x="8" y="184"/>
                </a:lnTo>
                <a:lnTo>
                  <a:pt x="24" y="192"/>
                </a:lnTo>
                <a:lnTo>
                  <a:pt x="40" y="184"/>
                </a:lnTo>
                <a:lnTo>
                  <a:pt x="40" y="200"/>
                </a:lnTo>
                <a:lnTo>
                  <a:pt x="56" y="200"/>
                </a:lnTo>
                <a:lnTo>
                  <a:pt x="72" y="200"/>
                </a:lnTo>
                <a:lnTo>
                  <a:pt x="88" y="184"/>
                </a:lnTo>
                <a:lnTo>
                  <a:pt x="104" y="184"/>
                </a:lnTo>
                <a:lnTo>
                  <a:pt x="104" y="208"/>
                </a:lnTo>
                <a:lnTo>
                  <a:pt x="112" y="216"/>
                </a:lnTo>
                <a:lnTo>
                  <a:pt x="160" y="232"/>
                </a:lnTo>
                <a:lnTo>
                  <a:pt x="168" y="248"/>
                </a:lnTo>
                <a:lnTo>
                  <a:pt x="168" y="256"/>
                </a:lnTo>
                <a:lnTo>
                  <a:pt x="176" y="272"/>
                </a:lnTo>
                <a:lnTo>
                  <a:pt x="192" y="272"/>
                </a:lnTo>
                <a:lnTo>
                  <a:pt x="192" y="280"/>
                </a:lnTo>
                <a:lnTo>
                  <a:pt x="200" y="296"/>
                </a:lnTo>
                <a:lnTo>
                  <a:pt x="200" y="320"/>
                </a:lnTo>
                <a:lnTo>
                  <a:pt x="200" y="344"/>
                </a:lnTo>
                <a:lnTo>
                  <a:pt x="224" y="352"/>
                </a:lnTo>
                <a:lnTo>
                  <a:pt x="232" y="352"/>
                </a:lnTo>
                <a:lnTo>
                  <a:pt x="232" y="368"/>
                </a:lnTo>
                <a:lnTo>
                  <a:pt x="248" y="376"/>
                </a:lnTo>
                <a:lnTo>
                  <a:pt x="240" y="392"/>
                </a:lnTo>
                <a:lnTo>
                  <a:pt x="248" y="392"/>
                </a:lnTo>
                <a:lnTo>
                  <a:pt x="256" y="416"/>
                </a:lnTo>
                <a:lnTo>
                  <a:pt x="240" y="424"/>
                </a:lnTo>
                <a:lnTo>
                  <a:pt x="208" y="464"/>
                </a:lnTo>
                <a:lnTo>
                  <a:pt x="216" y="464"/>
                </a:lnTo>
                <a:lnTo>
                  <a:pt x="224" y="472"/>
                </a:lnTo>
                <a:lnTo>
                  <a:pt x="232" y="472"/>
                </a:lnTo>
                <a:lnTo>
                  <a:pt x="256" y="488"/>
                </a:lnTo>
                <a:lnTo>
                  <a:pt x="264" y="496"/>
                </a:lnTo>
                <a:lnTo>
                  <a:pt x="256" y="512"/>
                </a:lnTo>
                <a:lnTo>
                  <a:pt x="272" y="496"/>
                </a:lnTo>
                <a:lnTo>
                  <a:pt x="288" y="480"/>
                </a:lnTo>
                <a:lnTo>
                  <a:pt x="304" y="448"/>
                </a:lnTo>
                <a:lnTo>
                  <a:pt x="320" y="432"/>
                </a:lnTo>
                <a:lnTo>
                  <a:pt x="320" y="400"/>
                </a:lnTo>
                <a:lnTo>
                  <a:pt x="328" y="384"/>
                </a:lnTo>
                <a:lnTo>
                  <a:pt x="344" y="376"/>
                </a:lnTo>
                <a:lnTo>
                  <a:pt x="368" y="360"/>
                </a:lnTo>
                <a:lnTo>
                  <a:pt x="400" y="360"/>
                </a:lnTo>
                <a:lnTo>
                  <a:pt x="400" y="352"/>
                </a:lnTo>
                <a:lnTo>
                  <a:pt x="416" y="344"/>
                </a:lnTo>
                <a:lnTo>
                  <a:pt x="416" y="336"/>
                </a:lnTo>
                <a:lnTo>
                  <a:pt x="432" y="312"/>
                </a:lnTo>
                <a:lnTo>
                  <a:pt x="432" y="296"/>
                </a:lnTo>
                <a:lnTo>
                  <a:pt x="440" y="288"/>
                </a:lnTo>
                <a:lnTo>
                  <a:pt x="440" y="232"/>
                </a:lnTo>
                <a:lnTo>
                  <a:pt x="480" y="184"/>
                </a:lnTo>
                <a:lnTo>
                  <a:pt x="496" y="160"/>
                </a:lnTo>
                <a:lnTo>
                  <a:pt x="488" y="128"/>
                </a:lnTo>
                <a:lnTo>
                  <a:pt x="464" y="128"/>
                </a:lnTo>
                <a:lnTo>
                  <a:pt x="424" y="96"/>
                </a:lnTo>
                <a:lnTo>
                  <a:pt x="408" y="104"/>
                </a:lnTo>
                <a:lnTo>
                  <a:pt x="384" y="96"/>
                </a:lnTo>
                <a:lnTo>
                  <a:pt x="368" y="96"/>
                </a:lnTo>
                <a:lnTo>
                  <a:pt x="368" y="88"/>
                </a:lnTo>
                <a:lnTo>
                  <a:pt x="368" y="80"/>
                </a:lnTo>
                <a:lnTo>
                  <a:pt x="360" y="80"/>
                </a:lnTo>
                <a:lnTo>
                  <a:pt x="328" y="72"/>
                </a:lnTo>
                <a:lnTo>
                  <a:pt x="320" y="80"/>
                </a:lnTo>
                <a:lnTo>
                  <a:pt x="320" y="64"/>
                </a:lnTo>
                <a:lnTo>
                  <a:pt x="312" y="64"/>
                </a:lnTo>
                <a:lnTo>
                  <a:pt x="296" y="64"/>
                </a:lnTo>
                <a:lnTo>
                  <a:pt x="296" y="80"/>
                </a:lnTo>
                <a:lnTo>
                  <a:pt x="288" y="72"/>
                </a:lnTo>
                <a:lnTo>
                  <a:pt x="280" y="80"/>
                </a:lnTo>
                <a:lnTo>
                  <a:pt x="288" y="64"/>
                </a:lnTo>
                <a:lnTo>
                  <a:pt x="304" y="48"/>
                </a:lnTo>
                <a:lnTo>
                  <a:pt x="304" y="40"/>
                </a:lnTo>
                <a:lnTo>
                  <a:pt x="296" y="40"/>
                </a:lnTo>
                <a:lnTo>
                  <a:pt x="288"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87" name="Freeform 500"/>
          <p:cNvSpPr>
            <a:spLocks/>
          </p:cNvSpPr>
          <p:nvPr/>
        </p:nvSpPr>
        <p:spPr bwMode="ltGray">
          <a:xfrm>
            <a:off x="3055938" y="4511954"/>
            <a:ext cx="53975" cy="74612"/>
          </a:xfrm>
          <a:custGeom>
            <a:avLst/>
            <a:gdLst>
              <a:gd name="T0" fmla="*/ 0 w 33"/>
              <a:gd name="T1" fmla="*/ 2147483647 h 49"/>
              <a:gd name="T2" fmla="*/ 0 w 33"/>
              <a:gd name="T3" fmla="*/ 2147483647 h 49"/>
              <a:gd name="T4" fmla="*/ 2147483647 w 33"/>
              <a:gd name="T5" fmla="*/ 2147483647 h 49"/>
              <a:gd name="T6" fmla="*/ 2147483647 w 33"/>
              <a:gd name="T7" fmla="*/ 2147483647 h 49"/>
              <a:gd name="T8" fmla="*/ 2147483647 w 33"/>
              <a:gd name="T9" fmla="*/ 2147483647 h 49"/>
              <a:gd name="T10" fmla="*/ 0 w 33"/>
              <a:gd name="T11" fmla="*/ 0 h 49"/>
              <a:gd name="T12" fmla="*/ 0 w 33"/>
              <a:gd name="T13" fmla="*/ 2147483647 h 49"/>
              <a:gd name="T14" fmla="*/ 0 w 33"/>
              <a:gd name="T15" fmla="*/ 2147483647 h 49"/>
              <a:gd name="T16" fmla="*/ 0 w 33"/>
              <a:gd name="T17" fmla="*/ 2147483647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49">
                <a:moveTo>
                  <a:pt x="0" y="40"/>
                </a:moveTo>
                <a:lnTo>
                  <a:pt x="0" y="40"/>
                </a:lnTo>
                <a:lnTo>
                  <a:pt x="8" y="48"/>
                </a:lnTo>
                <a:lnTo>
                  <a:pt x="16" y="40"/>
                </a:lnTo>
                <a:lnTo>
                  <a:pt x="32" y="24"/>
                </a:lnTo>
                <a:lnTo>
                  <a:pt x="0" y="0"/>
                </a:lnTo>
                <a:lnTo>
                  <a:pt x="0" y="8"/>
                </a:lnTo>
                <a:lnTo>
                  <a:pt x="0" y="24"/>
                </a:lnTo>
                <a:lnTo>
                  <a:pt x="0" y="4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88" name="Freeform 501"/>
          <p:cNvSpPr>
            <a:spLocks/>
          </p:cNvSpPr>
          <p:nvPr/>
        </p:nvSpPr>
        <p:spPr bwMode="ltGray">
          <a:xfrm>
            <a:off x="3055938" y="4511954"/>
            <a:ext cx="53975" cy="74612"/>
          </a:xfrm>
          <a:custGeom>
            <a:avLst/>
            <a:gdLst>
              <a:gd name="T0" fmla="*/ 0 w 33"/>
              <a:gd name="T1" fmla="*/ 2147483647 h 49"/>
              <a:gd name="T2" fmla="*/ 2147483647 w 33"/>
              <a:gd name="T3" fmla="*/ 2147483647 h 49"/>
              <a:gd name="T4" fmla="*/ 2147483647 w 33"/>
              <a:gd name="T5" fmla="*/ 2147483647 h 49"/>
              <a:gd name="T6" fmla="*/ 2147483647 w 33"/>
              <a:gd name="T7" fmla="*/ 2147483647 h 49"/>
              <a:gd name="T8" fmla="*/ 0 w 33"/>
              <a:gd name="T9" fmla="*/ 0 h 49"/>
              <a:gd name="T10" fmla="*/ 0 w 33"/>
              <a:gd name="T11" fmla="*/ 2147483647 h 49"/>
              <a:gd name="T12" fmla="*/ 0 w 33"/>
              <a:gd name="T13" fmla="*/ 2147483647 h 49"/>
              <a:gd name="T14" fmla="*/ 0 w 33"/>
              <a:gd name="T15" fmla="*/ 2147483647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49">
                <a:moveTo>
                  <a:pt x="0" y="40"/>
                </a:moveTo>
                <a:lnTo>
                  <a:pt x="8" y="48"/>
                </a:lnTo>
                <a:lnTo>
                  <a:pt x="16" y="40"/>
                </a:lnTo>
                <a:lnTo>
                  <a:pt x="32" y="24"/>
                </a:lnTo>
                <a:lnTo>
                  <a:pt x="0" y="0"/>
                </a:lnTo>
                <a:lnTo>
                  <a:pt x="0" y="8"/>
                </a:lnTo>
                <a:lnTo>
                  <a:pt x="0" y="24"/>
                </a:lnTo>
                <a:lnTo>
                  <a:pt x="0" y="4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89" name="Freeform 502"/>
          <p:cNvSpPr>
            <a:spLocks/>
          </p:cNvSpPr>
          <p:nvPr/>
        </p:nvSpPr>
        <p:spPr bwMode="ltGray">
          <a:xfrm>
            <a:off x="2982913" y="4511954"/>
            <a:ext cx="74613" cy="74612"/>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0 h 49"/>
              <a:gd name="T10" fmla="*/ 2147483647 w 49"/>
              <a:gd name="T11" fmla="*/ 0 h 49"/>
              <a:gd name="T12" fmla="*/ 0 w 49"/>
              <a:gd name="T13" fmla="*/ 2147483647 h 49"/>
              <a:gd name="T14" fmla="*/ 2147483647 w 49"/>
              <a:gd name="T15" fmla="*/ 2147483647 h 49"/>
              <a:gd name="T16" fmla="*/ 2147483647 w 49"/>
              <a:gd name="T17" fmla="*/ 2147483647 h 49"/>
              <a:gd name="T18" fmla="*/ 2147483647 w 49"/>
              <a:gd name="T19" fmla="*/ 2147483647 h 49"/>
              <a:gd name="T20" fmla="*/ 2147483647 w 49"/>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 h="49">
                <a:moveTo>
                  <a:pt x="48" y="40"/>
                </a:moveTo>
                <a:lnTo>
                  <a:pt x="48" y="40"/>
                </a:lnTo>
                <a:lnTo>
                  <a:pt x="48" y="24"/>
                </a:lnTo>
                <a:lnTo>
                  <a:pt x="48" y="8"/>
                </a:lnTo>
                <a:lnTo>
                  <a:pt x="48" y="0"/>
                </a:lnTo>
                <a:lnTo>
                  <a:pt x="16" y="0"/>
                </a:lnTo>
                <a:lnTo>
                  <a:pt x="0" y="16"/>
                </a:lnTo>
                <a:lnTo>
                  <a:pt x="16" y="48"/>
                </a:lnTo>
                <a:lnTo>
                  <a:pt x="24" y="48"/>
                </a:lnTo>
                <a:lnTo>
                  <a:pt x="32" y="40"/>
                </a:lnTo>
                <a:lnTo>
                  <a:pt x="48" y="4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90" name="Freeform 503"/>
          <p:cNvSpPr>
            <a:spLocks/>
          </p:cNvSpPr>
          <p:nvPr/>
        </p:nvSpPr>
        <p:spPr bwMode="ltGray">
          <a:xfrm>
            <a:off x="2982913" y="4511954"/>
            <a:ext cx="74613" cy="74612"/>
          </a:xfrm>
          <a:custGeom>
            <a:avLst/>
            <a:gdLst>
              <a:gd name="T0" fmla="*/ 2147483647 w 49"/>
              <a:gd name="T1" fmla="*/ 2147483647 h 49"/>
              <a:gd name="T2" fmla="*/ 2147483647 w 49"/>
              <a:gd name="T3" fmla="*/ 2147483647 h 49"/>
              <a:gd name="T4" fmla="*/ 2147483647 w 49"/>
              <a:gd name="T5" fmla="*/ 2147483647 h 49"/>
              <a:gd name="T6" fmla="*/ 2147483647 w 49"/>
              <a:gd name="T7" fmla="*/ 0 h 49"/>
              <a:gd name="T8" fmla="*/ 2147483647 w 49"/>
              <a:gd name="T9" fmla="*/ 0 h 49"/>
              <a:gd name="T10" fmla="*/ 0 w 49"/>
              <a:gd name="T11" fmla="*/ 2147483647 h 49"/>
              <a:gd name="T12" fmla="*/ 2147483647 w 49"/>
              <a:gd name="T13" fmla="*/ 2147483647 h 49"/>
              <a:gd name="T14" fmla="*/ 2147483647 w 49"/>
              <a:gd name="T15" fmla="*/ 2147483647 h 49"/>
              <a:gd name="T16" fmla="*/ 2147483647 w 49"/>
              <a:gd name="T17" fmla="*/ 2147483647 h 49"/>
              <a:gd name="T18" fmla="*/ 2147483647 w 49"/>
              <a:gd name="T19" fmla="*/ 2147483647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49">
                <a:moveTo>
                  <a:pt x="48" y="40"/>
                </a:moveTo>
                <a:lnTo>
                  <a:pt x="48" y="24"/>
                </a:lnTo>
                <a:lnTo>
                  <a:pt x="48" y="8"/>
                </a:lnTo>
                <a:lnTo>
                  <a:pt x="48" y="0"/>
                </a:lnTo>
                <a:lnTo>
                  <a:pt x="16" y="0"/>
                </a:lnTo>
                <a:lnTo>
                  <a:pt x="0" y="16"/>
                </a:lnTo>
                <a:lnTo>
                  <a:pt x="16" y="48"/>
                </a:lnTo>
                <a:lnTo>
                  <a:pt x="24" y="48"/>
                </a:lnTo>
                <a:lnTo>
                  <a:pt x="32" y="40"/>
                </a:lnTo>
                <a:lnTo>
                  <a:pt x="48" y="4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91" name="Freeform 504"/>
          <p:cNvSpPr>
            <a:spLocks/>
          </p:cNvSpPr>
          <p:nvPr/>
        </p:nvSpPr>
        <p:spPr bwMode="ltGray">
          <a:xfrm>
            <a:off x="2921001" y="4462741"/>
            <a:ext cx="88900" cy="134938"/>
          </a:xfrm>
          <a:custGeom>
            <a:avLst/>
            <a:gdLst>
              <a:gd name="T0" fmla="*/ 2147483647 w 57"/>
              <a:gd name="T1" fmla="*/ 0 h 89"/>
              <a:gd name="T2" fmla="*/ 2147483647 w 57"/>
              <a:gd name="T3" fmla="*/ 0 h 89"/>
              <a:gd name="T4" fmla="*/ 2147483647 w 57"/>
              <a:gd name="T5" fmla="*/ 2147483647 h 89"/>
              <a:gd name="T6" fmla="*/ 2147483647 w 57"/>
              <a:gd name="T7" fmla="*/ 2147483647 h 89"/>
              <a:gd name="T8" fmla="*/ 2147483647 w 57"/>
              <a:gd name="T9" fmla="*/ 2147483647 h 89"/>
              <a:gd name="T10" fmla="*/ 2147483647 w 57"/>
              <a:gd name="T11" fmla="*/ 2147483647 h 89"/>
              <a:gd name="T12" fmla="*/ 2147483647 w 57"/>
              <a:gd name="T13" fmla="*/ 2147483647 h 89"/>
              <a:gd name="T14" fmla="*/ 2147483647 w 57"/>
              <a:gd name="T15" fmla="*/ 2147483647 h 89"/>
              <a:gd name="T16" fmla="*/ 2147483647 w 57"/>
              <a:gd name="T17" fmla="*/ 2147483647 h 89"/>
              <a:gd name="T18" fmla="*/ 2147483647 w 57"/>
              <a:gd name="T19" fmla="*/ 2147483647 h 89"/>
              <a:gd name="T20" fmla="*/ 2147483647 w 57"/>
              <a:gd name="T21" fmla="*/ 2147483647 h 89"/>
              <a:gd name="T22" fmla="*/ 2147483647 w 57"/>
              <a:gd name="T23" fmla="*/ 2147483647 h 89"/>
              <a:gd name="T24" fmla="*/ 2147483647 w 57"/>
              <a:gd name="T25" fmla="*/ 2147483647 h 89"/>
              <a:gd name="T26" fmla="*/ 2147483647 w 57"/>
              <a:gd name="T27" fmla="*/ 2147483647 h 89"/>
              <a:gd name="T28" fmla="*/ 0 w 57"/>
              <a:gd name="T29" fmla="*/ 2147483647 h 89"/>
              <a:gd name="T30" fmla="*/ 0 w 57"/>
              <a:gd name="T31" fmla="*/ 2147483647 h 89"/>
              <a:gd name="T32" fmla="*/ 2147483647 w 57"/>
              <a:gd name="T33" fmla="*/ 2147483647 h 89"/>
              <a:gd name="T34" fmla="*/ 2147483647 w 57"/>
              <a:gd name="T35" fmla="*/ 2147483647 h 89"/>
              <a:gd name="T36" fmla="*/ 2147483647 w 57"/>
              <a:gd name="T37" fmla="*/ 0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7" h="89">
                <a:moveTo>
                  <a:pt x="16" y="0"/>
                </a:moveTo>
                <a:lnTo>
                  <a:pt x="16" y="0"/>
                </a:lnTo>
                <a:lnTo>
                  <a:pt x="32" y="8"/>
                </a:lnTo>
                <a:lnTo>
                  <a:pt x="32" y="16"/>
                </a:lnTo>
                <a:lnTo>
                  <a:pt x="40" y="16"/>
                </a:lnTo>
                <a:lnTo>
                  <a:pt x="56" y="32"/>
                </a:lnTo>
                <a:lnTo>
                  <a:pt x="40" y="48"/>
                </a:lnTo>
                <a:lnTo>
                  <a:pt x="56" y="80"/>
                </a:lnTo>
                <a:lnTo>
                  <a:pt x="32" y="88"/>
                </a:lnTo>
                <a:lnTo>
                  <a:pt x="24" y="88"/>
                </a:lnTo>
                <a:lnTo>
                  <a:pt x="16" y="72"/>
                </a:lnTo>
                <a:lnTo>
                  <a:pt x="16" y="48"/>
                </a:lnTo>
                <a:lnTo>
                  <a:pt x="16" y="40"/>
                </a:lnTo>
                <a:lnTo>
                  <a:pt x="8" y="40"/>
                </a:lnTo>
                <a:lnTo>
                  <a:pt x="0" y="32"/>
                </a:lnTo>
                <a:lnTo>
                  <a:pt x="0" y="16"/>
                </a:lnTo>
                <a:lnTo>
                  <a:pt x="8" y="16"/>
                </a:lnTo>
                <a:lnTo>
                  <a:pt x="8" y="8"/>
                </a:lnTo>
                <a:lnTo>
                  <a:pt x="16"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92" name="Freeform 505"/>
          <p:cNvSpPr>
            <a:spLocks/>
          </p:cNvSpPr>
          <p:nvPr/>
        </p:nvSpPr>
        <p:spPr bwMode="ltGray">
          <a:xfrm>
            <a:off x="2921001" y="4462741"/>
            <a:ext cx="88900" cy="134938"/>
          </a:xfrm>
          <a:custGeom>
            <a:avLst/>
            <a:gdLst>
              <a:gd name="T0" fmla="*/ 2147483647 w 57"/>
              <a:gd name="T1" fmla="*/ 0 h 89"/>
              <a:gd name="T2" fmla="*/ 2147483647 w 57"/>
              <a:gd name="T3" fmla="*/ 2147483647 h 89"/>
              <a:gd name="T4" fmla="*/ 2147483647 w 57"/>
              <a:gd name="T5" fmla="*/ 2147483647 h 89"/>
              <a:gd name="T6" fmla="*/ 2147483647 w 57"/>
              <a:gd name="T7" fmla="*/ 2147483647 h 89"/>
              <a:gd name="T8" fmla="*/ 2147483647 w 57"/>
              <a:gd name="T9" fmla="*/ 2147483647 h 89"/>
              <a:gd name="T10" fmla="*/ 2147483647 w 57"/>
              <a:gd name="T11" fmla="*/ 2147483647 h 89"/>
              <a:gd name="T12" fmla="*/ 2147483647 w 57"/>
              <a:gd name="T13" fmla="*/ 2147483647 h 89"/>
              <a:gd name="T14" fmla="*/ 2147483647 w 57"/>
              <a:gd name="T15" fmla="*/ 2147483647 h 89"/>
              <a:gd name="T16" fmla="*/ 2147483647 w 57"/>
              <a:gd name="T17" fmla="*/ 2147483647 h 89"/>
              <a:gd name="T18" fmla="*/ 2147483647 w 57"/>
              <a:gd name="T19" fmla="*/ 2147483647 h 89"/>
              <a:gd name="T20" fmla="*/ 2147483647 w 57"/>
              <a:gd name="T21" fmla="*/ 2147483647 h 89"/>
              <a:gd name="T22" fmla="*/ 2147483647 w 57"/>
              <a:gd name="T23" fmla="*/ 2147483647 h 89"/>
              <a:gd name="T24" fmla="*/ 2147483647 w 57"/>
              <a:gd name="T25" fmla="*/ 2147483647 h 89"/>
              <a:gd name="T26" fmla="*/ 0 w 57"/>
              <a:gd name="T27" fmla="*/ 2147483647 h 89"/>
              <a:gd name="T28" fmla="*/ 0 w 57"/>
              <a:gd name="T29" fmla="*/ 2147483647 h 89"/>
              <a:gd name="T30" fmla="*/ 2147483647 w 57"/>
              <a:gd name="T31" fmla="*/ 2147483647 h 89"/>
              <a:gd name="T32" fmla="*/ 2147483647 w 57"/>
              <a:gd name="T33" fmla="*/ 2147483647 h 89"/>
              <a:gd name="T34" fmla="*/ 2147483647 w 5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7" h="89">
                <a:moveTo>
                  <a:pt x="16" y="0"/>
                </a:moveTo>
                <a:lnTo>
                  <a:pt x="32" y="8"/>
                </a:lnTo>
                <a:lnTo>
                  <a:pt x="32" y="16"/>
                </a:lnTo>
                <a:lnTo>
                  <a:pt x="40" y="16"/>
                </a:lnTo>
                <a:lnTo>
                  <a:pt x="56" y="32"/>
                </a:lnTo>
                <a:lnTo>
                  <a:pt x="40" y="48"/>
                </a:lnTo>
                <a:lnTo>
                  <a:pt x="56" y="80"/>
                </a:lnTo>
                <a:lnTo>
                  <a:pt x="32" y="88"/>
                </a:lnTo>
                <a:lnTo>
                  <a:pt x="24" y="88"/>
                </a:lnTo>
                <a:lnTo>
                  <a:pt x="16" y="72"/>
                </a:lnTo>
                <a:lnTo>
                  <a:pt x="16" y="48"/>
                </a:lnTo>
                <a:lnTo>
                  <a:pt x="16" y="40"/>
                </a:lnTo>
                <a:lnTo>
                  <a:pt x="8" y="40"/>
                </a:lnTo>
                <a:lnTo>
                  <a:pt x="0" y="32"/>
                </a:lnTo>
                <a:lnTo>
                  <a:pt x="0" y="16"/>
                </a:lnTo>
                <a:lnTo>
                  <a:pt x="8" y="16"/>
                </a:lnTo>
                <a:lnTo>
                  <a:pt x="8" y="8"/>
                </a:lnTo>
                <a:lnTo>
                  <a:pt x="16"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93" name="Freeform 506"/>
          <p:cNvSpPr>
            <a:spLocks/>
          </p:cNvSpPr>
          <p:nvPr/>
        </p:nvSpPr>
        <p:spPr bwMode="ltGray">
          <a:xfrm>
            <a:off x="2692401" y="4389716"/>
            <a:ext cx="257175" cy="220663"/>
          </a:xfrm>
          <a:custGeom>
            <a:avLst/>
            <a:gdLst>
              <a:gd name="T0" fmla="*/ 2147483647 w 169"/>
              <a:gd name="T1" fmla="*/ 2147483647 h 145"/>
              <a:gd name="T2" fmla="*/ 2147483647 w 169"/>
              <a:gd name="T3" fmla="*/ 2147483647 h 145"/>
              <a:gd name="T4" fmla="*/ 2147483647 w 169"/>
              <a:gd name="T5" fmla="*/ 2147483647 h 145"/>
              <a:gd name="T6" fmla="*/ 2147483647 w 169"/>
              <a:gd name="T7" fmla="*/ 2147483647 h 145"/>
              <a:gd name="T8" fmla="*/ 2147483647 w 169"/>
              <a:gd name="T9" fmla="*/ 2147483647 h 145"/>
              <a:gd name="T10" fmla="*/ 2147483647 w 169"/>
              <a:gd name="T11" fmla="*/ 2147483647 h 145"/>
              <a:gd name="T12" fmla="*/ 2147483647 w 169"/>
              <a:gd name="T13" fmla="*/ 2147483647 h 145"/>
              <a:gd name="T14" fmla="*/ 2147483647 w 169"/>
              <a:gd name="T15" fmla="*/ 2147483647 h 145"/>
              <a:gd name="T16" fmla="*/ 2147483647 w 169"/>
              <a:gd name="T17" fmla="*/ 2147483647 h 145"/>
              <a:gd name="T18" fmla="*/ 2147483647 w 169"/>
              <a:gd name="T19" fmla="*/ 2147483647 h 145"/>
              <a:gd name="T20" fmla="*/ 2147483647 w 169"/>
              <a:gd name="T21" fmla="*/ 2147483647 h 145"/>
              <a:gd name="T22" fmla="*/ 2147483647 w 169"/>
              <a:gd name="T23" fmla="*/ 2147483647 h 145"/>
              <a:gd name="T24" fmla="*/ 2147483647 w 169"/>
              <a:gd name="T25" fmla="*/ 2147483647 h 145"/>
              <a:gd name="T26" fmla="*/ 2147483647 w 169"/>
              <a:gd name="T27" fmla="*/ 2147483647 h 145"/>
              <a:gd name="T28" fmla="*/ 2147483647 w 169"/>
              <a:gd name="T29" fmla="*/ 2147483647 h 145"/>
              <a:gd name="T30" fmla="*/ 2147483647 w 169"/>
              <a:gd name="T31" fmla="*/ 2147483647 h 145"/>
              <a:gd name="T32" fmla="*/ 2147483647 w 169"/>
              <a:gd name="T33" fmla="*/ 2147483647 h 145"/>
              <a:gd name="T34" fmla="*/ 2147483647 w 169"/>
              <a:gd name="T35" fmla="*/ 2147483647 h 145"/>
              <a:gd name="T36" fmla="*/ 2147483647 w 169"/>
              <a:gd name="T37" fmla="*/ 2147483647 h 145"/>
              <a:gd name="T38" fmla="*/ 2147483647 w 169"/>
              <a:gd name="T39" fmla="*/ 2147483647 h 145"/>
              <a:gd name="T40" fmla="*/ 2147483647 w 169"/>
              <a:gd name="T41" fmla="*/ 2147483647 h 145"/>
              <a:gd name="T42" fmla="*/ 2147483647 w 169"/>
              <a:gd name="T43" fmla="*/ 2147483647 h 145"/>
              <a:gd name="T44" fmla="*/ 2147483647 w 169"/>
              <a:gd name="T45" fmla="*/ 2147483647 h 145"/>
              <a:gd name="T46" fmla="*/ 2147483647 w 169"/>
              <a:gd name="T47" fmla="*/ 2147483647 h 145"/>
              <a:gd name="T48" fmla="*/ 2147483647 w 169"/>
              <a:gd name="T49" fmla="*/ 2147483647 h 145"/>
              <a:gd name="T50" fmla="*/ 0 w 169"/>
              <a:gd name="T51" fmla="*/ 2147483647 h 145"/>
              <a:gd name="T52" fmla="*/ 2147483647 w 169"/>
              <a:gd name="T53" fmla="*/ 2147483647 h 145"/>
              <a:gd name="T54" fmla="*/ 2147483647 w 169"/>
              <a:gd name="T55" fmla="*/ 2147483647 h 145"/>
              <a:gd name="T56" fmla="*/ 2147483647 w 169"/>
              <a:gd name="T57" fmla="*/ 2147483647 h 145"/>
              <a:gd name="T58" fmla="*/ 2147483647 w 169"/>
              <a:gd name="T59" fmla="*/ 2147483647 h 145"/>
              <a:gd name="T60" fmla="*/ 2147483647 w 169"/>
              <a:gd name="T61" fmla="*/ 2147483647 h 145"/>
              <a:gd name="T62" fmla="*/ 2147483647 w 169"/>
              <a:gd name="T63" fmla="*/ 2147483647 h 145"/>
              <a:gd name="T64" fmla="*/ 2147483647 w 169"/>
              <a:gd name="T65" fmla="*/ 2147483647 h 145"/>
              <a:gd name="T66" fmla="*/ 2147483647 w 169"/>
              <a:gd name="T67" fmla="*/ 2147483647 h 145"/>
              <a:gd name="T68" fmla="*/ 2147483647 w 169"/>
              <a:gd name="T69" fmla="*/ 0 h 145"/>
              <a:gd name="T70" fmla="*/ 2147483647 w 169"/>
              <a:gd name="T71" fmla="*/ 2147483647 h 145"/>
              <a:gd name="T72" fmla="*/ 2147483647 w 169"/>
              <a:gd name="T73" fmla="*/ 2147483647 h 145"/>
              <a:gd name="T74" fmla="*/ 2147483647 w 169"/>
              <a:gd name="T75" fmla="*/ 2147483647 h 145"/>
              <a:gd name="T76" fmla="*/ 2147483647 w 169"/>
              <a:gd name="T77" fmla="*/ 2147483647 h 145"/>
              <a:gd name="T78" fmla="*/ 2147483647 w 169"/>
              <a:gd name="T79" fmla="*/ 2147483647 h 145"/>
              <a:gd name="T80" fmla="*/ 2147483647 w 169"/>
              <a:gd name="T81" fmla="*/ 2147483647 h 145"/>
              <a:gd name="T82" fmla="*/ 2147483647 w 169"/>
              <a:gd name="T83" fmla="*/ 2147483647 h 145"/>
              <a:gd name="T84" fmla="*/ 2147483647 w 169"/>
              <a:gd name="T85" fmla="*/ 2147483647 h 145"/>
              <a:gd name="T86" fmla="*/ 2147483647 w 169"/>
              <a:gd name="T87" fmla="*/ 2147483647 h 145"/>
              <a:gd name="T88" fmla="*/ 2147483647 w 169"/>
              <a:gd name="T89" fmla="*/ 2147483647 h 145"/>
              <a:gd name="T90" fmla="*/ 2147483647 w 169"/>
              <a:gd name="T91" fmla="*/ 2147483647 h 145"/>
              <a:gd name="T92" fmla="*/ 2147483647 w 169"/>
              <a:gd name="T93" fmla="*/ 2147483647 h 145"/>
              <a:gd name="T94" fmla="*/ 2147483647 w 169"/>
              <a:gd name="T95" fmla="*/ 2147483647 h 1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9" h="145">
                <a:moveTo>
                  <a:pt x="168" y="48"/>
                </a:moveTo>
                <a:lnTo>
                  <a:pt x="168" y="48"/>
                </a:lnTo>
                <a:lnTo>
                  <a:pt x="160" y="56"/>
                </a:lnTo>
                <a:lnTo>
                  <a:pt x="160" y="64"/>
                </a:lnTo>
                <a:lnTo>
                  <a:pt x="152" y="64"/>
                </a:lnTo>
                <a:lnTo>
                  <a:pt x="152" y="80"/>
                </a:lnTo>
                <a:lnTo>
                  <a:pt x="160" y="88"/>
                </a:lnTo>
                <a:lnTo>
                  <a:pt x="152" y="96"/>
                </a:lnTo>
                <a:lnTo>
                  <a:pt x="128" y="104"/>
                </a:lnTo>
                <a:lnTo>
                  <a:pt x="104" y="96"/>
                </a:lnTo>
                <a:lnTo>
                  <a:pt x="112" y="104"/>
                </a:lnTo>
                <a:lnTo>
                  <a:pt x="112" y="120"/>
                </a:lnTo>
                <a:lnTo>
                  <a:pt x="120" y="128"/>
                </a:lnTo>
                <a:lnTo>
                  <a:pt x="96" y="144"/>
                </a:lnTo>
                <a:lnTo>
                  <a:pt x="88" y="144"/>
                </a:lnTo>
                <a:lnTo>
                  <a:pt x="80" y="136"/>
                </a:lnTo>
                <a:lnTo>
                  <a:pt x="72" y="128"/>
                </a:lnTo>
                <a:lnTo>
                  <a:pt x="72" y="112"/>
                </a:lnTo>
                <a:lnTo>
                  <a:pt x="64" y="96"/>
                </a:lnTo>
                <a:lnTo>
                  <a:pt x="72" y="72"/>
                </a:lnTo>
                <a:lnTo>
                  <a:pt x="48" y="72"/>
                </a:lnTo>
                <a:lnTo>
                  <a:pt x="40" y="64"/>
                </a:lnTo>
                <a:lnTo>
                  <a:pt x="16" y="64"/>
                </a:lnTo>
                <a:lnTo>
                  <a:pt x="8" y="56"/>
                </a:lnTo>
                <a:lnTo>
                  <a:pt x="8" y="48"/>
                </a:lnTo>
                <a:lnTo>
                  <a:pt x="0" y="32"/>
                </a:lnTo>
                <a:lnTo>
                  <a:pt x="8" y="16"/>
                </a:lnTo>
                <a:lnTo>
                  <a:pt x="16" y="8"/>
                </a:lnTo>
                <a:lnTo>
                  <a:pt x="24" y="16"/>
                </a:lnTo>
                <a:lnTo>
                  <a:pt x="16" y="24"/>
                </a:lnTo>
                <a:lnTo>
                  <a:pt x="16" y="40"/>
                </a:lnTo>
                <a:lnTo>
                  <a:pt x="24" y="32"/>
                </a:lnTo>
                <a:lnTo>
                  <a:pt x="24" y="16"/>
                </a:lnTo>
                <a:lnTo>
                  <a:pt x="40" y="8"/>
                </a:lnTo>
                <a:lnTo>
                  <a:pt x="40" y="0"/>
                </a:lnTo>
                <a:lnTo>
                  <a:pt x="40" y="8"/>
                </a:lnTo>
                <a:lnTo>
                  <a:pt x="64" y="8"/>
                </a:lnTo>
                <a:lnTo>
                  <a:pt x="64" y="16"/>
                </a:lnTo>
                <a:lnTo>
                  <a:pt x="88" y="16"/>
                </a:lnTo>
                <a:lnTo>
                  <a:pt x="104" y="24"/>
                </a:lnTo>
                <a:lnTo>
                  <a:pt x="120" y="16"/>
                </a:lnTo>
                <a:lnTo>
                  <a:pt x="136" y="16"/>
                </a:lnTo>
                <a:lnTo>
                  <a:pt x="128" y="16"/>
                </a:lnTo>
                <a:lnTo>
                  <a:pt x="136" y="24"/>
                </a:lnTo>
                <a:lnTo>
                  <a:pt x="152" y="32"/>
                </a:lnTo>
                <a:lnTo>
                  <a:pt x="152" y="48"/>
                </a:lnTo>
                <a:lnTo>
                  <a:pt x="160" y="40"/>
                </a:lnTo>
                <a:lnTo>
                  <a:pt x="168" y="4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94" name="Freeform 507"/>
          <p:cNvSpPr>
            <a:spLocks/>
          </p:cNvSpPr>
          <p:nvPr/>
        </p:nvSpPr>
        <p:spPr bwMode="ltGray">
          <a:xfrm>
            <a:off x="2692401" y="4389716"/>
            <a:ext cx="257175" cy="220663"/>
          </a:xfrm>
          <a:custGeom>
            <a:avLst/>
            <a:gdLst>
              <a:gd name="T0" fmla="*/ 2147483647 w 169"/>
              <a:gd name="T1" fmla="*/ 2147483647 h 145"/>
              <a:gd name="T2" fmla="*/ 2147483647 w 169"/>
              <a:gd name="T3" fmla="*/ 2147483647 h 145"/>
              <a:gd name="T4" fmla="*/ 2147483647 w 169"/>
              <a:gd name="T5" fmla="*/ 2147483647 h 145"/>
              <a:gd name="T6" fmla="*/ 2147483647 w 169"/>
              <a:gd name="T7" fmla="*/ 2147483647 h 145"/>
              <a:gd name="T8" fmla="*/ 2147483647 w 169"/>
              <a:gd name="T9" fmla="*/ 2147483647 h 145"/>
              <a:gd name="T10" fmla="*/ 2147483647 w 169"/>
              <a:gd name="T11" fmla="*/ 2147483647 h 145"/>
              <a:gd name="T12" fmla="*/ 2147483647 w 169"/>
              <a:gd name="T13" fmla="*/ 2147483647 h 145"/>
              <a:gd name="T14" fmla="*/ 2147483647 w 169"/>
              <a:gd name="T15" fmla="*/ 2147483647 h 145"/>
              <a:gd name="T16" fmla="*/ 2147483647 w 169"/>
              <a:gd name="T17" fmla="*/ 2147483647 h 145"/>
              <a:gd name="T18" fmla="*/ 2147483647 w 169"/>
              <a:gd name="T19" fmla="*/ 2147483647 h 145"/>
              <a:gd name="T20" fmla="*/ 2147483647 w 169"/>
              <a:gd name="T21" fmla="*/ 2147483647 h 145"/>
              <a:gd name="T22" fmla="*/ 2147483647 w 169"/>
              <a:gd name="T23" fmla="*/ 2147483647 h 145"/>
              <a:gd name="T24" fmla="*/ 2147483647 w 169"/>
              <a:gd name="T25" fmla="*/ 2147483647 h 145"/>
              <a:gd name="T26" fmla="*/ 2147483647 w 169"/>
              <a:gd name="T27" fmla="*/ 2147483647 h 145"/>
              <a:gd name="T28" fmla="*/ 2147483647 w 169"/>
              <a:gd name="T29" fmla="*/ 2147483647 h 145"/>
              <a:gd name="T30" fmla="*/ 2147483647 w 169"/>
              <a:gd name="T31" fmla="*/ 2147483647 h 145"/>
              <a:gd name="T32" fmla="*/ 2147483647 w 169"/>
              <a:gd name="T33" fmla="*/ 2147483647 h 145"/>
              <a:gd name="T34" fmla="*/ 2147483647 w 169"/>
              <a:gd name="T35" fmla="*/ 2147483647 h 145"/>
              <a:gd name="T36" fmla="*/ 2147483647 w 169"/>
              <a:gd name="T37" fmla="*/ 2147483647 h 145"/>
              <a:gd name="T38" fmla="*/ 2147483647 w 169"/>
              <a:gd name="T39" fmla="*/ 2147483647 h 145"/>
              <a:gd name="T40" fmla="*/ 2147483647 w 169"/>
              <a:gd name="T41" fmla="*/ 2147483647 h 145"/>
              <a:gd name="T42" fmla="*/ 2147483647 w 169"/>
              <a:gd name="T43" fmla="*/ 2147483647 h 145"/>
              <a:gd name="T44" fmla="*/ 2147483647 w 169"/>
              <a:gd name="T45" fmla="*/ 2147483647 h 145"/>
              <a:gd name="T46" fmla="*/ 2147483647 w 169"/>
              <a:gd name="T47" fmla="*/ 2147483647 h 145"/>
              <a:gd name="T48" fmla="*/ 0 w 169"/>
              <a:gd name="T49" fmla="*/ 2147483647 h 145"/>
              <a:gd name="T50" fmla="*/ 2147483647 w 169"/>
              <a:gd name="T51" fmla="*/ 2147483647 h 145"/>
              <a:gd name="T52" fmla="*/ 2147483647 w 169"/>
              <a:gd name="T53" fmla="*/ 2147483647 h 145"/>
              <a:gd name="T54" fmla="*/ 2147483647 w 169"/>
              <a:gd name="T55" fmla="*/ 2147483647 h 145"/>
              <a:gd name="T56" fmla="*/ 2147483647 w 169"/>
              <a:gd name="T57" fmla="*/ 2147483647 h 145"/>
              <a:gd name="T58" fmla="*/ 2147483647 w 169"/>
              <a:gd name="T59" fmla="*/ 2147483647 h 145"/>
              <a:gd name="T60" fmla="*/ 2147483647 w 169"/>
              <a:gd name="T61" fmla="*/ 2147483647 h 145"/>
              <a:gd name="T62" fmla="*/ 2147483647 w 169"/>
              <a:gd name="T63" fmla="*/ 2147483647 h 145"/>
              <a:gd name="T64" fmla="*/ 2147483647 w 169"/>
              <a:gd name="T65" fmla="*/ 2147483647 h 145"/>
              <a:gd name="T66" fmla="*/ 2147483647 w 169"/>
              <a:gd name="T67" fmla="*/ 0 h 145"/>
              <a:gd name="T68" fmla="*/ 2147483647 w 169"/>
              <a:gd name="T69" fmla="*/ 2147483647 h 145"/>
              <a:gd name="T70" fmla="*/ 2147483647 w 169"/>
              <a:gd name="T71" fmla="*/ 2147483647 h 145"/>
              <a:gd name="T72" fmla="*/ 2147483647 w 169"/>
              <a:gd name="T73" fmla="*/ 2147483647 h 145"/>
              <a:gd name="T74" fmla="*/ 2147483647 w 169"/>
              <a:gd name="T75" fmla="*/ 2147483647 h 145"/>
              <a:gd name="T76" fmla="*/ 2147483647 w 169"/>
              <a:gd name="T77" fmla="*/ 2147483647 h 145"/>
              <a:gd name="T78" fmla="*/ 2147483647 w 169"/>
              <a:gd name="T79" fmla="*/ 2147483647 h 145"/>
              <a:gd name="T80" fmla="*/ 2147483647 w 169"/>
              <a:gd name="T81" fmla="*/ 2147483647 h 145"/>
              <a:gd name="T82" fmla="*/ 2147483647 w 169"/>
              <a:gd name="T83" fmla="*/ 2147483647 h 145"/>
              <a:gd name="T84" fmla="*/ 2147483647 w 169"/>
              <a:gd name="T85" fmla="*/ 2147483647 h 145"/>
              <a:gd name="T86" fmla="*/ 2147483647 w 169"/>
              <a:gd name="T87" fmla="*/ 2147483647 h 145"/>
              <a:gd name="T88" fmla="*/ 2147483647 w 169"/>
              <a:gd name="T89" fmla="*/ 2147483647 h 145"/>
              <a:gd name="T90" fmla="*/ 2147483647 w 169"/>
              <a:gd name="T91" fmla="*/ 2147483647 h 145"/>
              <a:gd name="T92" fmla="*/ 2147483647 w 169"/>
              <a:gd name="T93" fmla="*/ 2147483647 h 1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9" h="145">
                <a:moveTo>
                  <a:pt x="168" y="48"/>
                </a:moveTo>
                <a:lnTo>
                  <a:pt x="160" y="56"/>
                </a:lnTo>
                <a:lnTo>
                  <a:pt x="160" y="64"/>
                </a:lnTo>
                <a:lnTo>
                  <a:pt x="152" y="64"/>
                </a:lnTo>
                <a:lnTo>
                  <a:pt x="152" y="80"/>
                </a:lnTo>
                <a:lnTo>
                  <a:pt x="160" y="88"/>
                </a:lnTo>
                <a:lnTo>
                  <a:pt x="152" y="96"/>
                </a:lnTo>
                <a:lnTo>
                  <a:pt x="128" y="104"/>
                </a:lnTo>
                <a:lnTo>
                  <a:pt x="104" y="96"/>
                </a:lnTo>
                <a:lnTo>
                  <a:pt x="112" y="104"/>
                </a:lnTo>
                <a:lnTo>
                  <a:pt x="112" y="120"/>
                </a:lnTo>
                <a:lnTo>
                  <a:pt x="120" y="128"/>
                </a:lnTo>
                <a:lnTo>
                  <a:pt x="96" y="144"/>
                </a:lnTo>
                <a:lnTo>
                  <a:pt x="88" y="144"/>
                </a:lnTo>
                <a:lnTo>
                  <a:pt x="80" y="136"/>
                </a:lnTo>
                <a:lnTo>
                  <a:pt x="72" y="128"/>
                </a:lnTo>
                <a:lnTo>
                  <a:pt x="72" y="112"/>
                </a:lnTo>
                <a:lnTo>
                  <a:pt x="64" y="96"/>
                </a:lnTo>
                <a:lnTo>
                  <a:pt x="72" y="72"/>
                </a:lnTo>
                <a:lnTo>
                  <a:pt x="48" y="72"/>
                </a:lnTo>
                <a:lnTo>
                  <a:pt x="40" y="64"/>
                </a:lnTo>
                <a:lnTo>
                  <a:pt x="16" y="64"/>
                </a:lnTo>
                <a:lnTo>
                  <a:pt x="8" y="56"/>
                </a:lnTo>
                <a:lnTo>
                  <a:pt x="8" y="48"/>
                </a:lnTo>
                <a:lnTo>
                  <a:pt x="0" y="32"/>
                </a:lnTo>
                <a:lnTo>
                  <a:pt x="8" y="16"/>
                </a:lnTo>
                <a:lnTo>
                  <a:pt x="16" y="8"/>
                </a:lnTo>
                <a:lnTo>
                  <a:pt x="24" y="16"/>
                </a:lnTo>
                <a:lnTo>
                  <a:pt x="16" y="24"/>
                </a:lnTo>
                <a:lnTo>
                  <a:pt x="16" y="40"/>
                </a:lnTo>
                <a:lnTo>
                  <a:pt x="24" y="32"/>
                </a:lnTo>
                <a:lnTo>
                  <a:pt x="24" y="16"/>
                </a:lnTo>
                <a:lnTo>
                  <a:pt x="40" y="8"/>
                </a:lnTo>
                <a:lnTo>
                  <a:pt x="40" y="0"/>
                </a:lnTo>
                <a:lnTo>
                  <a:pt x="40" y="8"/>
                </a:lnTo>
                <a:lnTo>
                  <a:pt x="64" y="8"/>
                </a:lnTo>
                <a:lnTo>
                  <a:pt x="64" y="16"/>
                </a:lnTo>
                <a:lnTo>
                  <a:pt x="88" y="16"/>
                </a:lnTo>
                <a:lnTo>
                  <a:pt x="104" y="24"/>
                </a:lnTo>
                <a:lnTo>
                  <a:pt x="120" y="16"/>
                </a:lnTo>
                <a:lnTo>
                  <a:pt x="136" y="16"/>
                </a:lnTo>
                <a:lnTo>
                  <a:pt x="128" y="16"/>
                </a:lnTo>
                <a:lnTo>
                  <a:pt x="136" y="24"/>
                </a:lnTo>
                <a:lnTo>
                  <a:pt x="152" y="32"/>
                </a:lnTo>
                <a:lnTo>
                  <a:pt x="152" y="48"/>
                </a:lnTo>
                <a:lnTo>
                  <a:pt x="160" y="40"/>
                </a:lnTo>
                <a:lnTo>
                  <a:pt x="168" y="4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95" name="Freeform 508"/>
          <p:cNvSpPr>
            <a:spLocks/>
          </p:cNvSpPr>
          <p:nvPr/>
        </p:nvSpPr>
        <p:spPr bwMode="ltGray">
          <a:xfrm>
            <a:off x="2339976" y="4621491"/>
            <a:ext cx="12700" cy="26988"/>
          </a:xfrm>
          <a:custGeom>
            <a:avLst/>
            <a:gdLst>
              <a:gd name="T0" fmla="*/ 0 w 9"/>
              <a:gd name="T1" fmla="*/ 0 h 17"/>
              <a:gd name="T2" fmla="*/ 0 w 9"/>
              <a:gd name="T3" fmla="*/ 0 h 17"/>
              <a:gd name="T4" fmla="*/ 2147483647 w 9"/>
              <a:gd name="T5" fmla="*/ 2147483647 h 17"/>
              <a:gd name="T6" fmla="*/ 0 w 9"/>
              <a:gd name="T7" fmla="*/ 2147483647 h 17"/>
              <a:gd name="T8" fmla="*/ 2147483647 w 9"/>
              <a:gd name="T9" fmla="*/ 2147483647 h 17"/>
              <a:gd name="T10" fmla="*/ 2147483647 w 9"/>
              <a:gd name="T11" fmla="*/ 2147483647 h 17"/>
              <a:gd name="T12" fmla="*/ 0 w 9"/>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0" y="0"/>
                </a:moveTo>
                <a:lnTo>
                  <a:pt x="0" y="0"/>
                </a:lnTo>
                <a:lnTo>
                  <a:pt x="8" y="8"/>
                </a:lnTo>
                <a:lnTo>
                  <a:pt x="0" y="8"/>
                </a:lnTo>
                <a:lnTo>
                  <a:pt x="8" y="16"/>
                </a:lnTo>
                <a:lnTo>
                  <a:pt x="8" y="8"/>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96" name="Freeform 509"/>
          <p:cNvSpPr>
            <a:spLocks/>
          </p:cNvSpPr>
          <p:nvPr/>
        </p:nvSpPr>
        <p:spPr bwMode="ltGray">
          <a:xfrm>
            <a:off x="2339976" y="4621491"/>
            <a:ext cx="12700" cy="26988"/>
          </a:xfrm>
          <a:custGeom>
            <a:avLst/>
            <a:gdLst>
              <a:gd name="T0" fmla="*/ 0 w 9"/>
              <a:gd name="T1" fmla="*/ 0 h 17"/>
              <a:gd name="T2" fmla="*/ 2147483647 w 9"/>
              <a:gd name="T3" fmla="*/ 2147483647 h 17"/>
              <a:gd name="T4" fmla="*/ 0 w 9"/>
              <a:gd name="T5" fmla="*/ 2147483647 h 17"/>
              <a:gd name="T6" fmla="*/ 2147483647 w 9"/>
              <a:gd name="T7" fmla="*/ 2147483647 h 17"/>
              <a:gd name="T8" fmla="*/ 2147483647 w 9"/>
              <a:gd name="T9" fmla="*/ 2147483647 h 17"/>
              <a:gd name="T10" fmla="*/ 0 w 9"/>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7">
                <a:moveTo>
                  <a:pt x="0" y="0"/>
                </a:moveTo>
                <a:lnTo>
                  <a:pt x="8" y="8"/>
                </a:lnTo>
                <a:lnTo>
                  <a:pt x="0" y="8"/>
                </a:lnTo>
                <a:lnTo>
                  <a:pt x="8" y="16"/>
                </a:lnTo>
                <a:lnTo>
                  <a:pt x="8" y="8"/>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97" name="Freeform 510"/>
          <p:cNvSpPr>
            <a:spLocks/>
          </p:cNvSpPr>
          <p:nvPr/>
        </p:nvSpPr>
        <p:spPr bwMode="ltGray">
          <a:xfrm>
            <a:off x="993776" y="5243791"/>
            <a:ext cx="23812" cy="47625"/>
          </a:xfrm>
          <a:custGeom>
            <a:avLst/>
            <a:gdLst>
              <a:gd name="T0" fmla="*/ 2147483647 w 17"/>
              <a:gd name="T1" fmla="*/ 0 h 33"/>
              <a:gd name="T2" fmla="*/ 2147483647 w 17"/>
              <a:gd name="T3" fmla="*/ 0 h 33"/>
              <a:gd name="T4" fmla="*/ 0 w 17"/>
              <a:gd name="T5" fmla="*/ 2147483647 h 33"/>
              <a:gd name="T6" fmla="*/ 2147483647 w 17"/>
              <a:gd name="T7" fmla="*/ 2147483647 h 33"/>
              <a:gd name="T8" fmla="*/ 2147483647 w 17"/>
              <a:gd name="T9" fmla="*/ 2147483647 h 33"/>
              <a:gd name="T10" fmla="*/ 2147483647 w 17"/>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33">
                <a:moveTo>
                  <a:pt x="8" y="0"/>
                </a:moveTo>
                <a:lnTo>
                  <a:pt x="8" y="0"/>
                </a:lnTo>
                <a:lnTo>
                  <a:pt x="0" y="24"/>
                </a:lnTo>
                <a:lnTo>
                  <a:pt x="8" y="32"/>
                </a:lnTo>
                <a:lnTo>
                  <a:pt x="16" y="8"/>
                </a:lnTo>
                <a:lnTo>
                  <a:pt x="8"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98" name="Freeform 511"/>
          <p:cNvSpPr>
            <a:spLocks/>
          </p:cNvSpPr>
          <p:nvPr/>
        </p:nvSpPr>
        <p:spPr bwMode="ltGray">
          <a:xfrm>
            <a:off x="993776" y="5243791"/>
            <a:ext cx="23812" cy="47625"/>
          </a:xfrm>
          <a:custGeom>
            <a:avLst/>
            <a:gdLst>
              <a:gd name="T0" fmla="*/ 2147483647 w 17"/>
              <a:gd name="T1" fmla="*/ 0 h 33"/>
              <a:gd name="T2" fmla="*/ 0 w 17"/>
              <a:gd name="T3" fmla="*/ 2147483647 h 33"/>
              <a:gd name="T4" fmla="*/ 2147483647 w 17"/>
              <a:gd name="T5" fmla="*/ 2147483647 h 33"/>
              <a:gd name="T6" fmla="*/ 2147483647 w 17"/>
              <a:gd name="T7" fmla="*/ 2147483647 h 33"/>
              <a:gd name="T8" fmla="*/ 2147483647 w 17"/>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3">
                <a:moveTo>
                  <a:pt x="8" y="0"/>
                </a:moveTo>
                <a:lnTo>
                  <a:pt x="0" y="24"/>
                </a:lnTo>
                <a:lnTo>
                  <a:pt x="8" y="32"/>
                </a:lnTo>
                <a:lnTo>
                  <a:pt x="16" y="8"/>
                </a:lnTo>
                <a:lnTo>
                  <a:pt x="8"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699" name="Freeform 512"/>
          <p:cNvSpPr>
            <a:spLocks/>
          </p:cNvSpPr>
          <p:nvPr/>
        </p:nvSpPr>
        <p:spPr bwMode="ltGray">
          <a:xfrm>
            <a:off x="2913063" y="4413529"/>
            <a:ext cx="11113" cy="14287"/>
          </a:xfrm>
          <a:custGeom>
            <a:avLst/>
            <a:gdLst>
              <a:gd name="T0" fmla="*/ 0 w 9"/>
              <a:gd name="T1" fmla="*/ 2147483647 h 9"/>
              <a:gd name="T2" fmla="*/ 0 w 9"/>
              <a:gd name="T3" fmla="*/ 2147483647 h 9"/>
              <a:gd name="T4" fmla="*/ 2147483647 w 9"/>
              <a:gd name="T5" fmla="*/ 2147483647 h 9"/>
              <a:gd name="T6" fmla="*/ 2147483647 w 9"/>
              <a:gd name="T7" fmla="*/ 0 h 9"/>
              <a:gd name="T8" fmla="*/ 0 w 9"/>
              <a:gd name="T9" fmla="*/ 0 h 9"/>
              <a:gd name="T10" fmla="*/ 0 w 9"/>
              <a:gd name="T11" fmla="*/ 2147483647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9">
                <a:moveTo>
                  <a:pt x="0" y="8"/>
                </a:moveTo>
                <a:lnTo>
                  <a:pt x="0" y="8"/>
                </a:lnTo>
                <a:lnTo>
                  <a:pt x="8" y="8"/>
                </a:lnTo>
                <a:lnTo>
                  <a:pt x="8" y="0"/>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00" name="Freeform 513"/>
          <p:cNvSpPr>
            <a:spLocks/>
          </p:cNvSpPr>
          <p:nvPr/>
        </p:nvSpPr>
        <p:spPr bwMode="ltGray">
          <a:xfrm>
            <a:off x="2913063" y="4413529"/>
            <a:ext cx="11113" cy="14287"/>
          </a:xfrm>
          <a:custGeom>
            <a:avLst/>
            <a:gdLst>
              <a:gd name="T0" fmla="*/ 0 w 9"/>
              <a:gd name="T1" fmla="*/ 2147483647 h 9"/>
              <a:gd name="T2" fmla="*/ 2147483647 w 9"/>
              <a:gd name="T3" fmla="*/ 2147483647 h 9"/>
              <a:gd name="T4" fmla="*/ 2147483647 w 9"/>
              <a:gd name="T5" fmla="*/ 0 h 9"/>
              <a:gd name="T6" fmla="*/ 0 w 9"/>
              <a:gd name="T7" fmla="*/ 0 h 9"/>
              <a:gd name="T8" fmla="*/ 0 w 9"/>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0" y="8"/>
                </a:moveTo>
                <a:lnTo>
                  <a:pt x="8" y="8"/>
                </a:lnTo>
                <a:lnTo>
                  <a:pt x="8" y="0"/>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01" name="Freeform 514"/>
          <p:cNvSpPr>
            <a:spLocks/>
          </p:cNvSpPr>
          <p:nvPr/>
        </p:nvSpPr>
        <p:spPr bwMode="ltGray">
          <a:xfrm>
            <a:off x="2595563" y="4254779"/>
            <a:ext cx="38100" cy="25400"/>
          </a:xfrm>
          <a:custGeom>
            <a:avLst/>
            <a:gdLst>
              <a:gd name="T0" fmla="*/ 0 w 25"/>
              <a:gd name="T1" fmla="*/ 2147483647 h 17"/>
              <a:gd name="T2" fmla="*/ 0 w 25"/>
              <a:gd name="T3" fmla="*/ 2147483647 h 17"/>
              <a:gd name="T4" fmla="*/ 2147483647 w 25"/>
              <a:gd name="T5" fmla="*/ 2147483647 h 17"/>
              <a:gd name="T6" fmla="*/ 2147483647 w 25"/>
              <a:gd name="T7" fmla="*/ 2147483647 h 17"/>
              <a:gd name="T8" fmla="*/ 2147483647 w 25"/>
              <a:gd name="T9" fmla="*/ 0 h 17"/>
              <a:gd name="T10" fmla="*/ 0 w 25"/>
              <a:gd name="T11" fmla="*/ 214748364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7">
                <a:moveTo>
                  <a:pt x="0" y="8"/>
                </a:moveTo>
                <a:lnTo>
                  <a:pt x="0" y="8"/>
                </a:lnTo>
                <a:lnTo>
                  <a:pt x="16" y="16"/>
                </a:lnTo>
                <a:lnTo>
                  <a:pt x="24" y="8"/>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02" name="Freeform 515"/>
          <p:cNvSpPr>
            <a:spLocks/>
          </p:cNvSpPr>
          <p:nvPr/>
        </p:nvSpPr>
        <p:spPr bwMode="ltGray">
          <a:xfrm>
            <a:off x="2595563" y="4254779"/>
            <a:ext cx="38100" cy="25400"/>
          </a:xfrm>
          <a:custGeom>
            <a:avLst/>
            <a:gdLst>
              <a:gd name="T0" fmla="*/ 0 w 25"/>
              <a:gd name="T1" fmla="*/ 2147483647 h 17"/>
              <a:gd name="T2" fmla="*/ 2147483647 w 25"/>
              <a:gd name="T3" fmla="*/ 2147483647 h 17"/>
              <a:gd name="T4" fmla="*/ 2147483647 w 25"/>
              <a:gd name="T5" fmla="*/ 2147483647 h 17"/>
              <a:gd name="T6" fmla="*/ 2147483647 w 25"/>
              <a:gd name="T7" fmla="*/ 0 h 17"/>
              <a:gd name="T8" fmla="*/ 0 w 25"/>
              <a:gd name="T9" fmla="*/ 214748364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0" y="8"/>
                </a:moveTo>
                <a:lnTo>
                  <a:pt x="16" y="16"/>
                </a:lnTo>
                <a:lnTo>
                  <a:pt x="24" y="8"/>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03" name="Line 516"/>
          <p:cNvSpPr>
            <a:spLocks noChangeShapeType="1"/>
          </p:cNvSpPr>
          <p:nvPr/>
        </p:nvSpPr>
        <p:spPr bwMode="ltGray">
          <a:xfrm>
            <a:off x="2505076" y="4211916"/>
            <a:ext cx="0" cy="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latin typeface="+mn-lt"/>
            </a:endParaRPr>
          </a:p>
        </p:txBody>
      </p:sp>
      <p:sp>
        <p:nvSpPr>
          <p:cNvPr id="8704" name="Freeform 517"/>
          <p:cNvSpPr>
            <a:spLocks/>
          </p:cNvSpPr>
          <p:nvPr/>
        </p:nvSpPr>
        <p:spPr bwMode="ltGray">
          <a:xfrm>
            <a:off x="2474913" y="4156354"/>
            <a:ext cx="195263" cy="76200"/>
          </a:xfrm>
          <a:custGeom>
            <a:avLst/>
            <a:gdLst>
              <a:gd name="T0" fmla="*/ 0 w 129"/>
              <a:gd name="T1" fmla="*/ 2147483647 h 49"/>
              <a:gd name="T2" fmla="*/ 0 w 129"/>
              <a:gd name="T3" fmla="*/ 2147483647 h 49"/>
              <a:gd name="T4" fmla="*/ 2147483647 w 129"/>
              <a:gd name="T5" fmla="*/ 2147483647 h 49"/>
              <a:gd name="T6" fmla="*/ 2147483647 w 129"/>
              <a:gd name="T7" fmla="*/ 2147483647 h 49"/>
              <a:gd name="T8" fmla="*/ 2147483647 w 129"/>
              <a:gd name="T9" fmla="*/ 2147483647 h 49"/>
              <a:gd name="T10" fmla="*/ 2147483647 w 129"/>
              <a:gd name="T11" fmla="*/ 2147483647 h 49"/>
              <a:gd name="T12" fmla="*/ 2147483647 w 129"/>
              <a:gd name="T13" fmla="*/ 2147483647 h 49"/>
              <a:gd name="T14" fmla="*/ 2147483647 w 129"/>
              <a:gd name="T15" fmla="*/ 2147483647 h 49"/>
              <a:gd name="T16" fmla="*/ 2147483647 w 129"/>
              <a:gd name="T17" fmla="*/ 2147483647 h 49"/>
              <a:gd name="T18" fmla="*/ 2147483647 w 129"/>
              <a:gd name="T19" fmla="*/ 2147483647 h 49"/>
              <a:gd name="T20" fmla="*/ 2147483647 w 129"/>
              <a:gd name="T21" fmla="*/ 2147483647 h 49"/>
              <a:gd name="T22" fmla="*/ 2147483647 w 129"/>
              <a:gd name="T23" fmla="*/ 2147483647 h 49"/>
              <a:gd name="T24" fmla="*/ 2147483647 w 129"/>
              <a:gd name="T25" fmla="*/ 2147483647 h 49"/>
              <a:gd name="T26" fmla="*/ 2147483647 w 129"/>
              <a:gd name="T27" fmla="*/ 2147483647 h 49"/>
              <a:gd name="T28" fmla="*/ 2147483647 w 129"/>
              <a:gd name="T29" fmla="*/ 2147483647 h 49"/>
              <a:gd name="T30" fmla="*/ 2147483647 w 129"/>
              <a:gd name="T31" fmla="*/ 2147483647 h 49"/>
              <a:gd name="T32" fmla="*/ 2147483647 w 129"/>
              <a:gd name="T33" fmla="*/ 0 h 49"/>
              <a:gd name="T34" fmla="*/ 2147483647 w 129"/>
              <a:gd name="T35" fmla="*/ 2147483647 h 49"/>
              <a:gd name="T36" fmla="*/ 0 w 129"/>
              <a:gd name="T37" fmla="*/ 2147483647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9" h="49">
                <a:moveTo>
                  <a:pt x="0" y="24"/>
                </a:moveTo>
                <a:lnTo>
                  <a:pt x="0" y="24"/>
                </a:lnTo>
                <a:lnTo>
                  <a:pt x="8" y="24"/>
                </a:lnTo>
                <a:lnTo>
                  <a:pt x="24" y="8"/>
                </a:lnTo>
                <a:lnTo>
                  <a:pt x="40" y="16"/>
                </a:lnTo>
                <a:lnTo>
                  <a:pt x="32" y="16"/>
                </a:lnTo>
                <a:lnTo>
                  <a:pt x="40" y="16"/>
                </a:lnTo>
                <a:lnTo>
                  <a:pt x="72" y="24"/>
                </a:lnTo>
                <a:lnTo>
                  <a:pt x="80" y="40"/>
                </a:lnTo>
                <a:lnTo>
                  <a:pt x="96" y="40"/>
                </a:lnTo>
                <a:lnTo>
                  <a:pt x="88" y="48"/>
                </a:lnTo>
                <a:lnTo>
                  <a:pt x="128" y="48"/>
                </a:lnTo>
                <a:lnTo>
                  <a:pt x="120" y="40"/>
                </a:lnTo>
                <a:lnTo>
                  <a:pt x="112" y="40"/>
                </a:lnTo>
                <a:lnTo>
                  <a:pt x="112" y="32"/>
                </a:lnTo>
                <a:lnTo>
                  <a:pt x="80" y="16"/>
                </a:lnTo>
                <a:lnTo>
                  <a:pt x="40" y="0"/>
                </a:lnTo>
                <a:lnTo>
                  <a:pt x="16" y="8"/>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05" name="Freeform 518"/>
          <p:cNvSpPr>
            <a:spLocks/>
          </p:cNvSpPr>
          <p:nvPr/>
        </p:nvSpPr>
        <p:spPr bwMode="ltGray">
          <a:xfrm>
            <a:off x="2474913" y="4156354"/>
            <a:ext cx="195263" cy="76200"/>
          </a:xfrm>
          <a:custGeom>
            <a:avLst/>
            <a:gdLst>
              <a:gd name="T0" fmla="*/ 0 w 129"/>
              <a:gd name="T1" fmla="*/ 2147483647 h 49"/>
              <a:gd name="T2" fmla="*/ 2147483647 w 129"/>
              <a:gd name="T3" fmla="*/ 2147483647 h 49"/>
              <a:gd name="T4" fmla="*/ 2147483647 w 129"/>
              <a:gd name="T5" fmla="*/ 2147483647 h 49"/>
              <a:gd name="T6" fmla="*/ 2147483647 w 129"/>
              <a:gd name="T7" fmla="*/ 2147483647 h 49"/>
              <a:gd name="T8" fmla="*/ 2147483647 w 129"/>
              <a:gd name="T9" fmla="*/ 2147483647 h 49"/>
              <a:gd name="T10" fmla="*/ 2147483647 w 129"/>
              <a:gd name="T11" fmla="*/ 2147483647 h 49"/>
              <a:gd name="T12" fmla="*/ 2147483647 w 129"/>
              <a:gd name="T13" fmla="*/ 2147483647 h 49"/>
              <a:gd name="T14" fmla="*/ 2147483647 w 129"/>
              <a:gd name="T15" fmla="*/ 2147483647 h 49"/>
              <a:gd name="T16" fmla="*/ 2147483647 w 129"/>
              <a:gd name="T17" fmla="*/ 2147483647 h 49"/>
              <a:gd name="T18" fmla="*/ 2147483647 w 129"/>
              <a:gd name="T19" fmla="*/ 2147483647 h 49"/>
              <a:gd name="T20" fmla="*/ 2147483647 w 129"/>
              <a:gd name="T21" fmla="*/ 2147483647 h 49"/>
              <a:gd name="T22" fmla="*/ 2147483647 w 129"/>
              <a:gd name="T23" fmla="*/ 2147483647 h 49"/>
              <a:gd name="T24" fmla="*/ 2147483647 w 129"/>
              <a:gd name="T25" fmla="*/ 2147483647 h 49"/>
              <a:gd name="T26" fmla="*/ 2147483647 w 129"/>
              <a:gd name="T27" fmla="*/ 2147483647 h 49"/>
              <a:gd name="T28" fmla="*/ 2147483647 w 129"/>
              <a:gd name="T29" fmla="*/ 2147483647 h 49"/>
              <a:gd name="T30" fmla="*/ 2147483647 w 129"/>
              <a:gd name="T31" fmla="*/ 0 h 49"/>
              <a:gd name="T32" fmla="*/ 2147483647 w 129"/>
              <a:gd name="T33" fmla="*/ 2147483647 h 49"/>
              <a:gd name="T34" fmla="*/ 0 w 129"/>
              <a:gd name="T35" fmla="*/ 2147483647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9" h="49">
                <a:moveTo>
                  <a:pt x="0" y="24"/>
                </a:moveTo>
                <a:lnTo>
                  <a:pt x="8" y="24"/>
                </a:lnTo>
                <a:lnTo>
                  <a:pt x="24" y="8"/>
                </a:lnTo>
                <a:lnTo>
                  <a:pt x="40" y="16"/>
                </a:lnTo>
                <a:lnTo>
                  <a:pt x="32" y="16"/>
                </a:lnTo>
                <a:lnTo>
                  <a:pt x="40" y="16"/>
                </a:lnTo>
                <a:lnTo>
                  <a:pt x="72" y="24"/>
                </a:lnTo>
                <a:lnTo>
                  <a:pt x="80" y="40"/>
                </a:lnTo>
                <a:lnTo>
                  <a:pt x="96" y="40"/>
                </a:lnTo>
                <a:lnTo>
                  <a:pt x="88" y="48"/>
                </a:lnTo>
                <a:lnTo>
                  <a:pt x="128" y="48"/>
                </a:lnTo>
                <a:lnTo>
                  <a:pt x="120" y="40"/>
                </a:lnTo>
                <a:lnTo>
                  <a:pt x="112" y="40"/>
                </a:lnTo>
                <a:lnTo>
                  <a:pt x="112" y="32"/>
                </a:lnTo>
                <a:lnTo>
                  <a:pt x="80" y="16"/>
                </a:lnTo>
                <a:lnTo>
                  <a:pt x="40" y="0"/>
                </a:lnTo>
                <a:lnTo>
                  <a:pt x="16" y="8"/>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06" name="Freeform 519"/>
          <p:cNvSpPr>
            <a:spLocks/>
          </p:cNvSpPr>
          <p:nvPr/>
        </p:nvSpPr>
        <p:spPr bwMode="ltGray">
          <a:xfrm>
            <a:off x="2814638" y="4254779"/>
            <a:ext cx="25400" cy="14287"/>
          </a:xfrm>
          <a:custGeom>
            <a:avLst/>
            <a:gdLst>
              <a:gd name="T0" fmla="*/ 0 w 17"/>
              <a:gd name="T1" fmla="*/ 2147483647 h 9"/>
              <a:gd name="T2" fmla="*/ 0 w 17"/>
              <a:gd name="T3" fmla="*/ 2147483647 h 9"/>
              <a:gd name="T4" fmla="*/ 2147483647 w 17"/>
              <a:gd name="T5" fmla="*/ 2147483647 h 9"/>
              <a:gd name="T6" fmla="*/ 0 w 17"/>
              <a:gd name="T7" fmla="*/ 0 h 9"/>
              <a:gd name="T8" fmla="*/ 0 w 17"/>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9">
                <a:moveTo>
                  <a:pt x="0" y="8"/>
                </a:moveTo>
                <a:lnTo>
                  <a:pt x="0" y="8"/>
                </a:lnTo>
                <a:lnTo>
                  <a:pt x="16" y="8"/>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07" name="Freeform 520"/>
          <p:cNvSpPr>
            <a:spLocks/>
          </p:cNvSpPr>
          <p:nvPr/>
        </p:nvSpPr>
        <p:spPr bwMode="ltGray">
          <a:xfrm>
            <a:off x="2814638" y="4254779"/>
            <a:ext cx="25400" cy="14287"/>
          </a:xfrm>
          <a:custGeom>
            <a:avLst/>
            <a:gdLst>
              <a:gd name="T0" fmla="*/ 0 w 17"/>
              <a:gd name="T1" fmla="*/ 2147483647 h 9"/>
              <a:gd name="T2" fmla="*/ 2147483647 w 17"/>
              <a:gd name="T3" fmla="*/ 2147483647 h 9"/>
              <a:gd name="T4" fmla="*/ 0 w 17"/>
              <a:gd name="T5" fmla="*/ 0 h 9"/>
              <a:gd name="T6" fmla="*/ 0 w 17"/>
              <a:gd name="T7" fmla="*/ 214748364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9">
                <a:moveTo>
                  <a:pt x="0" y="8"/>
                </a:moveTo>
                <a:lnTo>
                  <a:pt x="16" y="8"/>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08" name="Freeform 521"/>
          <p:cNvSpPr>
            <a:spLocks/>
          </p:cNvSpPr>
          <p:nvPr/>
        </p:nvSpPr>
        <p:spPr bwMode="ltGray">
          <a:xfrm>
            <a:off x="2913063" y="4303991"/>
            <a:ext cx="11113" cy="14288"/>
          </a:xfrm>
          <a:custGeom>
            <a:avLst/>
            <a:gdLst>
              <a:gd name="T0" fmla="*/ 0 w 9"/>
              <a:gd name="T1" fmla="*/ 0 h 9"/>
              <a:gd name="T2" fmla="*/ 0 w 9"/>
              <a:gd name="T3" fmla="*/ 0 h 9"/>
              <a:gd name="T4" fmla="*/ 0 w 9"/>
              <a:gd name="T5" fmla="*/ 2147483647 h 9"/>
              <a:gd name="T6" fmla="*/ 2147483647 w 9"/>
              <a:gd name="T7" fmla="*/ 0 h 9"/>
              <a:gd name="T8" fmla="*/ 0 w 9"/>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0" y="0"/>
                </a:moveTo>
                <a:lnTo>
                  <a:pt x="0" y="0"/>
                </a:lnTo>
                <a:lnTo>
                  <a:pt x="0" y="8"/>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09" name="Freeform 522"/>
          <p:cNvSpPr>
            <a:spLocks/>
          </p:cNvSpPr>
          <p:nvPr/>
        </p:nvSpPr>
        <p:spPr bwMode="ltGray">
          <a:xfrm>
            <a:off x="2913063" y="4303991"/>
            <a:ext cx="11113" cy="14288"/>
          </a:xfrm>
          <a:custGeom>
            <a:avLst/>
            <a:gdLst>
              <a:gd name="T0" fmla="*/ 0 w 9"/>
              <a:gd name="T1" fmla="*/ 0 h 9"/>
              <a:gd name="T2" fmla="*/ 0 w 9"/>
              <a:gd name="T3" fmla="*/ 2147483647 h 9"/>
              <a:gd name="T4" fmla="*/ 2147483647 w 9"/>
              <a:gd name="T5" fmla="*/ 0 h 9"/>
              <a:gd name="T6" fmla="*/ 0 w 9"/>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9">
                <a:moveTo>
                  <a:pt x="0" y="0"/>
                </a:moveTo>
                <a:lnTo>
                  <a:pt x="0" y="8"/>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10" name="Freeform 523"/>
          <p:cNvSpPr>
            <a:spLocks/>
          </p:cNvSpPr>
          <p:nvPr/>
        </p:nvSpPr>
        <p:spPr bwMode="ltGray">
          <a:xfrm>
            <a:off x="2595563" y="4121429"/>
            <a:ext cx="12700" cy="38100"/>
          </a:xfrm>
          <a:custGeom>
            <a:avLst/>
            <a:gdLst>
              <a:gd name="T0" fmla="*/ 0 w 9"/>
              <a:gd name="T1" fmla="*/ 0 h 25"/>
              <a:gd name="T2" fmla="*/ 0 w 9"/>
              <a:gd name="T3" fmla="*/ 0 h 25"/>
              <a:gd name="T4" fmla="*/ 0 w 9"/>
              <a:gd name="T5" fmla="*/ 2147483647 h 25"/>
              <a:gd name="T6" fmla="*/ 2147483647 w 9"/>
              <a:gd name="T7" fmla="*/ 2147483647 h 25"/>
              <a:gd name="T8" fmla="*/ 2147483647 w 9"/>
              <a:gd name="T9" fmla="*/ 2147483647 h 25"/>
              <a:gd name="T10" fmla="*/ 0 w 9"/>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25">
                <a:moveTo>
                  <a:pt x="0" y="0"/>
                </a:moveTo>
                <a:lnTo>
                  <a:pt x="0" y="0"/>
                </a:lnTo>
                <a:lnTo>
                  <a:pt x="0" y="8"/>
                </a:lnTo>
                <a:lnTo>
                  <a:pt x="8" y="24"/>
                </a:lnTo>
                <a:lnTo>
                  <a:pt x="8" y="8"/>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11" name="Freeform 524"/>
          <p:cNvSpPr>
            <a:spLocks/>
          </p:cNvSpPr>
          <p:nvPr/>
        </p:nvSpPr>
        <p:spPr bwMode="ltGray">
          <a:xfrm>
            <a:off x="2595563" y="4121429"/>
            <a:ext cx="12700" cy="38100"/>
          </a:xfrm>
          <a:custGeom>
            <a:avLst/>
            <a:gdLst>
              <a:gd name="T0" fmla="*/ 0 w 9"/>
              <a:gd name="T1" fmla="*/ 0 h 25"/>
              <a:gd name="T2" fmla="*/ 0 w 9"/>
              <a:gd name="T3" fmla="*/ 2147483647 h 25"/>
              <a:gd name="T4" fmla="*/ 2147483647 w 9"/>
              <a:gd name="T5" fmla="*/ 2147483647 h 25"/>
              <a:gd name="T6" fmla="*/ 2147483647 w 9"/>
              <a:gd name="T7" fmla="*/ 2147483647 h 25"/>
              <a:gd name="T8" fmla="*/ 0 w 9"/>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25">
                <a:moveTo>
                  <a:pt x="0" y="0"/>
                </a:moveTo>
                <a:lnTo>
                  <a:pt x="0" y="8"/>
                </a:lnTo>
                <a:lnTo>
                  <a:pt x="8" y="24"/>
                </a:lnTo>
                <a:lnTo>
                  <a:pt x="8" y="8"/>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12" name="Line 525"/>
          <p:cNvSpPr>
            <a:spLocks noChangeShapeType="1"/>
          </p:cNvSpPr>
          <p:nvPr/>
        </p:nvSpPr>
        <p:spPr bwMode="ltGray">
          <a:xfrm>
            <a:off x="2686051" y="4223029"/>
            <a:ext cx="0" cy="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latin typeface="+mn-lt"/>
            </a:endParaRPr>
          </a:p>
        </p:txBody>
      </p:sp>
      <p:sp>
        <p:nvSpPr>
          <p:cNvPr id="8713" name="Freeform 526"/>
          <p:cNvSpPr>
            <a:spLocks/>
          </p:cNvSpPr>
          <p:nvPr/>
        </p:nvSpPr>
        <p:spPr bwMode="ltGray">
          <a:xfrm>
            <a:off x="2679701" y="3754716"/>
            <a:ext cx="38100" cy="12700"/>
          </a:xfrm>
          <a:custGeom>
            <a:avLst/>
            <a:gdLst>
              <a:gd name="T0" fmla="*/ 0 w 25"/>
              <a:gd name="T1" fmla="*/ 2147483647 h 9"/>
              <a:gd name="T2" fmla="*/ 0 w 25"/>
              <a:gd name="T3" fmla="*/ 2147483647 h 9"/>
              <a:gd name="T4" fmla="*/ 2147483647 w 25"/>
              <a:gd name="T5" fmla="*/ 0 h 9"/>
              <a:gd name="T6" fmla="*/ 2147483647 w 25"/>
              <a:gd name="T7" fmla="*/ 0 h 9"/>
              <a:gd name="T8" fmla="*/ 0 w 25"/>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9">
                <a:moveTo>
                  <a:pt x="0" y="8"/>
                </a:moveTo>
                <a:lnTo>
                  <a:pt x="0" y="8"/>
                </a:lnTo>
                <a:lnTo>
                  <a:pt x="24" y="0"/>
                </a:lnTo>
                <a:lnTo>
                  <a:pt x="16"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14" name="Freeform 527"/>
          <p:cNvSpPr>
            <a:spLocks/>
          </p:cNvSpPr>
          <p:nvPr/>
        </p:nvSpPr>
        <p:spPr bwMode="ltGray">
          <a:xfrm>
            <a:off x="2679701" y="3754716"/>
            <a:ext cx="38100" cy="12700"/>
          </a:xfrm>
          <a:custGeom>
            <a:avLst/>
            <a:gdLst>
              <a:gd name="T0" fmla="*/ 0 w 25"/>
              <a:gd name="T1" fmla="*/ 2147483647 h 9"/>
              <a:gd name="T2" fmla="*/ 2147483647 w 25"/>
              <a:gd name="T3" fmla="*/ 0 h 9"/>
              <a:gd name="T4" fmla="*/ 2147483647 w 25"/>
              <a:gd name="T5" fmla="*/ 0 h 9"/>
              <a:gd name="T6" fmla="*/ 0 w 25"/>
              <a:gd name="T7" fmla="*/ 214748364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9">
                <a:moveTo>
                  <a:pt x="0" y="8"/>
                </a:moveTo>
                <a:lnTo>
                  <a:pt x="24" y="0"/>
                </a:lnTo>
                <a:lnTo>
                  <a:pt x="16"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15" name="Freeform 528"/>
          <p:cNvSpPr>
            <a:spLocks/>
          </p:cNvSpPr>
          <p:nvPr/>
        </p:nvSpPr>
        <p:spPr bwMode="ltGray">
          <a:xfrm>
            <a:off x="2862263" y="3508654"/>
            <a:ext cx="52388" cy="26987"/>
          </a:xfrm>
          <a:custGeom>
            <a:avLst/>
            <a:gdLst>
              <a:gd name="T0" fmla="*/ 0 w 33"/>
              <a:gd name="T1" fmla="*/ 0 h 17"/>
              <a:gd name="T2" fmla="*/ 0 w 33"/>
              <a:gd name="T3" fmla="*/ 0 h 17"/>
              <a:gd name="T4" fmla="*/ 2147483647 w 33"/>
              <a:gd name="T5" fmla="*/ 2147483647 h 17"/>
              <a:gd name="T6" fmla="*/ 2147483647 w 33"/>
              <a:gd name="T7" fmla="*/ 2147483647 h 17"/>
              <a:gd name="T8" fmla="*/ 2147483647 w 33"/>
              <a:gd name="T9" fmla="*/ 2147483647 h 17"/>
              <a:gd name="T10" fmla="*/ 0 w 3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7">
                <a:moveTo>
                  <a:pt x="0" y="0"/>
                </a:moveTo>
                <a:lnTo>
                  <a:pt x="0" y="0"/>
                </a:lnTo>
                <a:lnTo>
                  <a:pt x="16" y="16"/>
                </a:lnTo>
                <a:lnTo>
                  <a:pt x="32" y="16"/>
                </a:lnTo>
                <a:lnTo>
                  <a:pt x="16" y="8"/>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16" name="Freeform 529"/>
          <p:cNvSpPr>
            <a:spLocks/>
          </p:cNvSpPr>
          <p:nvPr/>
        </p:nvSpPr>
        <p:spPr bwMode="ltGray">
          <a:xfrm>
            <a:off x="2862263" y="3508654"/>
            <a:ext cx="52388" cy="26987"/>
          </a:xfrm>
          <a:custGeom>
            <a:avLst/>
            <a:gdLst>
              <a:gd name="T0" fmla="*/ 0 w 33"/>
              <a:gd name="T1" fmla="*/ 0 h 17"/>
              <a:gd name="T2" fmla="*/ 2147483647 w 33"/>
              <a:gd name="T3" fmla="*/ 2147483647 h 17"/>
              <a:gd name="T4" fmla="*/ 2147483647 w 33"/>
              <a:gd name="T5" fmla="*/ 2147483647 h 17"/>
              <a:gd name="T6" fmla="*/ 2147483647 w 33"/>
              <a:gd name="T7" fmla="*/ 2147483647 h 17"/>
              <a:gd name="T8" fmla="*/ 0 w 33"/>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7">
                <a:moveTo>
                  <a:pt x="0" y="0"/>
                </a:moveTo>
                <a:lnTo>
                  <a:pt x="16" y="16"/>
                </a:lnTo>
                <a:lnTo>
                  <a:pt x="32" y="16"/>
                </a:lnTo>
                <a:lnTo>
                  <a:pt x="16" y="8"/>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17" name="Freeform 530"/>
          <p:cNvSpPr>
            <a:spLocks/>
          </p:cNvSpPr>
          <p:nvPr/>
        </p:nvSpPr>
        <p:spPr bwMode="ltGray">
          <a:xfrm>
            <a:off x="2862263" y="3595966"/>
            <a:ext cx="52388" cy="36513"/>
          </a:xfrm>
          <a:custGeom>
            <a:avLst/>
            <a:gdLst>
              <a:gd name="T0" fmla="*/ 0 w 33"/>
              <a:gd name="T1" fmla="*/ 2147483647 h 25"/>
              <a:gd name="T2" fmla="*/ 0 w 33"/>
              <a:gd name="T3" fmla="*/ 2147483647 h 25"/>
              <a:gd name="T4" fmla="*/ 2147483647 w 33"/>
              <a:gd name="T5" fmla="*/ 2147483647 h 25"/>
              <a:gd name="T6" fmla="*/ 2147483647 w 33"/>
              <a:gd name="T7" fmla="*/ 2147483647 h 25"/>
              <a:gd name="T8" fmla="*/ 2147483647 w 33"/>
              <a:gd name="T9" fmla="*/ 2147483647 h 25"/>
              <a:gd name="T10" fmla="*/ 2147483647 w 33"/>
              <a:gd name="T11" fmla="*/ 2147483647 h 25"/>
              <a:gd name="T12" fmla="*/ 2147483647 w 33"/>
              <a:gd name="T13" fmla="*/ 2147483647 h 25"/>
              <a:gd name="T14" fmla="*/ 2147483647 w 33"/>
              <a:gd name="T15" fmla="*/ 0 h 25"/>
              <a:gd name="T16" fmla="*/ 0 w 33"/>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0" y="8"/>
                </a:moveTo>
                <a:lnTo>
                  <a:pt x="0" y="8"/>
                </a:lnTo>
                <a:lnTo>
                  <a:pt x="24" y="24"/>
                </a:lnTo>
                <a:lnTo>
                  <a:pt x="24" y="16"/>
                </a:lnTo>
                <a:lnTo>
                  <a:pt x="32" y="8"/>
                </a:lnTo>
                <a:lnTo>
                  <a:pt x="16" y="8"/>
                </a:lnTo>
                <a:lnTo>
                  <a:pt x="8" y="8"/>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18" name="Freeform 531"/>
          <p:cNvSpPr>
            <a:spLocks/>
          </p:cNvSpPr>
          <p:nvPr/>
        </p:nvSpPr>
        <p:spPr bwMode="ltGray">
          <a:xfrm>
            <a:off x="2862263" y="3595966"/>
            <a:ext cx="52388" cy="36513"/>
          </a:xfrm>
          <a:custGeom>
            <a:avLst/>
            <a:gdLst>
              <a:gd name="T0" fmla="*/ 0 w 33"/>
              <a:gd name="T1" fmla="*/ 2147483647 h 25"/>
              <a:gd name="T2" fmla="*/ 2147483647 w 33"/>
              <a:gd name="T3" fmla="*/ 2147483647 h 25"/>
              <a:gd name="T4" fmla="*/ 2147483647 w 33"/>
              <a:gd name="T5" fmla="*/ 2147483647 h 25"/>
              <a:gd name="T6" fmla="*/ 2147483647 w 33"/>
              <a:gd name="T7" fmla="*/ 2147483647 h 25"/>
              <a:gd name="T8" fmla="*/ 2147483647 w 33"/>
              <a:gd name="T9" fmla="*/ 2147483647 h 25"/>
              <a:gd name="T10" fmla="*/ 2147483647 w 33"/>
              <a:gd name="T11" fmla="*/ 2147483647 h 25"/>
              <a:gd name="T12" fmla="*/ 2147483647 w 33"/>
              <a:gd name="T13" fmla="*/ 0 h 25"/>
              <a:gd name="T14" fmla="*/ 0 w 33"/>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25">
                <a:moveTo>
                  <a:pt x="0" y="8"/>
                </a:moveTo>
                <a:lnTo>
                  <a:pt x="24" y="24"/>
                </a:lnTo>
                <a:lnTo>
                  <a:pt x="24" y="16"/>
                </a:lnTo>
                <a:lnTo>
                  <a:pt x="32" y="8"/>
                </a:lnTo>
                <a:lnTo>
                  <a:pt x="16" y="8"/>
                </a:lnTo>
                <a:lnTo>
                  <a:pt x="8" y="8"/>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19" name="Freeform 532"/>
          <p:cNvSpPr>
            <a:spLocks/>
          </p:cNvSpPr>
          <p:nvPr/>
        </p:nvSpPr>
        <p:spPr bwMode="ltGray">
          <a:xfrm>
            <a:off x="2559051" y="3302279"/>
            <a:ext cx="25400" cy="25400"/>
          </a:xfrm>
          <a:custGeom>
            <a:avLst/>
            <a:gdLst>
              <a:gd name="T0" fmla="*/ 0 w 17"/>
              <a:gd name="T1" fmla="*/ 2147483647 h 17"/>
              <a:gd name="T2" fmla="*/ 0 w 17"/>
              <a:gd name="T3" fmla="*/ 2147483647 h 17"/>
              <a:gd name="T4" fmla="*/ 2147483647 w 17"/>
              <a:gd name="T5" fmla="*/ 2147483647 h 17"/>
              <a:gd name="T6" fmla="*/ 2147483647 w 17"/>
              <a:gd name="T7" fmla="*/ 0 h 17"/>
              <a:gd name="T8" fmla="*/ 0 w 17"/>
              <a:gd name="T9" fmla="*/ 214748364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8"/>
                </a:moveTo>
                <a:lnTo>
                  <a:pt x="0" y="8"/>
                </a:lnTo>
                <a:lnTo>
                  <a:pt x="16" y="16"/>
                </a:lnTo>
                <a:lnTo>
                  <a:pt x="16"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20" name="Freeform 533"/>
          <p:cNvSpPr>
            <a:spLocks/>
          </p:cNvSpPr>
          <p:nvPr/>
        </p:nvSpPr>
        <p:spPr bwMode="ltGray">
          <a:xfrm>
            <a:off x="2559051" y="3302279"/>
            <a:ext cx="25400" cy="25400"/>
          </a:xfrm>
          <a:custGeom>
            <a:avLst/>
            <a:gdLst>
              <a:gd name="T0" fmla="*/ 0 w 17"/>
              <a:gd name="T1" fmla="*/ 2147483647 h 17"/>
              <a:gd name="T2" fmla="*/ 2147483647 w 17"/>
              <a:gd name="T3" fmla="*/ 2147483647 h 17"/>
              <a:gd name="T4" fmla="*/ 2147483647 w 17"/>
              <a:gd name="T5" fmla="*/ 0 h 17"/>
              <a:gd name="T6" fmla="*/ 0 w 17"/>
              <a:gd name="T7" fmla="*/ 2147483647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8"/>
                </a:moveTo>
                <a:lnTo>
                  <a:pt x="16" y="16"/>
                </a:lnTo>
                <a:lnTo>
                  <a:pt x="16"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21" name="Freeform 534"/>
          <p:cNvSpPr>
            <a:spLocks/>
          </p:cNvSpPr>
          <p:nvPr/>
        </p:nvSpPr>
        <p:spPr bwMode="ltGray">
          <a:xfrm>
            <a:off x="2522538" y="3411816"/>
            <a:ext cx="25400" cy="12700"/>
          </a:xfrm>
          <a:custGeom>
            <a:avLst/>
            <a:gdLst>
              <a:gd name="T0" fmla="*/ 0 w 17"/>
              <a:gd name="T1" fmla="*/ 0 h 9"/>
              <a:gd name="T2" fmla="*/ 0 w 17"/>
              <a:gd name="T3" fmla="*/ 0 h 9"/>
              <a:gd name="T4" fmla="*/ 2147483647 w 17"/>
              <a:gd name="T5" fmla="*/ 2147483647 h 9"/>
              <a:gd name="T6" fmla="*/ 2147483647 w 17"/>
              <a:gd name="T7" fmla="*/ 0 h 9"/>
              <a:gd name="T8" fmla="*/ 0 w 17"/>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9">
                <a:moveTo>
                  <a:pt x="0" y="0"/>
                </a:moveTo>
                <a:lnTo>
                  <a:pt x="0" y="0"/>
                </a:lnTo>
                <a:lnTo>
                  <a:pt x="16" y="8"/>
                </a:lnTo>
                <a:lnTo>
                  <a:pt x="16"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22" name="Freeform 535"/>
          <p:cNvSpPr>
            <a:spLocks/>
          </p:cNvSpPr>
          <p:nvPr/>
        </p:nvSpPr>
        <p:spPr bwMode="ltGray">
          <a:xfrm>
            <a:off x="2522538" y="3411816"/>
            <a:ext cx="25400" cy="12700"/>
          </a:xfrm>
          <a:custGeom>
            <a:avLst/>
            <a:gdLst>
              <a:gd name="T0" fmla="*/ 0 w 17"/>
              <a:gd name="T1" fmla="*/ 0 h 9"/>
              <a:gd name="T2" fmla="*/ 2147483647 w 17"/>
              <a:gd name="T3" fmla="*/ 2147483647 h 9"/>
              <a:gd name="T4" fmla="*/ 2147483647 w 17"/>
              <a:gd name="T5" fmla="*/ 0 h 9"/>
              <a:gd name="T6" fmla="*/ 0 w 17"/>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9">
                <a:moveTo>
                  <a:pt x="0" y="0"/>
                </a:moveTo>
                <a:lnTo>
                  <a:pt x="16" y="8"/>
                </a:lnTo>
                <a:lnTo>
                  <a:pt x="16"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23" name="Freeform 536"/>
          <p:cNvSpPr>
            <a:spLocks/>
          </p:cNvSpPr>
          <p:nvPr/>
        </p:nvSpPr>
        <p:spPr bwMode="ltGray">
          <a:xfrm>
            <a:off x="2959101" y="3461029"/>
            <a:ext cx="123825" cy="147637"/>
          </a:xfrm>
          <a:custGeom>
            <a:avLst/>
            <a:gdLst>
              <a:gd name="T0" fmla="*/ 0 w 81"/>
              <a:gd name="T1" fmla="*/ 2147483647 h 97"/>
              <a:gd name="T2" fmla="*/ 0 w 81"/>
              <a:gd name="T3" fmla="*/ 2147483647 h 97"/>
              <a:gd name="T4" fmla="*/ 0 w 81"/>
              <a:gd name="T5" fmla="*/ 2147483647 h 97"/>
              <a:gd name="T6" fmla="*/ 2147483647 w 81"/>
              <a:gd name="T7" fmla="*/ 2147483647 h 97"/>
              <a:gd name="T8" fmla="*/ 2147483647 w 81"/>
              <a:gd name="T9" fmla="*/ 2147483647 h 97"/>
              <a:gd name="T10" fmla="*/ 2147483647 w 81"/>
              <a:gd name="T11" fmla="*/ 2147483647 h 97"/>
              <a:gd name="T12" fmla="*/ 2147483647 w 81"/>
              <a:gd name="T13" fmla="*/ 2147483647 h 97"/>
              <a:gd name="T14" fmla="*/ 2147483647 w 81"/>
              <a:gd name="T15" fmla="*/ 2147483647 h 97"/>
              <a:gd name="T16" fmla="*/ 2147483647 w 81"/>
              <a:gd name="T17" fmla="*/ 2147483647 h 97"/>
              <a:gd name="T18" fmla="*/ 2147483647 w 81"/>
              <a:gd name="T19" fmla="*/ 2147483647 h 97"/>
              <a:gd name="T20" fmla="*/ 2147483647 w 81"/>
              <a:gd name="T21" fmla="*/ 2147483647 h 97"/>
              <a:gd name="T22" fmla="*/ 2147483647 w 81"/>
              <a:gd name="T23" fmla="*/ 2147483647 h 97"/>
              <a:gd name="T24" fmla="*/ 2147483647 w 81"/>
              <a:gd name="T25" fmla="*/ 2147483647 h 97"/>
              <a:gd name="T26" fmla="*/ 2147483647 w 81"/>
              <a:gd name="T27" fmla="*/ 2147483647 h 97"/>
              <a:gd name="T28" fmla="*/ 2147483647 w 81"/>
              <a:gd name="T29" fmla="*/ 2147483647 h 97"/>
              <a:gd name="T30" fmla="*/ 2147483647 w 81"/>
              <a:gd name="T31" fmla="*/ 2147483647 h 97"/>
              <a:gd name="T32" fmla="*/ 2147483647 w 81"/>
              <a:gd name="T33" fmla="*/ 2147483647 h 97"/>
              <a:gd name="T34" fmla="*/ 2147483647 w 81"/>
              <a:gd name="T35" fmla="*/ 2147483647 h 97"/>
              <a:gd name="T36" fmla="*/ 2147483647 w 81"/>
              <a:gd name="T37" fmla="*/ 2147483647 h 97"/>
              <a:gd name="T38" fmla="*/ 2147483647 w 81"/>
              <a:gd name="T39" fmla="*/ 2147483647 h 97"/>
              <a:gd name="T40" fmla="*/ 2147483647 w 81"/>
              <a:gd name="T41" fmla="*/ 2147483647 h 97"/>
              <a:gd name="T42" fmla="*/ 2147483647 w 81"/>
              <a:gd name="T43" fmla="*/ 2147483647 h 97"/>
              <a:gd name="T44" fmla="*/ 2147483647 w 81"/>
              <a:gd name="T45" fmla="*/ 2147483647 h 97"/>
              <a:gd name="T46" fmla="*/ 2147483647 w 81"/>
              <a:gd name="T47" fmla="*/ 2147483647 h 97"/>
              <a:gd name="T48" fmla="*/ 2147483647 w 81"/>
              <a:gd name="T49" fmla="*/ 2147483647 h 97"/>
              <a:gd name="T50" fmla="*/ 2147483647 w 81"/>
              <a:gd name="T51" fmla="*/ 2147483647 h 97"/>
              <a:gd name="T52" fmla="*/ 2147483647 w 81"/>
              <a:gd name="T53" fmla="*/ 2147483647 h 97"/>
              <a:gd name="T54" fmla="*/ 2147483647 w 81"/>
              <a:gd name="T55" fmla="*/ 2147483647 h 97"/>
              <a:gd name="T56" fmla="*/ 2147483647 w 81"/>
              <a:gd name="T57" fmla="*/ 0 h 97"/>
              <a:gd name="T58" fmla="*/ 2147483647 w 81"/>
              <a:gd name="T59" fmla="*/ 2147483647 h 97"/>
              <a:gd name="T60" fmla="*/ 2147483647 w 81"/>
              <a:gd name="T61" fmla="*/ 2147483647 h 97"/>
              <a:gd name="T62" fmla="*/ 2147483647 w 81"/>
              <a:gd name="T63" fmla="*/ 2147483647 h 97"/>
              <a:gd name="T64" fmla="*/ 0 w 81"/>
              <a:gd name="T65" fmla="*/ 2147483647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 h="97">
                <a:moveTo>
                  <a:pt x="0" y="72"/>
                </a:moveTo>
                <a:lnTo>
                  <a:pt x="0" y="72"/>
                </a:lnTo>
                <a:lnTo>
                  <a:pt x="0" y="80"/>
                </a:lnTo>
                <a:lnTo>
                  <a:pt x="8" y="80"/>
                </a:lnTo>
                <a:lnTo>
                  <a:pt x="48" y="80"/>
                </a:lnTo>
                <a:lnTo>
                  <a:pt x="48" y="88"/>
                </a:lnTo>
                <a:lnTo>
                  <a:pt x="40" y="88"/>
                </a:lnTo>
                <a:lnTo>
                  <a:pt x="48" y="88"/>
                </a:lnTo>
                <a:lnTo>
                  <a:pt x="56" y="80"/>
                </a:lnTo>
                <a:lnTo>
                  <a:pt x="64" y="80"/>
                </a:lnTo>
                <a:lnTo>
                  <a:pt x="64" y="88"/>
                </a:lnTo>
                <a:lnTo>
                  <a:pt x="72" y="88"/>
                </a:lnTo>
                <a:lnTo>
                  <a:pt x="72" y="96"/>
                </a:lnTo>
                <a:lnTo>
                  <a:pt x="80" y="96"/>
                </a:lnTo>
                <a:lnTo>
                  <a:pt x="80" y="80"/>
                </a:lnTo>
                <a:lnTo>
                  <a:pt x="72" y="80"/>
                </a:lnTo>
                <a:lnTo>
                  <a:pt x="80" y="72"/>
                </a:lnTo>
                <a:lnTo>
                  <a:pt x="72" y="80"/>
                </a:lnTo>
                <a:lnTo>
                  <a:pt x="64" y="72"/>
                </a:lnTo>
                <a:lnTo>
                  <a:pt x="80" y="56"/>
                </a:lnTo>
                <a:lnTo>
                  <a:pt x="72" y="64"/>
                </a:lnTo>
                <a:lnTo>
                  <a:pt x="64" y="56"/>
                </a:lnTo>
                <a:lnTo>
                  <a:pt x="72" y="48"/>
                </a:lnTo>
                <a:lnTo>
                  <a:pt x="48" y="48"/>
                </a:lnTo>
                <a:lnTo>
                  <a:pt x="40" y="40"/>
                </a:lnTo>
                <a:lnTo>
                  <a:pt x="48" y="32"/>
                </a:lnTo>
                <a:lnTo>
                  <a:pt x="40" y="32"/>
                </a:lnTo>
                <a:lnTo>
                  <a:pt x="32" y="40"/>
                </a:lnTo>
                <a:lnTo>
                  <a:pt x="48" y="0"/>
                </a:lnTo>
                <a:lnTo>
                  <a:pt x="32" y="8"/>
                </a:lnTo>
                <a:lnTo>
                  <a:pt x="8" y="56"/>
                </a:lnTo>
                <a:lnTo>
                  <a:pt x="8" y="64"/>
                </a:lnTo>
                <a:lnTo>
                  <a:pt x="0" y="7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24" name="Freeform 537"/>
          <p:cNvSpPr>
            <a:spLocks/>
          </p:cNvSpPr>
          <p:nvPr/>
        </p:nvSpPr>
        <p:spPr bwMode="ltGray">
          <a:xfrm>
            <a:off x="2959101" y="3461029"/>
            <a:ext cx="123825" cy="147637"/>
          </a:xfrm>
          <a:custGeom>
            <a:avLst/>
            <a:gdLst>
              <a:gd name="T0" fmla="*/ 0 w 81"/>
              <a:gd name="T1" fmla="*/ 2147483647 h 97"/>
              <a:gd name="T2" fmla="*/ 0 w 81"/>
              <a:gd name="T3" fmla="*/ 2147483647 h 97"/>
              <a:gd name="T4" fmla="*/ 2147483647 w 81"/>
              <a:gd name="T5" fmla="*/ 2147483647 h 97"/>
              <a:gd name="T6" fmla="*/ 2147483647 w 81"/>
              <a:gd name="T7" fmla="*/ 2147483647 h 97"/>
              <a:gd name="T8" fmla="*/ 2147483647 w 81"/>
              <a:gd name="T9" fmla="*/ 2147483647 h 97"/>
              <a:gd name="T10" fmla="*/ 2147483647 w 81"/>
              <a:gd name="T11" fmla="*/ 2147483647 h 97"/>
              <a:gd name="T12" fmla="*/ 2147483647 w 81"/>
              <a:gd name="T13" fmla="*/ 2147483647 h 97"/>
              <a:gd name="T14" fmla="*/ 2147483647 w 81"/>
              <a:gd name="T15" fmla="*/ 2147483647 h 97"/>
              <a:gd name="T16" fmla="*/ 2147483647 w 81"/>
              <a:gd name="T17" fmla="*/ 2147483647 h 97"/>
              <a:gd name="T18" fmla="*/ 2147483647 w 81"/>
              <a:gd name="T19" fmla="*/ 2147483647 h 97"/>
              <a:gd name="T20" fmla="*/ 2147483647 w 81"/>
              <a:gd name="T21" fmla="*/ 2147483647 h 97"/>
              <a:gd name="T22" fmla="*/ 2147483647 w 81"/>
              <a:gd name="T23" fmla="*/ 2147483647 h 97"/>
              <a:gd name="T24" fmla="*/ 2147483647 w 81"/>
              <a:gd name="T25" fmla="*/ 2147483647 h 97"/>
              <a:gd name="T26" fmla="*/ 2147483647 w 81"/>
              <a:gd name="T27" fmla="*/ 2147483647 h 97"/>
              <a:gd name="T28" fmla="*/ 2147483647 w 81"/>
              <a:gd name="T29" fmla="*/ 2147483647 h 97"/>
              <a:gd name="T30" fmla="*/ 2147483647 w 81"/>
              <a:gd name="T31" fmla="*/ 2147483647 h 97"/>
              <a:gd name="T32" fmla="*/ 2147483647 w 81"/>
              <a:gd name="T33" fmla="*/ 2147483647 h 97"/>
              <a:gd name="T34" fmla="*/ 2147483647 w 81"/>
              <a:gd name="T35" fmla="*/ 2147483647 h 97"/>
              <a:gd name="T36" fmla="*/ 2147483647 w 81"/>
              <a:gd name="T37" fmla="*/ 2147483647 h 97"/>
              <a:gd name="T38" fmla="*/ 2147483647 w 81"/>
              <a:gd name="T39" fmla="*/ 2147483647 h 97"/>
              <a:gd name="T40" fmla="*/ 2147483647 w 81"/>
              <a:gd name="T41" fmla="*/ 2147483647 h 97"/>
              <a:gd name="T42" fmla="*/ 2147483647 w 81"/>
              <a:gd name="T43" fmla="*/ 2147483647 h 97"/>
              <a:gd name="T44" fmla="*/ 2147483647 w 81"/>
              <a:gd name="T45" fmla="*/ 2147483647 h 97"/>
              <a:gd name="T46" fmla="*/ 2147483647 w 81"/>
              <a:gd name="T47" fmla="*/ 2147483647 h 97"/>
              <a:gd name="T48" fmla="*/ 2147483647 w 81"/>
              <a:gd name="T49" fmla="*/ 2147483647 h 97"/>
              <a:gd name="T50" fmla="*/ 2147483647 w 81"/>
              <a:gd name="T51" fmla="*/ 2147483647 h 97"/>
              <a:gd name="T52" fmla="*/ 2147483647 w 81"/>
              <a:gd name="T53" fmla="*/ 2147483647 h 97"/>
              <a:gd name="T54" fmla="*/ 2147483647 w 81"/>
              <a:gd name="T55" fmla="*/ 0 h 97"/>
              <a:gd name="T56" fmla="*/ 2147483647 w 81"/>
              <a:gd name="T57" fmla="*/ 2147483647 h 97"/>
              <a:gd name="T58" fmla="*/ 2147483647 w 81"/>
              <a:gd name="T59" fmla="*/ 2147483647 h 97"/>
              <a:gd name="T60" fmla="*/ 2147483647 w 81"/>
              <a:gd name="T61" fmla="*/ 2147483647 h 97"/>
              <a:gd name="T62" fmla="*/ 0 w 81"/>
              <a:gd name="T63" fmla="*/ 2147483647 h 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1" h="97">
                <a:moveTo>
                  <a:pt x="0" y="72"/>
                </a:moveTo>
                <a:lnTo>
                  <a:pt x="0" y="80"/>
                </a:lnTo>
                <a:lnTo>
                  <a:pt x="8" y="80"/>
                </a:lnTo>
                <a:lnTo>
                  <a:pt x="48" y="80"/>
                </a:lnTo>
                <a:lnTo>
                  <a:pt x="48" y="88"/>
                </a:lnTo>
                <a:lnTo>
                  <a:pt x="40" y="88"/>
                </a:lnTo>
                <a:lnTo>
                  <a:pt x="48" y="88"/>
                </a:lnTo>
                <a:lnTo>
                  <a:pt x="56" y="80"/>
                </a:lnTo>
                <a:lnTo>
                  <a:pt x="64" y="80"/>
                </a:lnTo>
                <a:lnTo>
                  <a:pt x="64" y="88"/>
                </a:lnTo>
                <a:lnTo>
                  <a:pt x="72" y="88"/>
                </a:lnTo>
                <a:lnTo>
                  <a:pt x="72" y="96"/>
                </a:lnTo>
                <a:lnTo>
                  <a:pt x="80" y="96"/>
                </a:lnTo>
                <a:lnTo>
                  <a:pt x="80" y="80"/>
                </a:lnTo>
                <a:lnTo>
                  <a:pt x="72" y="80"/>
                </a:lnTo>
                <a:lnTo>
                  <a:pt x="80" y="72"/>
                </a:lnTo>
                <a:lnTo>
                  <a:pt x="72" y="80"/>
                </a:lnTo>
                <a:lnTo>
                  <a:pt x="64" y="72"/>
                </a:lnTo>
                <a:lnTo>
                  <a:pt x="80" y="56"/>
                </a:lnTo>
                <a:lnTo>
                  <a:pt x="72" y="64"/>
                </a:lnTo>
                <a:lnTo>
                  <a:pt x="64" y="56"/>
                </a:lnTo>
                <a:lnTo>
                  <a:pt x="72" y="48"/>
                </a:lnTo>
                <a:lnTo>
                  <a:pt x="48" y="48"/>
                </a:lnTo>
                <a:lnTo>
                  <a:pt x="40" y="40"/>
                </a:lnTo>
                <a:lnTo>
                  <a:pt x="48" y="32"/>
                </a:lnTo>
                <a:lnTo>
                  <a:pt x="40" y="32"/>
                </a:lnTo>
                <a:lnTo>
                  <a:pt x="32" y="40"/>
                </a:lnTo>
                <a:lnTo>
                  <a:pt x="48" y="0"/>
                </a:lnTo>
                <a:lnTo>
                  <a:pt x="32" y="8"/>
                </a:lnTo>
                <a:lnTo>
                  <a:pt x="8" y="56"/>
                </a:lnTo>
                <a:lnTo>
                  <a:pt x="8" y="64"/>
                </a:lnTo>
                <a:lnTo>
                  <a:pt x="0" y="7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25" name="Freeform 538"/>
          <p:cNvSpPr>
            <a:spLocks/>
          </p:cNvSpPr>
          <p:nvPr/>
        </p:nvSpPr>
        <p:spPr bwMode="ltGray">
          <a:xfrm>
            <a:off x="879476" y="3154641"/>
            <a:ext cx="38100" cy="26988"/>
          </a:xfrm>
          <a:custGeom>
            <a:avLst/>
            <a:gdLst>
              <a:gd name="T0" fmla="*/ 0 w 25"/>
              <a:gd name="T1" fmla="*/ 2147483647 h 17"/>
              <a:gd name="T2" fmla="*/ 0 w 25"/>
              <a:gd name="T3" fmla="*/ 2147483647 h 17"/>
              <a:gd name="T4" fmla="*/ 2147483647 w 25"/>
              <a:gd name="T5" fmla="*/ 2147483647 h 17"/>
              <a:gd name="T6" fmla="*/ 2147483647 w 25"/>
              <a:gd name="T7" fmla="*/ 2147483647 h 17"/>
              <a:gd name="T8" fmla="*/ 2147483647 w 25"/>
              <a:gd name="T9" fmla="*/ 0 h 17"/>
              <a:gd name="T10" fmla="*/ 0 w 25"/>
              <a:gd name="T11" fmla="*/ 214748364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7">
                <a:moveTo>
                  <a:pt x="0" y="8"/>
                </a:moveTo>
                <a:lnTo>
                  <a:pt x="0" y="8"/>
                </a:lnTo>
                <a:lnTo>
                  <a:pt x="16" y="16"/>
                </a:lnTo>
                <a:lnTo>
                  <a:pt x="24" y="8"/>
                </a:lnTo>
                <a:lnTo>
                  <a:pt x="16"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26" name="Freeform 539"/>
          <p:cNvSpPr>
            <a:spLocks/>
          </p:cNvSpPr>
          <p:nvPr/>
        </p:nvSpPr>
        <p:spPr bwMode="ltGray">
          <a:xfrm>
            <a:off x="879476" y="3154641"/>
            <a:ext cx="38100" cy="26988"/>
          </a:xfrm>
          <a:custGeom>
            <a:avLst/>
            <a:gdLst>
              <a:gd name="T0" fmla="*/ 0 w 25"/>
              <a:gd name="T1" fmla="*/ 2147483647 h 17"/>
              <a:gd name="T2" fmla="*/ 2147483647 w 25"/>
              <a:gd name="T3" fmla="*/ 2147483647 h 17"/>
              <a:gd name="T4" fmla="*/ 2147483647 w 25"/>
              <a:gd name="T5" fmla="*/ 2147483647 h 17"/>
              <a:gd name="T6" fmla="*/ 2147483647 w 25"/>
              <a:gd name="T7" fmla="*/ 0 h 17"/>
              <a:gd name="T8" fmla="*/ 0 w 25"/>
              <a:gd name="T9" fmla="*/ 214748364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0" y="8"/>
                </a:moveTo>
                <a:lnTo>
                  <a:pt x="16" y="16"/>
                </a:lnTo>
                <a:lnTo>
                  <a:pt x="24" y="8"/>
                </a:lnTo>
                <a:lnTo>
                  <a:pt x="16"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27" name="Freeform 540"/>
          <p:cNvSpPr>
            <a:spLocks/>
          </p:cNvSpPr>
          <p:nvPr/>
        </p:nvSpPr>
        <p:spPr bwMode="ltGray">
          <a:xfrm>
            <a:off x="1120776" y="3229254"/>
            <a:ext cx="63500" cy="61912"/>
          </a:xfrm>
          <a:custGeom>
            <a:avLst/>
            <a:gdLst>
              <a:gd name="T0" fmla="*/ 0 w 41"/>
              <a:gd name="T1" fmla="*/ 2147483647 h 41"/>
              <a:gd name="T2" fmla="*/ 0 w 41"/>
              <a:gd name="T3" fmla="*/ 2147483647 h 41"/>
              <a:gd name="T4" fmla="*/ 2147483647 w 41"/>
              <a:gd name="T5" fmla="*/ 2147483647 h 41"/>
              <a:gd name="T6" fmla="*/ 2147483647 w 41"/>
              <a:gd name="T7" fmla="*/ 2147483647 h 41"/>
              <a:gd name="T8" fmla="*/ 2147483647 w 41"/>
              <a:gd name="T9" fmla="*/ 2147483647 h 41"/>
              <a:gd name="T10" fmla="*/ 2147483647 w 41"/>
              <a:gd name="T11" fmla="*/ 2147483647 h 41"/>
              <a:gd name="T12" fmla="*/ 2147483647 w 41"/>
              <a:gd name="T13" fmla="*/ 2147483647 h 41"/>
              <a:gd name="T14" fmla="*/ 2147483647 w 41"/>
              <a:gd name="T15" fmla="*/ 2147483647 h 41"/>
              <a:gd name="T16" fmla="*/ 2147483647 w 41"/>
              <a:gd name="T17" fmla="*/ 0 h 41"/>
              <a:gd name="T18" fmla="*/ 0 w 41"/>
              <a:gd name="T19" fmla="*/ 214748364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41">
                <a:moveTo>
                  <a:pt x="0" y="32"/>
                </a:moveTo>
                <a:lnTo>
                  <a:pt x="0" y="32"/>
                </a:lnTo>
                <a:lnTo>
                  <a:pt x="8" y="40"/>
                </a:lnTo>
                <a:lnTo>
                  <a:pt x="24" y="24"/>
                </a:lnTo>
                <a:lnTo>
                  <a:pt x="32" y="24"/>
                </a:lnTo>
                <a:lnTo>
                  <a:pt x="32" y="16"/>
                </a:lnTo>
                <a:lnTo>
                  <a:pt x="24" y="16"/>
                </a:lnTo>
                <a:lnTo>
                  <a:pt x="40" y="8"/>
                </a:lnTo>
                <a:lnTo>
                  <a:pt x="32" y="0"/>
                </a:lnTo>
                <a:lnTo>
                  <a:pt x="0"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28" name="Freeform 541"/>
          <p:cNvSpPr>
            <a:spLocks/>
          </p:cNvSpPr>
          <p:nvPr/>
        </p:nvSpPr>
        <p:spPr bwMode="ltGray">
          <a:xfrm>
            <a:off x="1120776" y="3229254"/>
            <a:ext cx="63500" cy="61912"/>
          </a:xfrm>
          <a:custGeom>
            <a:avLst/>
            <a:gdLst>
              <a:gd name="T0" fmla="*/ 0 w 41"/>
              <a:gd name="T1" fmla="*/ 2147483647 h 41"/>
              <a:gd name="T2" fmla="*/ 2147483647 w 41"/>
              <a:gd name="T3" fmla="*/ 2147483647 h 41"/>
              <a:gd name="T4" fmla="*/ 2147483647 w 41"/>
              <a:gd name="T5" fmla="*/ 2147483647 h 41"/>
              <a:gd name="T6" fmla="*/ 2147483647 w 41"/>
              <a:gd name="T7" fmla="*/ 2147483647 h 41"/>
              <a:gd name="T8" fmla="*/ 2147483647 w 41"/>
              <a:gd name="T9" fmla="*/ 2147483647 h 41"/>
              <a:gd name="T10" fmla="*/ 2147483647 w 41"/>
              <a:gd name="T11" fmla="*/ 2147483647 h 41"/>
              <a:gd name="T12" fmla="*/ 2147483647 w 41"/>
              <a:gd name="T13" fmla="*/ 2147483647 h 41"/>
              <a:gd name="T14" fmla="*/ 2147483647 w 41"/>
              <a:gd name="T15" fmla="*/ 0 h 41"/>
              <a:gd name="T16" fmla="*/ 0 w 41"/>
              <a:gd name="T17" fmla="*/ 2147483647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41">
                <a:moveTo>
                  <a:pt x="0" y="32"/>
                </a:moveTo>
                <a:lnTo>
                  <a:pt x="8" y="40"/>
                </a:lnTo>
                <a:lnTo>
                  <a:pt x="24" y="24"/>
                </a:lnTo>
                <a:lnTo>
                  <a:pt x="32" y="24"/>
                </a:lnTo>
                <a:lnTo>
                  <a:pt x="32" y="16"/>
                </a:lnTo>
                <a:lnTo>
                  <a:pt x="24" y="16"/>
                </a:lnTo>
                <a:lnTo>
                  <a:pt x="40" y="8"/>
                </a:lnTo>
                <a:lnTo>
                  <a:pt x="32" y="0"/>
                </a:lnTo>
                <a:lnTo>
                  <a:pt x="0"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29" name="Freeform 542"/>
          <p:cNvSpPr>
            <a:spLocks/>
          </p:cNvSpPr>
          <p:nvPr/>
        </p:nvSpPr>
        <p:spPr bwMode="ltGray">
          <a:xfrm>
            <a:off x="1547813" y="3375304"/>
            <a:ext cx="39688" cy="74612"/>
          </a:xfrm>
          <a:custGeom>
            <a:avLst/>
            <a:gdLst>
              <a:gd name="T0" fmla="*/ 0 w 25"/>
              <a:gd name="T1" fmla="*/ 0 h 49"/>
              <a:gd name="T2" fmla="*/ 0 w 25"/>
              <a:gd name="T3" fmla="*/ 0 h 49"/>
              <a:gd name="T4" fmla="*/ 0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0 h 49"/>
              <a:gd name="T18" fmla="*/ 0 w 25"/>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49">
                <a:moveTo>
                  <a:pt x="0" y="0"/>
                </a:moveTo>
                <a:lnTo>
                  <a:pt x="0" y="0"/>
                </a:lnTo>
                <a:lnTo>
                  <a:pt x="0" y="16"/>
                </a:lnTo>
                <a:lnTo>
                  <a:pt x="8" y="40"/>
                </a:lnTo>
                <a:lnTo>
                  <a:pt x="24" y="48"/>
                </a:lnTo>
                <a:lnTo>
                  <a:pt x="8" y="32"/>
                </a:lnTo>
                <a:lnTo>
                  <a:pt x="16" y="24"/>
                </a:lnTo>
                <a:lnTo>
                  <a:pt x="8" y="16"/>
                </a:lnTo>
                <a:lnTo>
                  <a:pt x="16"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30" name="Freeform 543"/>
          <p:cNvSpPr>
            <a:spLocks/>
          </p:cNvSpPr>
          <p:nvPr/>
        </p:nvSpPr>
        <p:spPr bwMode="ltGray">
          <a:xfrm>
            <a:off x="1547813" y="3375304"/>
            <a:ext cx="39688" cy="74612"/>
          </a:xfrm>
          <a:custGeom>
            <a:avLst/>
            <a:gdLst>
              <a:gd name="T0" fmla="*/ 0 w 25"/>
              <a:gd name="T1" fmla="*/ 0 h 49"/>
              <a:gd name="T2" fmla="*/ 0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0 h 49"/>
              <a:gd name="T16" fmla="*/ 0 w 25"/>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49">
                <a:moveTo>
                  <a:pt x="0" y="0"/>
                </a:moveTo>
                <a:lnTo>
                  <a:pt x="0" y="16"/>
                </a:lnTo>
                <a:lnTo>
                  <a:pt x="8" y="40"/>
                </a:lnTo>
                <a:lnTo>
                  <a:pt x="24" y="48"/>
                </a:lnTo>
                <a:lnTo>
                  <a:pt x="8" y="32"/>
                </a:lnTo>
                <a:lnTo>
                  <a:pt x="16" y="24"/>
                </a:lnTo>
                <a:lnTo>
                  <a:pt x="8" y="16"/>
                </a:lnTo>
                <a:lnTo>
                  <a:pt x="16"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31" name="Freeform 544"/>
          <p:cNvSpPr>
            <a:spLocks/>
          </p:cNvSpPr>
          <p:nvPr/>
        </p:nvSpPr>
        <p:spPr bwMode="ltGray">
          <a:xfrm>
            <a:off x="1633538" y="3486429"/>
            <a:ext cx="100013" cy="74612"/>
          </a:xfrm>
          <a:custGeom>
            <a:avLst/>
            <a:gdLst>
              <a:gd name="T0" fmla="*/ 0 w 65"/>
              <a:gd name="T1" fmla="*/ 0 h 49"/>
              <a:gd name="T2" fmla="*/ 0 w 65"/>
              <a:gd name="T3" fmla="*/ 0 h 49"/>
              <a:gd name="T4" fmla="*/ 2147483647 w 65"/>
              <a:gd name="T5" fmla="*/ 2147483647 h 49"/>
              <a:gd name="T6" fmla="*/ 2147483647 w 65"/>
              <a:gd name="T7" fmla="*/ 2147483647 h 49"/>
              <a:gd name="T8" fmla="*/ 2147483647 w 65"/>
              <a:gd name="T9" fmla="*/ 2147483647 h 49"/>
              <a:gd name="T10" fmla="*/ 2147483647 w 65"/>
              <a:gd name="T11" fmla="*/ 2147483647 h 49"/>
              <a:gd name="T12" fmla="*/ 2147483647 w 65"/>
              <a:gd name="T13" fmla="*/ 2147483647 h 49"/>
              <a:gd name="T14" fmla="*/ 2147483647 w 65"/>
              <a:gd name="T15" fmla="*/ 2147483647 h 49"/>
              <a:gd name="T16" fmla="*/ 2147483647 w 65"/>
              <a:gd name="T17" fmla="*/ 2147483647 h 49"/>
              <a:gd name="T18" fmla="*/ 2147483647 w 65"/>
              <a:gd name="T19" fmla="*/ 0 h 49"/>
              <a:gd name="T20" fmla="*/ 0 w 65"/>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 h="49">
                <a:moveTo>
                  <a:pt x="0" y="0"/>
                </a:moveTo>
                <a:lnTo>
                  <a:pt x="0" y="0"/>
                </a:lnTo>
                <a:lnTo>
                  <a:pt x="8" y="16"/>
                </a:lnTo>
                <a:lnTo>
                  <a:pt x="24" y="24"/>
                </a:lnTo>
                <a:lnTo>
                  <a:pt x="40" y="32"/>
                </a:lnTo>
                <a:lnTo>
                  <a:pt x="40" y="40"/>
                </a:lnTo>
                <a:lnTo>
                  <a:pt x="56" y="48"/>
                </a:lnTo>
                <a:lnTo>
                  <a:pt x="64" y="48"/>
                </a:lnTo>
                <a:lnTo>
                  <a:pt x="32" y="8"/>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32" name="Freeform 545"/>
          <p:cNvSpPr>
            <a:spLocks/>
          </p:cNvSpPr>
          <p:nvPr/>
        </p:nvSpPr>
        <p:spPr bwMode="ltGray">
          <a:xfrm>
            <a:off x="1633538" y="3486429"/>
            <a:ext cx="100013" cy="74612"/>
          </a:xfrm>
          <a:custGeom>
            <a:avLst/>
            <a:gdLst>
              <a:gd name="T0" fmla="*/ 0 w 65"/>
              <a:gd name="T1" fmla="*/ 0 h 49"/>
              <a:gd name="T2" fmla="*/ 2147483647 w 65"/>
              <a:gd name="T3" fmla="*/ 2147483647 h 49"/>
              <a:gd name="T4" fmla="*/ 2147483647 w 65"/>
              <a:gd name="T5" fmla="*/ 2147483647 h 49"/>
              <a:gd name="T6" fmla="*/ 2147483647 w 65"/>
              <a:gd name="T7" fmla="*/ 2147483647 h 49"/>
              <a:gd name="T8" fmla="*/ 2147483647 w 65"/>
              <a:gd name="T9" fmla="*/ 2147483647 h 49"/>
              <a:gd name="T10" fmla="*/ 2147483647 w 65"/>
              <a:gd name="T11" fmla="*/ 2147483647 h 49"/>
              <a:gd name="T12" fmla="*/ 2147483647 w 65"/>
              <a:gd name="T13" fmla="*/ 2147483647 h 49"/>
              <a:gd name="T14" fmla="*/ 2147483647 w 65"/>
              <a:gd name="T15" fmla="*/ 2147483647 h 49"/>
              <a:gd name="T16" fmla="*/ 2147483647 w 65"/>
              <a:gd name="T17" fmla="*/ 0 h 49"/>
              <a:gd name="T18" fmla="*/ 0 w 65"/>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 h="49">
                <a:moveTo>
                  <a:pt x="0" y="0"/>
                </a:moveTo>
                <a:lnTo>
                  <a:pt x="8" y="16"/>
                </a:lnTo>
                <a:lnTo>
                  <a:pt x="24" y="24"/>
                </a:lnTo>
                <a:lnTo>
                  <a:pt x="40" y="32"/>
                </a:lnTo>
                <a:lnTo>
                  <a:pt x="40" y="40"/>
                </a:lnTo>
                <a:lnTo>
                  <a:pt x="56" y="48"/>
                </a:lnTo>
                <a:lnTo>
                  <a:pt x="64" y="48"/>
                </a:lnTo>
                <a:lnTo>
                  <a:pt x="32" y="8"/>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33" name="Line 546"/>
          <p:cNvSpPr>
            <a:spLocks noChangeShapeType="1"/>
          </p:cNvSpPr>
          <p:nvPr/>
        </p:nvSpPr>
        <p:spPr bwMode="ltGray">
          <a:xfrm flipV="1">
            <a:off x="860426" y="3405466"/>
            <a:ext cx="14287" cy="47625"/>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latin typeface="+mn-lt"/>
            </a:endParaRPr>
          </a:p>
        </p:txBody>
      </p:sp>
      <p:sp>
        <p:nvSpPr>
          <p:cNvPr id="8734" name="Freeform 547"/>
          <p:cNvSpPr>
            <a:spLocks/>
          </p:cNvSpPr>
          <p:nvPr/>
        </p:nvSpPr>
        <p:spPr bwMode="ltGray">
          <a:xfrm>
            <a:off x="879476" y="3388004"/>
            <a:ext cx="25400" cy="14287"/>
          </a:xfrm>
          <a:custGeom>
            <a:avLst/>
            <a:gdLst>
              <a:gd name="T0" fmla="*/ 0 w 17"/>
              <a:gd name="T1" fmla="*/ 2147483647 h 9"/>
              <a:gd name="T2" fmla="*/ 0 w 17"/>
              <a:gd name="T3" fmla="*/ 2147483647 h 9"/>
              <a:gd name="T4" fmla="*/ 2147483647 w 17"/>
              <a:gd name="T5" fmla="*/ 2147483647 h 9"/>
              <a:gd name="T6" fmla="*/ 2147483647 w 17"/>
              <a:gd name="T7" fmla="*/ 0 h 9"/>
              <a:gd name="T8" fmla="*/ 2147483647 w 17"/>
              <a:gd name="T9" fmla="*/ 0 h 9"/>
              <a:gd name="T10" fmla="*/ 2147483647 w 17"/>
              <a:gd name="T11" fmla="*/ 2147483647 h 9"/>
              <a:gd name="T12" fmla="*/ 0 w 17"/>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9">
                <a:moveTo>
                  <a:pt x="0" y="8"/>
                </a:moveTo>
                <a:lnTo>
                  <a:pt x="0" y="8"/>
                </a:lnTo>
                <a:lnTo>
                  <a:pt x="16" y="8"/>
                </a:lnTo>
                <a:lnTo>
                  <a:pt x="16" y="0"/>
                </a:lnTo>
                <a:lnTo>
                  <a:pt x="8" y="0"/>
                </a:lnTo>
                <a:lnTo>
                  <a:pt x="8" y="8"/>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35" name="Freeform 548"/>
          <p:cNvSpPr>
            <a:spLocks/>
          </p:cNvSpPr>
          <p:nvPr/>
        </p:nvSpPr>
        <p:spPr bwMode="ltGray">
          <a:xfrm>
            <a:off x="879476" y="3388004"/>
            <a:ext cx="25400" cy="14287"/>
          </a:xfrm>
          <a:custGeom>
            <a:avLst/>
            <a:gdLst>
              <a:gd name="T0" fmla="*/ 0 w 17"/>
              <a:gd name="T1" fmla="*/ 2147483647 h 9"/>
              <a:gd name="T2" fmla="*/ 2147483647 w 17"/>
              <a:gd name="T3" fmla="*/ 2147483647 h 9"/>
              <a:gd name="T4" fmla="*/ 2147483647 w 17"/>
              <a:gd name="T5" fmla="*/ 0 h 9"/>
              <a:gd name="T6" fmla="*/ 2147483647 w 17"/>
              <a:gd name="T7" fmla="*/ 0 h 9"/>
              <a:gd name="T8" fmla="*/ 2147483647 w 17"/>
              <a:gd name="T9" fmla="*/ 2147483647 h 9"/>
              <a:gd name="T10" fmla="*/ 0 w 17"/>
              <a:gd name="T11" fmla="*/ 2147483647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9">
                <a:moveTo>
                  <a:pt x="0" y="8"/>
                </a:moveTo>
                <a:lnTo>
                  <a:pt x="16" y="8"/>
                </a:lnTo>
                <a:lnTo>
                  <a:pt x="16" y="0"/>
                </a:lnTo>
                <a:lnTo>
                  <a:pt x="8" y="0"/>
                </a:lnTo>
                <a:lnTo>
                  <a:pt x="8" y="8"/>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36" name="Line 549"/>
          <p:cNvSpPr>
            <a:spLocks noChangeShapeType="1"/>
          </p:cNvSpPr>
          <p:nvPr/>
        </p:nvSpPr>
        <p:spPr bwMode="ltGray">
          <a:xfrm>
            <a:off x="2771776" y="4396066"/>
            <a:ext cx="11112" cy="1270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latin typeface="+mn-lt"/>
            </a:endParaRPr>
          </a:p>
        </p:txBody>
      </p:sp>
      <p:sp>
        <p:nvSpPr>
          <p:cNvPr id="8737" name="Line 550"/>
          <p:cNvSpPr>
            <a:spLocks noChangeShapeType="1"/>
          </p:cNvSpPr>
          <p:nvPr/>
        </p:nvSpPr>
        <p:spPr bwMode="ltGray">
          <a:xfrm>
            <a:off x="2930526" y="4346854"/>
            <a:ext cx="11112" cy="1270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latin typeface="+mn-lt"/>
            </a:endParaRPr>
          </a:p>
        </p:txBody>
      </p:sp>
      <p:sp>
        <p:nvSpPr>
          <p:cNvPr id="8738" name="Line 551"/>
          <p:cNvSpPr>
            <a:spLocks noChangeShapeType="1"/>
          </p:cNvSpPr>
          <p:nvPr/>
        </p:nvSpPr>
        <p:spPr bwMode="ltGray">
          <a:xfrm>
            <a:off x="2587626" y="4102379"/>
            <a:ext cx="26987" cy="1270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latin typeface="+mn-lt"/>
            </a:endParaRPr>
          </a:p>
        </p:txBody>
      </p:sp>
      <p:sp>
        <p:nvSpPr>
          <p:cNvPr id="8739" name="Freeform 552"/>
          <p:cNvSpPr>
            <a:spLocks/>
          </p:cNvSpPr>
          <p:nvPr/>
        </p:nvSpPr>
        <p:spPr bwMode="ltGray">
          <a:xfrm>
            <a:off x="2606676" y="4083329"/>
            <a:ext cx="14287" cy="26987"/>
          </a:xfrm>
          <a:custGeom>
            <a:avLst/>
            <a:gdLst>
              <a:gd name="T0" fmla="*/ 0 w 9"/>
              <a:gd name="T1" fmla="*/ 0 h 17"/>
              <a:gd name="T2" fmla="*/ 0 w 9"/>
              <a:gd name="T3" fmla="*/ 0 h 17"/>
              <a:gd name="T4" fmla="*/ 2147483647 w 9"/>
              <a:gd name="T5" fmla="*/ 2147483647 h 17"/>
              <a:gd name="T6" fmla="*/ 2147483647 w 9"/>
              <a:gd name="T7" fmla="*/ 2147483647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7">
                <a:moveTo>
                  <a:pt x="0" y="0"/>
                </a:moveTo>
                <a:lnTo>
                  <a:pt x="0" y="0"/>
                </a:lnTo>
                <a:lnTo>
                  <a:pt x="8" y="8"/>
                </a:lnTo>
                <a:lnTo>
                  <a:pt x="8"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40" name="Freeform 553"/>
          <p:cNvSpPr>
            <a:spLocks/>
          </p:cNvSpPr>
          <p:nvPr/>
        </p:nvSpPr>
        <p:spPr bwMode="ltGray">
          <a:xfrm>
            <a:off x="2606676" y="4083329"/>
            <a:ext cx="14287" cy="26987"/>
          </a:xfrm>
          <a:custGeom>
            <a:avLst/>
            <a:gdLst>
              <a:gd name="T0" fmla="*/ 0 w 9"/>
              <a:gd name="T1" fmla="*/ 0 h 17"/>
              <a:gd name="T2" fmla="*/ 2147483647 w 9"/>
              <a:gd name="T3" fmla="*/ 2147483647 h 17"/>
              <a:gd name="T4" fmla="*/ 2147483647 w 9"/>
              <a:gd name="T5" fmla="*/ 2147483647 h 17"/>
              <a:gd name="T6" fmla="*/ 0 60000 65536"/>
              <a:gd name="T7" fmla="*/ 0 60000 65536"/>
              <a:gd name="T8" fmla="*/ 0 60000 65536"/>
            </a:gdLst>
            <a:ahLst/>
            <a:cxnLst>
              <a:cxn ang="T6">
                <a:pos x="T0" y="T1"/>
              </a:cxn>
              <a:cxn ang="T7">
                <a:pos x="T2" y="T3"/>
              </a:cxn>
              <a:cxn ang="T8">
                <a:pos x="T4" y="T5"/>
              </a:cxn>
            </a:cxnLst>
            <a:rect l="0" t="0" r="r" b="b"/>
            <a:pathLst>
              <a:path w="9" h="17">
                <a:moveTo>
                  <a:pt x="0" y="0"/>
                </a:moveTo>
                <a:lnTo>
                  <a:pt x="8" y="8"/>
                </a:lnTo>
                <a:lnTo>
                  <a:pt x="8"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41" name="Freeform 554"/>
          <p:cNvSpPr>
            <a:spLocks/>
          </p:cNvSpPr>
          <p:nvPr/>
        </p:nvSpPr>
        <p:spPr bwMode="ltGray">
          <a:xfrm>
            <a:off x="2619376" y="4108729"/>
            <a:ext cx="14287" cy="26987"/>
          </a:xfrm>
          <a:custGeom>
            <a:avLst/>
            <a:gdLst>
              <a:gd name="T0" fmla="*/ 0 w 9"/>
              <a:gd name="T1" fmla="*/ 0 h 17"/>
              <a:gd name="T2" fmla="*/ 0 w 9"/>
              <a:gd name="T3" fmla="*/ 0 h 17"/>
              <a:gd name="T4" fmla="*/ 2147483647 w 9"/>
              <a:gd name="T5" fmla="*/ 2147483647 h 17"/>
              <a:gd name="T6" fmla="*/ 2147483647 w 9"/>
              <a:gd name="T7" fmla="*/ 2147483647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7">
                <a:moveTo>
                  <a:pt x="0" y="0"/>
                </a:moveTo>
                <a:lnTo>
                  <a:pt x="0" y="0"/>
                </a:lnTo>
                <a:lnTo>
                  <a:pt x="8" y="8"/>
                </a:lnTo>
                <a:lnTo>
                  <a:pt x="8"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42" name="Freeform 555"/>
          <p:cNvSpPr>
            <a:spLocks/>
          </p:cNvSpPr>
          <p:nvPr/>
        </p:nvSpPr>
        <p:spPr bwMode="ltGray">
          <a:xfrm>
            <a:off x="2619376" y="4108729"/>
            <a:ext cx="14287" cy="26987"/>
          </a:xfrm>
          <a:custGeom>
            <a:avLst/>
            <a:gdLst>
              <a:gd name="T0" fmla="*/ 0 w 9"/>
              <a:gd name="T1" fmla="*/ 0 h 17"/>
              <a:gd name="T2" fmla="*/ 2147483647 w 9"/>
              <a:gd name="T3" fmla="*/ 2147483647 h 17"/>
              <a:gd name="T4" fmla="*/ 2147483647 w 9"/>
              <a:gd name="T5" fmla="*/ 2147483647 h 17"/>
              <a:gd name="T6" fmla="*/ 0 60000 65536"/>
              <a:gd name="T7" fmla="*/ 0 60000 65536"/>
              <a:gd name="T8" fmla="*/ 0 60000 65536"/>
            </a:gdLst>
            <a:ahLst/>
            <a:cxnLst>
              <a:cxn ang="T6">
                <a:pos x="T0" y="T1"/>
              </a:cxn>
              <a:cxn ang="T7">
                <a:pos x="T2" y="T3"/>
              </a:cxn>
              <a:cxn ang="T8">
                <a:pos x="T4" y="T5"/>
              </a:cxn>
            </a:cxnLst>
            <a:rect l="0" t="0" r="r" b="b"/>
            <a:pathLst>
              <a:path w="9" h="17">
                <a:moveTo>
                  <a:pt x="0" y="0"/>
                </a:moveTo>
                <a:lnTo>
                  <a:pt x="8" y="8"/>
                </a:lnTo>
                <a:lnTo>
                  <a:pt x="8"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43" name="Line 556"/>
          <p:cNvSpPr>
            <a:spLocks noChangeShapeType="1"/>
          </p:cNvSpPr>
          <p:nvPr/>
        </p:nvSpPr>
        <p:spPr bwMode="ltGray">
          <a:xfrm>
            <a:off x="2662238" y="4176991"/>
            <a:ext cx="0" cy="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latin typeface="+mn-lt"/>
            </a:endParaRPr>
          </a:p>
        </p:txBody>
      </p:sp>
      <p:sp>
        <p:nvSpPr>
          <p:cNvPr id="8744" name="Freeform 557"/>
          <p:cNvSpPr>
            <a:spLocks/>
          </p:cNvSpPr>
          <p:nvPr/>
        </p:nvSpPr>
        <p:spPr bwMode="ltGray">
          <a:xfrm>
            <a:off x="2670176" y="4169054"/>
            <a:ext cx="11112" cy="14287"/>
          </a:xfrm>
          <a:custGeom>
            <a:avLst/>
            <a:gdLst>
              <a:gd name="T0" fmla="*/ 0 w 9"/>
              <a:gd name="T1" fmla="*/ 0 h 9"/>
              <a:gd name="T2" fmla="*/ 0 w 9"/>
              <a:gd name="T3" fmla="*/ 0 h 9"/>
              <a:gd name="T4" fmla="*/ 2147483647 w 9"/>
              <a:gd name="T5" fmla="*/ 2147483647 h 9"/>
              <a:gd name="T6" fmla="*/ 0 w 9"/>
              <a:gd name="T7" fmla="*/ 214748364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9">
                <a:moveTo>
                  <a:pt x="0" y="0"/>
                </a:moveTo>
                <a:lnTo>
                  <a:pt x="0" y="0"/>
                </a:lnTo>
                <a:lnTo>
                  <a:pt x="8" y="8"/>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45" name="Freeform 558"/>
          <p:cNvSpPr>
            <a:spLocks/>
          </p:cNvSpPr>
          <p:nvPr/>
        </p:nvSpPr>
        <p:spPr bwMode="ltGray">
          <a:xfrm>
            <a:off x="2670176" y="4169054"/>
            <a:ext cx="11112" cy="14287"/>
          </a:xfrm>
          <a:custGeom>
            <a:avLst/>
            <a:gdLst>
              <a:gd name="T0" fmla="*/ 0 w 9"/>
              <a:gd name="T1" fmla="*/ 0 h 9"/>
              <a:gd name="T2" fmla="*/ 2147483647 w 9"/>
              <a:gd name="T3" fmla="*/ 2147483647 h 9"/>
              <a:gd name="T4" fmla="*/ 0 w 9"/>
              <a:gd name="T5" fmla="*/ 2147483647 h 9"/>
              <a:gd name="T6" fmla="*/ 0 60000 65536"/>
              <a:gd name="T7" fmla="*/ 0 60000 65536"/>
              <a:gd name="T8" fmla="*/ 0 60000 65536"/>
            </a:gdLst>
            <a:ahLst/>
            <a:cxnLst>
              <a:cxn ang="T6">
                <a:pos x="T0" y="T1"/>
              </a:cxn>
              <a:cxn ang="T7">
                <a:pos x="T2" y="T3"/>
              </a:cxn>
              <a:cxn ang="T8">
                <a:pos x="T4" y="T5"/>
              </a:cxn>
            </a:cxnLst>
            <a:rect l="0" t="0" r="r" b="b"/>
            <a:pathLst>
              <a:path w="9" h="9">
                <a:moveTo>
                  <a:pt x="0" y="0"/>
                </a:moveTo>
                <a:lnTo>
                  <a:pt x="8" y="8"/>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46" name="Line 559"/>
          <p:cNvSpPr>
            <a:spLocks noChangeShapeType="1"/>
          </p:cNvSpPr>
          <p:nvPr/>
        </p:nvSpPr>
        <p:spPr bwMode="ltGray">
          <a:xfrm>
            <a:off x="2697163" y="4199216"/>
            <a:ext cx="0" cy="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latin typeface="+mn-lt"/>
            </a:endParaRPr>
          </a:p>
        </p:txBody>
      </p:sp>
      <p:sp>
        <p:nvSpPr>
          <p:cNvPr id="8747" name="Freeform 560"/>
          <p:cNvSpPr>
            <a:spLocks/>
          </p:cNvSpPr>
          <p:nvPr/>
        </p:nvSpPr>
        <p:spPr bwMode="ltGray">
          <a:xfrm>
            <a:off x="2705101" y="4194454"/>
            <a:ext cx="25400" cy="1587"/>
          </a:xfrm>
          <a:custGeom>
            <a:avLst/>
            <a:gdLst>
              <a:gd name="T0" fmla="*/ 0 w 17"/>
              <a:gd name="T1" fmla="*/ 0 h 1"/>
              <a:gd name="T2" fmla="*/ 0 w 17"/>
              <a:gd name="T3" fmla="*/ 0 h 1"/>
              <a:gd name="T4" fmla="*/ 2147483647 w 17"/>
              <a:gd name="T5" fmla="*/ 0 h 1"/>
              <a:gd name="T6" fmla="*/ 2147483647 w 17"/>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
                <a:moveTo>
                  <a:pt x="0" y="0"/>
                </a:moveTo>
                <a:lnTo>
                  <a:pt x="0" y="0"/>
                </a:lnTo>
                <a:lnTo>
                  <a:pt x="8" y="0"/>
                </a:lnTo>
                <a:lnTo>
                  <a:pt x="16"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48" name="Freeform 561"/>
          <p:cNvSpPr>
            <a:spLocks/>
          </p:cNvSpPr>
          <p:nvPr/>
        </p:nvSpPr>
        <p:spPr bwMode="ltGray">
          <a:xfrm>
            <a:off x="2705101" y="4194454"/>
            <a:ext cx="25400" cy="1587"/>
          </a:xfrm>
          <a:custGeom>
            <a:avLst/>
            <a:gdLst>
              <a:gd name="T0" fmla="*/ 0 w 17"/>
              <a:gd name="T1" fmla="*/ 0 h 1"/>
              <a:gd name="T2" fmla="*/ 2147483647 w 17"/>
              <a:gd name="T3" fmla="*/ 0 h 1"/>
              <a:gd name="T4" fmla="*/ 2147483647 w 17"/>
              <a:gd name="T5" fmla="*/ 0 h 1"/>
              <a:gd name="T6" fmla="*/ 0 60000 65536"/>
              <a:gd name="T7" fmla="*/ 0 60000 65536"/>
              <a:gd name="T8" fmla="*/ 0 60000 65536"/>
            </a:gdLst>
            <a:ahLst/>
            <a:cxnLst>
              <a:cxn ang="T6">
                <a:pos x="T0" y="T1"/>
              </a:cxn>
              <a:cxn ang="T7">
                <a:pos x="T2" y="T3"/>
              </a:cxn>
              <a:cxn ang="T8">
                <a:pos x="T4" y="T5"/>
              </a:cxn>
            </a:cxnLst>
            <a:rect l="0" t="0" r="r" b="b"/>
            <a:pathLst>
              <a:path w="17" h="1">
                <a:moveTo>
                  <a:pt x="0" y="0"/>
                </a:moveTo>
                <a:lnTo>
                  <a:pt x="8" y="0"/>
                </a:lnTo>
                <a:lnTo>
                  <a:pt x="16"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49" name="Line 562"/>
          <p:cNvSpPr>
            <a:spLocks noChangeShapeType="1"/>
          </p:cNvSpPr>
          <p:nvPr/>
        </p:nvSpPr>
        <p:spPr bwMode="ltGray">
          <a:xfrm>
            <a:off x="2528888" y="4151591"/>
            <a:ext cx="0" cy="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latin typeface="+mn-lt"/>
            </a:endParaRPr>
          </a:p>
        </p:txBody>
      </p:sp>
      <p:sp>
        <p:nvSpPr>
          <p:cNvPr id="8750" name="Line 563"/>
          <p:cNvSpPr>
            <a:spLocks noChangeShapeType="1"/>
          </p:cNvSpPr>
          <p:nvPr/>
        </p:nvSpPr>
        <p:spPr bwMode="ltGray">
          <a:xfrm>
            <a:off x="2651126" y="4151591"/>
            <a:ext cx="11112" cy="11113"/>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latin typeface="+mn-lt"/>
            </a:endParaRPr>
          </a:p>
        </p:txBody>
      </p:sp>
      <p:sp>
        <p:nvSpPr>
          <p:cNvPr id="8751" name="Line 564"/>
          <p:cNvSpPr>
            <a:spLocks noChangeShapeType="1"/>
          </p:cNvSpPr>
          <p:nvPr/>
        </p:nvSpPr>
        <p:spPr bwMode="ltGray">
          <a:xfrm flipV="1">
            <a:off x="2651126" y="3894416"/>
            <a:ext cx="11112" cy="3810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latin typeface="+mn-lt"/>
            </a:endParaRPr>
          </a:p>
        </p:txBody>
      </p:sp>
      <p:sp>
        <p:nvSpPr>
          <p:cNvPr id="8752" name="Freeform 565"/>
          <p:cNvSpPr>
            <a:spLocks/>
          </p:cNvSpPr>
          <p:nvPr/>
        </p:nvSpPr>
        <p:spPr bwMode="ltGray">
          <a:xfrm>
            <a:off x="1962151" y="3181629"/>
            <a:ext cx="76200" cy="47625"/>
          </a:xfrm>
          <a:custGeom>
            <a:avLst/>
            <a:gdLst>
              <a:gd name="T0" fmla="*/ 0 w 49"/>
              <a:gd name="T1" fmla="*/ 2147483647 h 33"/>
              <a:gd name="T2" fmla="*/ 0 w 49"/>
              <a:gd name="T3" fmla="*/ 2147483647 h 33"/>
              <a:gd name="T4" fmla="*/ 2147483647 w 49"/>
              <a:gd name="T5" fmla="*/ 2147483647 h 33"/>
              <a:gd name="T6" fmla="*/ 2147483647 w 49"/>
              <a:gd name="T7" fmla="*/ 2147483647 h 33"/>
              <a:gd name="T8" fmla="*/ 2147483647 w 49"/>
              <a:gd name="T9" fmla="*/ 2147483647 h 33"/>
              <a:gd name="T10" fmla="*/ 2147483647 w 49"/>
              <a:gd name="T11" fmla="*/ 0 h 33"/>
              <a:gd name="T12" fmla="*/ 0 w 49"/>
              <a:gd name="T13" fmla="*/ 2147483647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33">
                <a:moveTo>
                  <a:pt x="0" y="24"/>
                </a:moveTo>
                <a:lnTo>
                  <a:pt x="0" y="24"/>
                </a:lnTo>
                <a:lnTo>
                  <a:pt x="8" y="32"/>
                </a:lnTo>
                <a:lnTo>
                  <a:pt x="16" y="24"/>
                </a:lnTo>
                <a:lnTo>
                  <a:pt x="48" y="16"/>
                </a:lnTo>
                <a:lnTo>
                  <a:pt x="16" y="0"/>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53" name="Freeform 566"/>
          <p:cNvSpPr>
            <a:spLocks/>
          </p:cNvSpPr>
          <p:nvPr/>
        </p:nvSpPr>
        <p:spPr bwMode="ltGray">
          <a:xfrm>
            <a:off x="1962151" y="3181629"/>
            <a:ext cx="76200" cy="47625"/>
          </a:xfrm>
          <a:custGeom>
            <a:avLst/>
            <a:gdLst>
              <a:gd name="T0" fmla="*/ 0 w 49"/>
              <a:gd name="T1" fmla="*/ 2147483647 h 33"/>
              <a:gd name="T2" fmla="*/ 2147483647 w 49"/>
              <a:gd name="T3" fmla="*/ 2147483647 h 33"/>
              <a:gd name="T4" fmla="*/ 2147483647 w 49"/>
              <a:gd name="T5" fmla="*/ 2147483647 h 33"/>
              <a:gd name="T6" fmla="*/ 2147483647 w 49"/>
              <a:gd name="T7" fmla="*/ 2147483647 h 33"/>
              <a:gd name="T8" fmla="*/ 2147483647 w 49"/>
              <a:gd name="T9" fmla="*/ 0 h 33"/>
              <a:gd name="T10" fmla="*/ 0 w 49"/>
              <a:gd name="T11" fmla="*/ 2147483647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33">
                <a:moveTo>
                  <a:pt x="0" y="24"/>
                </a:moveTo>
                <a:lnTo>
                  <a:pt x="8" y="32"/>
                </a:lnTo>
                <a:lnTo>
                  <a:pt x="16" y="24"/>
                </a:lnTo>
                <a:lnTo>
                  <a:pt x="48" y="16"/>
                </a:lnTo>
                <a:lnTo>
                  <a:pt x="16" y="0"/>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54" name="Freeform 567"/>
          <p:cNvSpPr>
            <a:spLocks/>
          </p:cNvSpPr>
          <p:nvPr/>
        </p:nvSpPr>
        <p:spPr bwMode="ltGray">
          <a:xfrm>
            <a:off x="2120901" y="3241954"/>
            <a:ext cx="25400" cy="61912"/>
          </a:xfrm>
          <a:custGeom>
            <a:avLst/>
            <a:gdLst>
              <a:gd name="T0" fmla="*/ 0 w 17"/>
              <a:gd name="T1" fmla="*/ 2147483647 h 41"/>
              <a:gd name="T2" fmla="*/ 0 w 17"/>
              <a:gd name="T3" fmla="*/ 2147483647 h 41"/>
              <a:gd name="T4" fmla="*/ 2147483647 w 17"/>
              <a:gd name="T5" fmla="*/ 2147483647 h 41"/>
              <a:gd name="T6" fmla="*/ 2147483647 w 17"/>
              <a:gd name="T7" fmla="*/ 2147483647 h 41"/>
              <a:gd name="T8" fmla="*/ 2147483647 w 17"/>
              <a:gd name="T9" fmla="*/ 2147483647 h 41"/>
              <a:gd name="T10" fmla="*/ 2147483647 w 17"/>
              <a:gd name="T11" fmla="*/ 0 h 41"/>
              <a:gd name="T12" fmla="*/ 0 w 17"/>
              <a:gd name="T13" fmla="*/ 2147483647 h 41"/>
              <a:gd name="T14" fmla="*/ 2147483647 w 17"/>
              <a:gd name="T15" fmla="*/ 2147483647 h 41"/>
              <a:gd name="T16" fmla="*/ 0 w 17"/>
              <a:gd name="T17" fmla="*/ 2147483647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41">
                <a:moveTo>
                  <a:pt x="0" y="40"/>
                </a:moveTo>
                <a:lnTo>
                  <a:pt x="0" y="40"/>
                </a:lnTo>
                <a:lnTo>
                  <a:pt x="8" y="40"/>
                </a:lnTo>
                <a:lnTo>
                  <a:pt x="8" y="16"/>
                </a:lnTo>
                <a:lnTo>
                  <a:pt x="16" y="8"/>
                </a:lnTo>
                <a:lnTo>
                  <a:pt x="8" y="0"/>
                </a:lnTo>
                <a:lnTo>
                  <a:pt x="0" y="16"/>
                </a:lnTo>
                <a:lnTo>
                  <a:pt x="8" y="24"/>
                </a:lnTo>
                <a:lnTo>
                  <a:pt x="0" y="4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55" name="Freeform 568"/>
          <p:cNvSpPr>
            <a:spLocks/>
          </p:cNvSpPr>
          <p:nvPr/>
        </p:nvSpPr>
        <p:spPr bwMode="ltGray">
          <a:xfrm>
            <a:off x="2120901" y="3241954"/>
            <a:ext cx="25400" cy="61912"/>
          </a:xfrm>
          <a:custGeom>
            <a:avLst/>
            <a:gdLst>
              <a:gd name="T0" fmla="*/ 0 w 17"/>
              <a:gd name="T1" fmla="*/ 2147483647 h 41"/>
              <a:gd name="T2" fmla="*/ 2147483647 w 17"/>
              <a:gd name="T3" fmla="*/ 2147483647 h 41"/>
              <a:gd name="T4" fmla="*/ 2147483647 w 17"/>
              <a:gd name="T5" fmla="*/ 2147483647 h 41"/>
              <a:gd name="T6" fmla="*/ 2147483647 w 17"/>
              <a:gd name="T7" fmla="*/ 2147483647 h 41"/>
              <a:gd name="T8" fmla="*/ 2147483647 w 17"/>
              <a:gd name="T9" fmla="*/ 0 h 41"/>
              <a:gd name="T10" fmla="*/ 0 w 17"/>
              <a:gd name="T11" fmla="*/ 2147483647 h 41"/>
              <a:gd name="T12" fmla="*/ 2147483647 w 17"/>
              <a:gd name="T13" fmla="*/ 2147483647 h 41"/>
              <a:gd name="T14" fmla="*/ 0 w 17"/>
              <a:gd name="T15" fmla="*/ 2147483647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41">
                <a:moveTo>
                  <a:pt x="0" y="40"/>
                </a:moveTo>
                <a:lnTo>
                  <a:pt x="8" y="40"/>
                </a:lnTo>
                <a:lnTo>
                  <a:pt x="8" y="16"/>
                </a:lnTo>
                <a:lnTo>
                  <a:pt x="16" y="8"/>
                </a:lnTo>
                <a:lnTo>
                  <a:pt x="8" y="0"/>
                </a:lnTo>
                <a:lnTo>
                  <a:pt x="0" y="16"/>
                </a:lnTo>
                <a:lnTo>
                  <a:pt x="8" y="24"/>
                </a:lnTo>
                <a:lnTo>
                  <a:pt x="0" y="4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56" name="Freeform 569"/>
          <p:cNvSpPr>
            <a:spLocks/>
          </p:cNvSpPr>
          <p:nvPr/>
        </p:nvSpPr>
        <p:spPr bwMode="ltGray">
          <a:xfrm>
            <a:off x="2195513" y="3388004"/>
            <a:ext cx="61913" cy="111125"/>
          </a:xfrm>
          <a:custGeom>
            <a:avLst/>
            <a:gdLst>
              <a:gd name="T0" fmla="*/ 0 w 41"/>
              <a:gd name="T1" fmla="*/ 2147483647 h 73"/>
              <a:gd name="T2" fmla="*/ 0 w 41"/>
              <a:gd name="T3" fmla="*/ 2147483647 h 73"/>
              <a:gd name="T4" fmla="*/ 2147483647 w 41"/>
              <a:gd name="T5" fmla="*/ 2147483647 h 73"/>
              <a:gd name="T6" fmla="*/ 2147483647 w 41"/>
              <a:gd name="T7" fmla="*/ 2147483647 h 73"/>
              <a:gd name="T8" fmla="*/ 2147483647 w 41"/>
              <a:gd name="T9" fmla="*/ 2147483647 h 73"/>
              <a:gd name="T10" fmla="*/ 2147483647 w 41"/>
              <a:gd name="T11" fmla="*/ 2147483647 h 73"/>
              <a:gd name="T12" fmla="*/ 2147483647 w 41"/>
              <a:gd name="T13" fmla="*/ 2147483647 h 73"/>
              <a:gd name="T14" fmla="*/ 2147483647 w 41"/>
              <a:gd name="T15" fmla="*/ 2147483647 h 73"/>
              <a:gd name="T16" fmla="*/ 2147483647 w 41"/>
              <a:gd name="T17" fmla="*/ 2147483647 h 73"/>
              <a:gd name="T18" fmla="*/ 2147483647 w 41"/>
              <a:gd name="T19" fmla="*/ 2147483647 h 73"/>
              <a:gd name="T20" fmla="*/ 2147483647 w 41"/>
              <a:gd name="T21" fmla="*/ 2147483647 h 73"/>
              <a:gd name="T22" fmla="*/ 0 w 41"/>
              <a:gd name="T23" fmla="*/ 0 h 73"/>
              <a:gd name="T24" fmla="*/ 0 w 41"/>
              <a:gd name="T25" fmla="*/ 2147483647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73">
                <a:moveTo>
                  <a:pt x="0" y="8"/>
                </a:moveTo>
                <a:lnTo>
                  <a:pt x="0" y="8"/>
                </a:lnTo>
                <a:lnTo>
                  <a:pt x="16" y="32"/>
                </a:lnTo>
                <a:lnTo>
                  <a:pt x="16" y="40"/>
                </a:lnTo>
                <a:lnTo>
                  <a:pt x="24" y="40"/>
                </a:lnTo>
                <a:lnTo>
                  <a:pt x="24" y="48"/>
                </a:lnTo>
                <a:lnTo>
                  <a:pt x="32" y="48"/>
                </a:lnTo>
                <a:lnTo>
                  <a:pt x="24" y="72"/>
                </a:lnTo>
                <a:lnTo>
                  <a:pt x="32" y="72"/>
                </a:lnTo>
                <a:lnTo>
                  <a:pt x="40" y="56"/>
                </a:lnTo>
                <a:lnTo>
                  <a:pt x="16" y="8"/>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57" name="Freeform 570"/>
          <p:cNvSpPr>
            <a:spLocks/>
          </p:cNvSpPr>
          <p:nvPr/>
        </p:nvSpPr>
        <p:spPr bwMode="ltGray">
          <a:xfrm>
            <a:off x="2195513" y="3388004"/>
            <a:ext cx="61913" cy="111125"/>
          </a:xfrm>
          <a:custGeom>
            <a:avLst/>
            <a:gdLst>
              <a:gd name="T0" fmla="*/ 0 w 41"/>
              <a:gd name="T1" fmla="*/ 2147483647 h 73"/>
              <a:gd name="T2" fmla="*/ 2147483647 w 41"/>
              <a:gd name="T3" fmla="*/ 2147483647 h 73"/>
              <a:gd name="T4" fmla="*/ 2147483647 w 41"/>
              <a:gd name="T5" fmla="*/ 2147483647 h 73"/>
              <a:gd name="T6" fmla="*/ 2147483647 w 41"/>
              <a:gd name="T7" fmla="*/ 2147483647 h 73"/>
              <a:gd name="T8" fmla="*/ 2147483647 w 41"/>
              <a:gd name="T9" fmla="*/ 2147483647 h 73"/>
              <a:gd name="T10" fmla="*/ 2147483647 w 41"/>
              <a:gd name="T11" fmla="*/ 2147483647 h 73"/>
              <a:gd name="T12" fmla="*/ 2147483647 w 41"/>
              <a:gd name="T13" fmla="*/ 2147483647 h 73"/>
              <a:gd name="T14" fmla="*/ 2147483647 w 41"/>
              <a:gd name="T15" fmla="*/ 2147483647 h 73"/>
              <a:gd name="T16" fmla="*/ 2147483647 w 41"/>
              <a:gd name="T17" fmla="*/ 2147483647 h 73"/>
              <a:gd name="T18" fmla="*/ 2147483647 w 41"/>
              <a:gd name="T19" fmla="*/ 2147483647 h 73"/>
              <a:gd name="T20" fmla="*/ 0 w 41"/>
              <a:gd name="T21" fmla="*/ 0 h 73"/>
              <a:gd name="T22" fmla="*/ 0 w 41"/>
              <a:gd name="T23" fmla="*/ 2147483647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73">
                <a:moveTo>
                  <a:pt x="0" y="8"/>
                </a:moveTo>
                <a:lnTo>
                  <a:pt x="16" y="32"/>
                </a:lnTo>
                <a:lnTo>
                  <a:pt x="16" y="40"/>
                </a:lnTo>
                <a:lnTo>
                  <a:pt x="24" y="40"/>
                </a:lnTo>
                <a:lnTo>
                  <a:pt x="24" y="48"/>
                </a:lnTo>
                <a:lnTo>
                  <a:pt x="32" y="48"/>
                </a:lnTo>
                <a:lnTo>
                  <a:pt x="24" y="72"/>
                </a:lnTo>
                <a:lnTo>
                  <a:pt x="32" y="72"/>
                </a:lnTo>
                <a:lnTo>
                  <a:pt x="40" y="56"/>
                </a:lnTo>
                <a:lnTo>
                  <a:pt x="16" y="8"/>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58" name="Freeform 571"/>
          <p:cNvSpPr>
            <a:spLocks/>
          </p:cNvSpPr>
          <p:nvPr/>
        </p:nvSpPr>
        <p:spPr bwMode="ltGray">
          <a:xfrm>
            <a:off x="2157413" y="3411816"/>
            <a:ext cx="61913" cy="100013"/>
          </a:xfrm>
          <a:custGeom>
            <a:avLst/>
            <a:gdLst>
              <a:gd name="T0" fmla="*/ 0 w 41"/>
              <a:gd name="T1" fmla="*/ 0 h 65"/>
              <a:gd name="T2" fmla="*/ 0 w 41"/>
              <a:gd name="T3" fmla="*/ 0 h 65"/>
              <a:gd name="T4" fmla="*/ 0 w 41"/>
              <a:gd name="T5" fmla="*/ 2147483647 h 65"/>
              <a:gd name="T6" fmla="*/ 2147483647 w 41"/>
              <a:gd name="T7" fmla="*/ 2147483647 h 65"/>
              <a:gd name="T8" fmla="*/ 2147483647 w 41"/>
              <a:gd name="T9" fmla="*/ 2147483647 h 65"/>
              <a:gd name="T10" fmla="*/ 2147483647 w 41"/>
              <a:gd name="T11" fmla="*/ 2147483647 h 65"/>
              <a:gd name="T12" fmla="*/ 2147483647 w 41"/>
              <a:gd name="T13" fmla="*/ 2147483647 h 65"/>
              <a:gd name="T14" fmla="*/ 2147483647 w 41"/>
              <a:gd name="T15" fmla="*/ 2147483647 h 65"/>
              <a:gd name="T16" fmla="*/ 2147483647 w 41"/>
              <a:gd name="T17" fmla="*/ 2147483647 h 65"/>
              <a:gd name="T18" fmla="*/ 2147483647 w 41"/>
              <a:gd name="T19" fmla="*/ 2147483647 h 65"/>
              <a:gd name="T20" fmla="*/ 2147483647 w 41"/>
              <a:gd name="T21" fmla="*/ 2147483647 h 65"/>
              <a:gd name="T22" fmla="*/ 2147483647 w 41"/>
              <a:gd name="T23" fmla="*/ 2147483647 h 65"/>
              <a:gd name="T24" fmla="*/ 2147483647 w 41"/>
              <a:gd name="T25" fmla="*/ 2147483647 h 65"/>
              <a:gd name="T26" fmla="*/ 2147483647 w 41"/>
              <a:gd name="T27" fmla="*/ 0 h 65"/>
              <a:gd name="T28" fmla="*/ 0 w 41"/>
              <a:gd name="T29" fmla="*/ 0 h 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1" h="65">
                <a:moveTo>
                  <a:pt x="0" y="0"/>
                </a:moveTo>
                <a:lnTo>
                  <a:pt x="0" y="0"/>
                </a:lnTo>
                <a:lnTo>
                  <a:pt x="0" y="8"/>
                </a:lnTo>
                <a:lnTo>
                  <a:pt x="8" y="8"/>
                </a:lnTo>
                <a:lnTo>
                  <a:pt x="16" y="8"/>
                </a:lnTo>
                <a:lnTo>
                  <a:pt x="8" y="24"/>
                </a:lnTo>
                <a:lnTo>
                  <a:pt x="24" y="40"/>
                </a:lnTo>
                <a:lnTo>
                  <a:pt x="32" y="64"/>
                </a:lnTo>
                <a:lnTo>
                  <a:pt x="40" y="56"/>
                </a:lnTo>
                <a:lnTo>
                  <a:pt x="32" y="40"/>
                </a:lnTo>
                <a:lnTo>
                  <a:pt x="32" y="32"/>
                </a:lnTo>
                <a:lnTo>
                  <a:pt x="16" y="32"/>
                </a:lnTo>
                <a:lnTo>
                  <a:pt x="16" y="8"/>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59" name="Freeform 572"/>
          <p:cNvSpPr>
            <a:spLocks/>
          </p:cNvSpPr>
          <p:nvPr/>
        </p:nvSpPr>
        <p:spPr bwMode="ltGray">
          <a:xfrm>
            <a:off x="2157413" y="3411816"/>
            <a:ext cx="61913" cy="100013"/>
          </a:xfrm>
          <a:custGeom>
            <a:avLst/>
            <a:gdLst>
              <a:gd name="T0" fmla="*/ 0 w 41"/>
              <a:gd name="T1" fmla="*/ 0 h 65"/>
              <a:gd name="T2" fmla="*/ 0 w 41"/>
              <a:gd name="T3" fmla="*/ 2147483647 h 65"/>
              <a:gd name="T4" fmla="*/ 2147483647 w 41"/>
              <a:gd name="T5" fmla="*/ 2147483647 h 65"/>
              <a:gd name="T6" fmla="*/ 2147483647 w 41"/>
              <a:gd name="T7" fmla="*/ 2147483647 h 65"/>
              <a:gd name="T8" fmla="*/ 2147483647 w 41"/>
              <a:gd name="T9" fmla="*/ 2147483647 h 65"/>
              <a:gd name="T10" fmla="*/ 2147483647 w 41"/>
              <a:gd name="T11" fmla="*/ 2147483647 h 65"/>
              <a:gd name="T12" fmla="*/ 2147483647 w 41"/>
              <a:gd name="T13" fmla="*/ 2147483647 h 65"/>
              <a:gd name="T14" fmla="*/ 2147483647 w 41"/>
              <a:gd name="T15" fmla="*/ 2147483647 h 65"/>
              <a:gd name="T16" fmla="*/ 2147483647 w 41"/>
              <a:gd name="T17" fmla="*/ 2147483647 h 65"/>
              <a:gd name="T18" fmla="*/ 2147483647 w 41"/>
              <a:gd name="T19" fmla="*/ 2147483647 h 65"/>
              <a:gd name="T20" fmla="*/ 2147483647 w 41"/>
              <a:gd name="T21" fmla="*/ 2147483647 h 65"/>
              <a:gd name="T22" fmla="*/ 2147483647 w 41"/>
              <a:gd name="T23" fmla="*/ 2147483647 h 65"/>
              <a:gd name="T24" fmla="*/ 2147483647 w 41"/>
              <a:gd name="T25" fmla="*/ 0 h 65"/>
              <a:gd name="T26" fmla="*/ 0 w 41"/>
              <a:gd name="T27" fmla="*/ 0 h 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1" h="65">
                <a:moveTo>
                  <a:pt x="0" y="0"/>
                </a:moveTo>
                <a:lnTo>
                  <a:pt x="0" y="8"/>
                </a:lnTo>
                <a:lnTo>
                  <a:pt x="8" y="8"/>
                </a:lnTo>
                <a:lnTo>
                  <a:pt x="16" y="8"/>
                </a:lnTo>
                <a:lnTo>
                  <a:pt x="8" y="24"/>
                </a:lnTo>
                <a:lnTo>
                  <a:pt x="24" y="40"/>
                </a:lnTo>
                <a:lnTo>
                  <a:pt x="32" y="64"/>
                </a:lnTo>
                <a:lnTo>
                  <a:pt x="40" y="56"/>
                </a:lnTo>
                <a:lnTo>
                  <a:pt x="32" y="40"/>
                </a:lnTo>
                <a:lnTo>
                  <a:pt x="32" y="32"/>
                </a:lnTo>
                <a:lnTo>
                  <a:pt x="16" y="32"/>
                </a:lnTo>
                <a:lnTo>
                  <a:pt x="16" y="8"/>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60" name="Freeform 573"/>
          <p:cNvSpPr>
            <a:spLocks/>
          </p:cNvSpPr>
          <p:nvPr/>
        </p:nvSpPr>
        <p:spPr bwMode="ltGray">
          <a:xfrm>
            <a:off x="2413001" y="3619779"/>
            <a:ext cx="158750" cy="123825"/>
          </a:xfrm>
          <a:custGeom>
            <a:avLst/>
            <a:gdLst>
              <a:gd name="T0" fmla="*/ 2147483647 w 105"/>
              <a:gd name="T1" fmla="*/ 0 h 81"/>
              <a:gd name="T2" fmla="*/ 2147483647 w 105"/>
              <a:gd name="T3" fmla="*/ 0 h 81"/>
              <a:gd name="T4" fmla="*/ 2147483647 w 105"/>
              <a:gd name="T5" fmla="*/ 2147483647 h 81"/>
              <a:gd name="T6" fmla="*/ 2147483647 w 105"/>
              <a:gd name="T7" fmla="*/ 2147483647 h 81"/>
              <a:gd name="T8" fmla="*/ 0 w 105"/>
              <a:gd name="T9" fmla="*/ 2147483647 h 81"/>
              <a:gd name="T10" fmla="*/ 2147483647 w 105"/>
              <a:gd name="T11" fmla="*/ 2147483647 h 81"/>
              <a:gd name="T12" fmla="*/ 0 w 105"/>
              <a:gd name="T13" fmla="*/ 2147483647 h 81"/>
              <a:gd name="T14" fmla="*/ 0 w 105"/>
              <a:gd name="T15" fmla="*/ 2147483647 h 81"/>
              <a:gd name="T16" fmla="*/ 0 w 105"/>
              <a:gd name="T17" fmla="*/ 2147483647 h 81"/>
              <a:gd name="T18" fmla="*/ 2147483647 w 105"/>
              <a:gd name="T19" fmla="*/ 2147483647 h 81"/>
              <a:gd name="T20" fmla="*/ 2147483647 w 105"/>
              <a:gd name="T21" fmla="*/ 2147483647 h 81"/>
              <a:gd name="T22" fmla="*/ 2147483647 w 105"/>
              <a:gd name="T23" fmla="*/ 2147483647 h 81"/>
              <a:gd name="T24" fmla="*/ 2147483647 w 105"/>
              <a:gd name="T25" fmla="*/ 2147483647 h 81"/>
              <a:gd name="T26" fmla="*/ 2147483647 w 105"/>
              <a:gd name="T27" fmla="*/ 2147483647 h 81"/>
              <a:gd name="T28" fmla="*/ 2147483647 w 105"/>
              <a:gd name="T29" fmla="*/ 2147483647 h 81"/>
              <a:gd name="T30" fmla="*/ 2147483647 w 105"/>
              <a:gd name="T31" fmla="*/ 2147483647 h 81"/>
              <a:gd name="T32" fmla="*/ 2147483647 w 105"/>
              <a:gd name="T33" fmla="*/ 2147483647 h 81"/>
              <a:gd name="T34" fmla="*/ 2147483647 w 105"/>
              <a:gd name="T35" fmla="*/ 2147483647 h 81"/>
              <a:gd name="T36" fmla="*/ 2147483647 w 105"/>
              <a:gd name="T37" fmla="*/ 2147483647 h 81"/>
              <a:gd name="T38" fmla="*/ 2147483647 w 105"/>
              <a:gd name="T39" fmla="*/ 2147483647 h 81"/>
              <a:gd name="T40" fmla="*/ 2147483647 w 105"/>
              <a:gd name="T41" fmla="*/ 2147483647 h 81"/>
              <a:gd name="T42" fmla="*/ 2147483647 w 105"/>
              <a:gd name="T43" fmla="*/ 2147483647 h 81"/>
              <a:gd name="T44" fmla="*/ 2147483647 w 105"/>
              <a:gd name="T45" fmla="*/ 2147483647 h 81"/>
              <a:gd name="T46" fmla="*/ 2147483647 w 105"/>
              <a:gd name="T47" fmla="*/ 2147483647 h 81"/>
              <a:gd name="T48" fmla="*/ 2147483647 w 105"/>
              <a:gd name="T49" fmla="*/ 2147483647 h 81"/>
              <a:gd name="T50" fmla="*/ 2147483647 w 10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5" h="81">
                <a:moveTo>
                  <a:pt x="48" y="0"/>
                </a:moveTo>
                <a:lnTo>
                  <a:pt x="48" y="0"/>
                </a:lnTo>
                <a:lnTo>
                  <a:pt x="48" y="8"/>
                </a:lnTo>
                <a:lnTo>
                  <a:pt x="8" y="8"/>
                </a:lnTo>
                <a:lnTo>
                  <a:pt x="0" y="32"/>
                </a:lnTo>
                <a:lnTo>
                  <a:pt x="8" y="24"/>
                </a:lnTo>
                <a:lnTo>
                  <a:pt x="0" y="56"/>
                </a:lnTo>
                <a:lnTo>
                  <a:pt x="0" y="72"/>
                </a:lnTo>
                <a:lnTo>
                  <a:pt x="0" y="80"/>
                </a:lnTo>
                <a:lnTo>
                  <a:pt x="8" y="80"/>
                </a:lnTo>
                <a:lnTo>
                  <a:pt x="16" y="72"/>
                </a:lnTo>
                <a:lnTo>
                  <a:pt x="16" y="40"/>
                </a:lnTo>
                <a:lnTo>
                  <a:pt x="24" y="24"/>
                </a:lnTo>
                <a:lnTo>
                  <a:pt x="32" y="16"/>
                </a:lnTo>
                <a:lnTo>
                  <a:pt x="32" y="8"/>
                </a:lnTo>
                <a:lnTo>
                  <a:pt x="56" y="16"/>
                </a:lnTo>
                <a:lnTo>
                  <a:pt x="56" y="32"/>
                </a:lnTo>
                <a:lnTo>
                  <a:pt x="48" y="48"/>
                </a:lnTo>
                <a:lnTo>
                  <a:pt x="64" y="40"/>
                </a:lnTo>
                <a:lnTo>
                  <a:pt x="64" y="56"/>
                </a:lnTo>
                <a:lnTo>
                  <a:pt x="80" y="48"/>
                </a:lnTo>
                <a:lnTo>
                  <a:pt x="80" y="16"/>
                </a:lnTo>
                <a:lnTo>
                  <a:pt x="96" y="32"/>
                </a:lnTo>
                <a:lnTo>
                  <a:pt x="104" y="24"/>
                </a:lnTo>
                <a:lnTo>
                  <a:pt x="88" y="8"/>
                </a:lnTo>
                <a:lnTo>
                  <a:pt x="48"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61" name="Freeform 574"/>
          <p:cNvSpPr>
            <a:spLocks/>
          </p:cNvSpPr>
          <p:nvPr/>
        </p:nvSpPr>
        <p:spPr bwMode="ltGray">
          <a:xfrm>
            <a:off x="2413001" y="3619779"/>
            <a:ext cx="158750" cy="123825"/>
          </a:xfrm>
          <a:custGeom>
            <a:avLst/>
            <a:gdLst>
              <a:gd name="T0" fmla="*/ 2147483647 w 105"/>
              <a:gd name="T1" fmla="*/ 0 h 81"/>
              <a:gd name="T2" fmla="*/ 2147483647 w 105"/>
              <a:gd name="T3" fmla="*/ 2147483647 h 81"/>
              <a:gd name="T4" fmla="*/ 2147483647 w 105"/>
              <a:gd name="T5" fmla="*/ 2147483647 h 81"/>
              <a:gd name="T6" fmla="*/ 0 w 105"/>
              <a:gd name="T7" fmla="*/ 2147483647 h 81"/>
              <a:gd name="T8" fmla="*/ 2147483647 w 105"/>
              <a:gd name="T9" fmla="*/ 2147483647 h 81"/>
              <a:gd name="T10" fmla="*/ 0 w 105"/>
              <a:gd name="T11" fmla="*/ 2147483647 h 81"/>
              <a:gd name="T12" fmla="*/ 0 w 105"/>
              <a:gd name="T13" fmla="*/ 2147483647 h 81"/>
              <a:gd name="T14" fmla="*/ 0 w 105"/>
              <a:gd name="T15" fmla="*/ 2147483647 h 81"/>
              <a:gd name="T16" fmla="*/ 2147483647 w 105"/>
              <a:gd name="T17" fmla="*/ 2147483647 h 81"/>
              <a:gd name="T18" fmla="*/ 2147483647 w 105"/>
              <a:gd name="T19" fmla="*/ 2147483647 h 81"/>
              <a:gd name="T20" fmla="*/ 2147483647 w 105"/>
              <a:gd name="T21" fmla="*/ 2147483647 h 81"/>
              <a:gd name="T22" fmla="*/ 2147483647 w 105"/>
              <a:gd name="T23" fmla="*/ 2147483647 h 81"/>
              <a:gd name="T24" fmla="*/ 2147483647 w 105"/>
              <a:gd name="T25" fmla="*/ 2147483647 h 81"/>
              <a:gd name="T26" fmla="*/ 2147483647 w 105"/>
              <a:gd name="T27" fmla="*/ 2147483647 h 81"/>
              <a:gd name="T28" fmla="*/ 2147483647 w 105"/>
              <a:gd name="T29" fmla="*/ 2147483647 h 81"/>
              <a:gd name="T30" fmla="*/ 2147483647 w 105"/>
              <a:gd name="T31" fmla="*/ 2147483647 h 81"/>
              <a:gd name="T32" fmla="*/ 2147483647 w 105"/>
              <a:gd name="T33" fmla="*/ 2147483647 h 81"/>
              <a:gd name="T34" fmla="*/ 2147483647 w 105"/>
              <a:gd name="T35" fmla="*/ 2147483647 h 81"/>
              <a:gd name="T36" fmla="*/ 2147483647 w 105"/>
              <a:gd name="T37" fmla="*/ 2147483647 h 81"/>
              <a:gd name="T38" fmla="*/ 2147483647 w 105"/>
              <a:gd name="T39" fmla="*/ 2147483647 h 81"/>
              <a:gd name="T40" fmla="*/ 2147483647 w 105"/>
              <a:gd name="T41" fmla="*/ 2147483647 h 81"/>
              <a:gd name="T42" fmla="*/ 2147483647 w 105"/>
              <a:gd name="T43" fmla="*/ 2147483647 h 81"/>
              <a:gd name="T44" fmla="*/ 2147483647 w 105"/>
              <a:gd name="T45" fmla="*/ 2147483647 h 81"/>
              <a:gd name="T46" fmla="*/ 2147483647 w 105"/>
              <a:gd name="T47" fmla="*/ 2147483647 h 81"/>
              <a:gd name="T48" fmla="*/ 2147483647 w 105"/>
              <a:gd name="T49" fmla="*/ 0 h 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5" h="81">
                <a:moveTo>
                  <a:pt x="48" y="0"/>
                </a:moveTo>
                <a:lnTo>
                  <a:pt x="48" y="8"/>
                </a:lnTo>
                <a:lnTo>
                  <a:pt x="8" y="8"/>
                </a:lnTo>
                <a:lnTo>
                  <a:pt x="0" y="32"/>
                </a:lnTo>
                <a:lnTo>
                  <a:pt x="8" y="24"/>
                </a:lnTo>
                <a:lnTo>
                  <a:pt x="0" y="56"/>
                </a:lnTo>
                <a:lnTo>
                  <a:pt x="0" y="72"/>
                </a:lnTo>
                <a:lnTo>
                  <a:pt x="0" y="80"/>
                </a:lnTo>
                <a:lnTo>
                  <a:pt x="8" y="80"/>
                </a:lnTo>
                <a:lnTo>
                  <a:pt x="16" y="72"/>
                </a:lnTo>
                <a:lnTo>
                  <a:pt x="16" y="40"/>
                </a:lnTo>
                <a:lnTo>
                  <a:pt x="24" y="24"/>
                </a:lnTo>
                <a:lnTo>
                  <a:pt x="32" y="16"/>
                </a:lnTo>
                <a:lnTo>
                  <a:pt x="32" y="8"/>
                </a:lnTo>
                <a:lnTo>
                  <a:pt x="56" y="16"/>
                </a:lnTo>
                <a:lnTo>
                  <a:pt x="56" y="32"/>
                </a:lnTo>
                <a:lnTo>
                  <a:pt x="48" y="48"/>
                </a:lnTo>
                <a:lnTo>
                  <a:pt x="64" y="40"/>
                </a:lnTo>
                <a:lnTo>
                  <a:pt x="64" y="56"/>
                </a:lnTo>
                <a:lnTo>
                  <a:pt x="80" y="48"/>
                </a:lnTo>
                <a:lnTo>
                  <a:pt x="80" y="16"/>
                </a:lnTo>
                <a:lnTo>
                  <a:pt x="96" y="32"/>
                </a:lnTo>
                <a:lnTo>
                  <a:pt x="104" y="24"/>
                </a:lnTo>
                <a:lnTo>
                  <a:pt x="88" y="8"/>
                </a:lnTo>
                <a:lnTo>
                  <a:pt x="48"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62" name="Freeform 575"/>
          <p:cNvSpPr>
            <a:spLocks/>
          </p:cNvSpPr>
          <p:nvPr/>
        </p:nvSpPr>
        <p:spPr bwMode="ltGray">
          <a:xfrm>
            <a:off x="2325688" y="3534054"/>
            <a:ext cx="149225" cy="74612"/>
          </a:xfrm>
          <a:custGeom>
            <a:avLst/>
            <a:gdLst>
              <a:gd name="T0" fmla="*/ 2147483647 w 97"/>
              <a:gd name="T1" fmla="*/ 2147483647 h 49"/>
              <a:gd name="T2" fmla="*/ 2147483647 w 97"/>
              <a:gd name="T3" fmla="*/ 2147483647 h 49"/>
              <a:gd name="T4" fmla="*/ 2147483647 w 97"/>
              <a:gd name="T5" fmla="*/ 2147483647 h 49"/>
              <a:gd name="T6" fmla="*/ 2147483647 w 97"/>
              <a:gd name="T7" fmla="*/ 2147483647 h 49"/>
              <a:gd name="T8" fmla="*/ 2147483647 w 97"/>
              <a:gd name="T9" fmla="*/ 2147483647 h 49"/>
              <a:gd name="T10" fmla="*/ 2147483647 w 97"/>
              <a:gd name="T11" fmla="*/ 2147483647 h 49"/>
              <a:gd name="T12" fmla="*/ 2147483647 w 97"/>
              <a:gd name="T13" fmla="*/ 2147483647 h 49"/>
              <a:gd name="T14" fmla="*/ 2147483647 w 97"/>
              <a:gd name="T15" fmla="*/ 2147483647 h 49"/>
              <a:gd name="T16" fmla="*/ 2147483647 w 97"/>
              <a:gd name="T17" fmla="*/ 2147483647 h 49"/>
              <a:gd name="T18" fmla="*/ 0 w 97"/>
              <a:gd name="T19" fmla="*/ 2147483647 h 49"/>
              <a:gd name="T20" fmla="*/ 2147483647 w 97"/>
              <a:gd name="T21" fmla="*/ 2147483647 h 49"/>
              <a:gd name="T22" fmla="*/ 2147483647 w 97"/>
              <a:gd name="T23" fmla="*/ 0 h 49"/>
              <a:gd name="T24" fmla="*/ 2147483647 w 97"/>
              <a:gd name="T25" fmla="*/ 2147483647 h 49"/>
              <a:gd name="T26" fmla="*/ 2147483647 w 97"/>
              <a:gd name="T27" fmla="*/ 2147483647 h 49"/>
              <a:gd name="T28" fmla="*/ 2147483647 w 97"/>
              <a:gd name="T29" fmla="*/ 2147483647 h 49"/>
              <a:gd name="T30" fmla="*/ 2147483647 w 97"/>
              <a:gd name="T31" fmla="*/ 2147483647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7" h="49">
                <a:moveTo>
                  <a:pt x="96" y="48"/>
                </a:moveTo>
                <a:lnTo>
                  <a:pt x="96" y="48"/>
                </a:lnTo>
                <a:lnTo>
                  <a:pt x="88" y="48"/>
                </a:lnTo>
                <a:lnTo>
                  <a:pt x="64" y="48"/>
                </a:lnTo>
                <a:lnTo>
                  <a:pt x="56" y="40"/>
                </a:lnTo>
                <a:lnTo>
                  <a:pt x="48" y="48"/>
                </a:lnTo>
                <a:lnTo>
                  <a:pt x="48" y="40"/>
                </a:lnTo>
                <a:lnTo>
                  <a:pt x="24" y="48"/>
                </a:lnTo>
                <a:lnTo>
                  <a:pt x="16" y="40"/>
                </a:lnTo>
                <a:lnTo>
                  <a:pt x="0" y="48"/>
                </a:lnTo>
                <a:lnTo>
                  <a:pt x="32" y="24"/>
                </a:lnTo>
                <a:lnTo>
                  <a:pt x="56" y="0"/>
                </a:lnTo>
                <a:lnTo>
                  <a:pt x="72" y="8"/>
                </a:lnTo>
                <a:lnTo>
                  <a:pt x="80" y="24"/>
                </a:lnTo>
                <a:lnTo>
                  <a:pt x="88" y="24"/>
                </a:lnTo>
                <a:lnTo>
                  <a:pt x="96" y="4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63" name="Freeform 576"/>
          <p:cNvSpPr>
            <a:spLocks/>
          </p:cNvSpPr>
          <p:nvPr/>
        </p:nvSpPr>
        <p:spPr bwMode="ltGray">
          <a:xfrm>
            <a:off x="2325688" y="3534054"/>
            <a:ext cx="149225" cy="74612"/>
          </a:xfrm>
          <a:custGeom>
            <a:avLst/>
            <a:gdLst>
              <a:gd name="T0" fmla="*/ 2147483647 w 97"/>
              <a:gd name="T1" fmla="*/ 2147483647 h 49"/>
              <a:gd name="T2" fmla="*/ 2147483647 w 97"/>
              <a:gd name="T3" fmla="*/ 2147483647 h 49"/>
              <a:gd name="T4" fmla="*/ 2147483647 w 97"/>
              <a:gd name="T5" fmla="*/ 2147483647 h 49"/>
              <a:gd name="T6" fmla="*/ 2147483647 w 97"/>
              <a:gd name="T7" fmla="*/ 2147483647 h 49"/>
              <a:gd name="T8" fmla="*/ 2147483647 w 97"/>
              <a:gd name="T9" fmla="*/ 2147483647 h 49"/>
              <a:gd name="T10" fmla="*/ 2147483647 w 97"/>
              <a:gd name="T11" fmla="*/ 2147483647 h 49"/>
              <a:gd name="T12" fmla="*/ 2147483647 w 97"/>
              <a:gd name="T13" fmla="*/ 2147483647 h 49"/>
              <a:gd name="T14" fmla="*/ 2147483647 w 97"/>
              <a:gd name="T15" fmla="*/ 2147483647 h 49"/>
              <a:gd name="T16" fmla="*/ 0 w 97"/>
              <a:gd name="T17" fmla="*/ 2147483647 h 49"/>
              <a:gd name="T18" fmla="*/ 2147483647 w 97"/>
              <a:gd name="T19" fmla="*/ 2147483647 h 49"/>
              <a:gd name="T20" fmla="*/ 2147483647 w 97"/>
              <a:gd name="T21" fmla="*/ 0 h 49"/>
              <a:gd name="T22" fmla="*/ 2147483647 w 97"/>
              <a:gd name="T23" fmla="*/ 2147483647 h 49"/>
              <a:gd name="T24" fmla="*/ 2147483647 w 97"/>
              <a:gd name="T25" fmla="*/ 2147483647 h 49"/>
              <a:gd name="T26" fmla="*/ 2147483647 w 97"/>
              <a:gd name="T27" fmla="*/ 2147483647 h 49"/>
              <a:gd name="T28" fmla="*/ 2147483647 w 97"/>
              <a:gd name="T29" fmla="*/ 2147483647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7" h="49">
                <a:moveTo>
                  <a:pt x="96" y="48"/>
                </a:moveTo>
                <a:lnTo>
                  <a:pt x="88" y="48"/>
                </a:lnTo>
                <a:lnTo>
                  <a:pt x="64" y="48"/>
                </a:lnTo>
                <a:lnTo>
                  <a:pt x="56" y="40"/>
                </a:lnTo>
                <a:lnTo>
                  <a:pt x="48" y="48"/>
                </a:lnTo>
                <a:lnTo>
                  <a:pt x="48" y="40"/>
                </a:lnTo>
                <a:lnTo>
                  <a:pt x="24" y="48"/>
                </a:lnTo>
                <a:lnTo>
                  <a:pt x="16" y="40"/>
                </a:lnTo>
                <a:lnTo>
                  <a:pt x="0" y="48"/>
                </a:lnTo>
                <a:lnTo>
                  <a:pt x="32" y="24"/>
                </a:lnTo>
                <a:lnTo>
                  <a:pt x="56" y="0"/>
                </a:lnTo>
                <a:lnTo>
                  <a:pt x="72" y="8"/>
                </a:lnTo>
                <a:lnTo>
                  <a:pt x="80" y="24"/>
                </a:lnTo>
                <a:lnTo>
                  <a:pt x="88" y="24"/>
                </a:lnTo>
                <a:lnTo>
                  <a:pt x="96" y="4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64" name="Freeform 577"/>
          <p:cNvSpPr>
            <a:spLocks/>
          </p:cNvSpPr>
          <p:nvPr/>
        </p:nvSpPr>
        <p:spPr bwMode="ltGray">
          <a:xfrm>
            <a:off x="2497138" y="3705504"/>
            <a:ext cx="87313" cy="38100"/>
          </a:xfrm>
          <a:custGeom>
            <a:avLst/>
            <a:gdLst>
              <a:gd name="T0" fmla="*/ 0 w 57"/>
              <a:gd name="T1" fmla="*/ 2147483647 h 25"/>
              <a:gd name="T2" fmla="*/ 0 w 57"/>
              <a:gd name="T3" fmla="*/ 2147483647 h 25"/>
              <a:gd name="T4" fmla="*/ 2147483647 w 57"/>
              <a:gd name="T5" fmla="*/ 2147483647 h 25"/>
              <a:gd name="T6" fmla="*/ 2147483647 w 57"/>
              <a:gd name="T7" fmla="*/ 2147483647 h 25"/>
              <a:gd name="T8" fmla="*/ 2147483647 w 57"/>
              <a:gd name="T9" fmla="*/ 0 h 25"/>
              <a:gd name="T10" fmla="*/ 2147483647 w 57"/>
              <a:gd name="T11" fmla="*/ 2147483647 h 25"/>
              <a:gd name="T12" fmla="*/ 2147483647 w 57"/>
              <a:gd name="T13" fmla="*/ 2147483647 h 25"/>
              <a:gd name="T14" fmla="*/ 0 w 57"/>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 h="25">
                <a:moveTo>
                  <a:pt x="0" y="24"/>
                </a:moveTo>
                <a:lnTo>
                  <a:pt x="0" y="24"/>
                </a:lnTo>
                <a:lnTo>
                  <a:pt x="16" y="16"/>
                </a:lnTo>
                <a:lnTo>
                  <a:pt x="24" y="8"/>
                </a:lnTo>
                <a:lnTo>
                  <a:pt x="56" y="0"/>
                </a:lnTo>
                <a:lnTo>
                  <a:pt x="24" y="24"/>
                </a:lnTo>
                <a:lnTo>
                  <a:pt x="8" y="24"/>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65" name="Freeform 578"/>
          <p:cNvSpPr>
            <a:spLocks/>
          </p:cNvSpPr>
          <p:nvPr/>
        </p:nvSpPr>
        <p:spPr bwMode="ltGray">
          <a:xfrm>
            <a:off x="2497138" y="3705504"/>
            <a:ext cx="87313" cy="38100"/>
          </a:xfrm>
          <a:custGeom>
            <a:avLst/>
            <a:gdLst>
              <a:gd name="T0" fmla="*/ 0 w 57"/>
              <a:gd name="T1" fmla="*/ 2147483647 h 25"/>
              <a:gd name="T2" fmla="*/ 2147483647 w 57"/>
              <a:gd name="T3" fmla="*/ 2147483647 h 25"/>
              <a:gd name="T4" fmla="*/ 2147483647 w 57"/>
              <a:gd name="T5" fmla="*/ 2147483647 h 25"/>
              <a:gd name="T6" fmla="*/ 2147483647 w 57"/>
              <a:gd name="T7" fmla="*/ 0 h 25"/>
              <a:gd name="T8" fmla="*/ 2147483647 w 57"/>
              <a:gd name="T9" fmla="*/ 2147483647 h 25"/>
              <a:gd name="T10" fmla="*/ 2147483647 w 57"/>
              <a:gd name="T11" fmla="*/ 2147483647 h 25"/>
              <a:gd name="T12" fmla="*/ 0 w 57"/>
              <a:gd name="T13" fmla="*/ 2147483647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25">
                <a:moveTo>
                  <a:pt x="0" y="24"/>
                </a:moveTo>
                <a:lnTo>
                  <a:pt x="16" y="16"/>
                </a:lnTo>
                <a:lnTo>
                  <a:pt x="24" y="8"/>
                </a:lnTo>
                <a:lnTo>
                  <a:pt x="56" y="0"/>
                </a:lnTo>
                <a:lnTo>
                  <a:pt x="24" y="24"/>
                </a:lnTo>
                <a:lnTo>
                  <a:pt x="8" y="24"/>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66" name="Freeform 579"/>
          <p:cNvSpPr>
            <a:spLocks/>
          </p:cNvSpPr>
          <p:nvPr/>
        </p:nvSpPr>
        <p:spPr bwMode="ltGray">
          <a:xfrm>
            <a:off x="2570163" y="3668991"/>
            <a:ext cx="63500" cy="26988"/>
          </a:xfrm>
          <a:custGeom>
            <a:avLst/>
            <a:gdLst>
              <a:gd name="T0" fmla="*/ 2147483647 w 41"/>
              <a:gd name="T1" fmla="*/ 2147483647 h 17"/>
              <a:gd name="T2" fmla="*/ 2147483647 w 41"/>
              <a:gd name="T3" fmla="*/ 2147483647 h 17"/>
              <a:gd name="T4" fmla="*/ 0 w 41"/>
              <a:gd name="T5" fmla="*/ 2147483647 h 17"/>
              <a:gd name="T6" fmla="*/ 2147483647 w 41"/>
              <a:gd name="T7" fmla="*/ 2147483647 h 17"/>
              <a:gd name="T8" fmla="*/ 2147483647 w 41"/>
              <a:gd name="T9" fmla="*/ 0 h 17"/>
              <a:gd name="T10" fmla="*/ 2147483647 w 41"/>
              <a:gd name="T11" fmla="*/ 2147483647 h 17"/>
              <a:gd name="T12" fmla="*/ 2147483647 w 41"/>
              <a:gd name="T13" fmla="*/ 214748364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7">
                <a:moveTo>
                  <a:pt x="8" y="16"/>
                </a:moveTo>
                <a:lnTo>
                  <a:pt x="8" y="16"/>
                </a:lnTo>
                <a:lnTo>
                  <a:pt x="0" y="16"/>
                </a:lnTo>
                <a:lnTo>
                  <a:pt x="32" y="8"/>
                </a:lnTo>
                <a:lnTo>
                  <a:pt x="40" y="0"/>
                </a:lnTo>
                <a:lnTo>
                  <a:pt x="40" y="16"/>
                </a:lnTo>
                <a:lnTo>
                  <a:pt x="8"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67" name="Freeform 580"/>
          <p:cNvSpPr>
            <a:spLocks/>
          </p:cNvSpPr>
          <p:nvPr/>
        </p:nvSpPr>
        <p:spPr bwMode="ltGray">
          <a:xfrm>
            <a:off x="2570163" y="3668991"/>
            <a:ext cx="63500" cy="26988"/>
          </a:xfrm>
          <a:custGeom>
            <a:avLst/>
            <a:gdLst>
              <a:gd name="T0" fmla="*/ 2147483647 w 41"/>
              <a:gd name="T1" fmla="*/ 2147483647 h 17"/>
              <a:gd name="T2" fmla="*/ 0 w 41"/>
              <a:gd name="T3" fmla="*/ 2147483647 h 17"/>
              <a:gd name="T4" fmla="*/ 2147483647 w 41"/>
              <a:gd name="T5" fmla="*/ 2147483647 h 17"/>
              <a:gd name="T6" fmla="*/ 2147483647 w 41"/>
              <a:gd name="T7" fmla="*/ 0 h 17"/>
              <a:gd name="T8" fmla="*/ 2147483647 w 41"/>
              <a:gd name="T9" fmla="*/ 2147483647 h 17"/>
              <a:gd name="T10" fmla="*/ 2147483647 w 41"/>
              <a:gd name="T11" fmla="*/ 214748364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17">
                <a:moveTo>
                  <a:pt x="8" y="16"/>
                </a:moveTo>
                <a:lnTo>
                  <a:pt x="0" y="16"/>
                </a:lnTo>
                <a:lnTo>
                  <a:pt x="32" y="8"/>
                </a:lnTo>
                <a:lnTo>
                  <a:pt x="40" y="0"/>
                </a:lnTo>
                <a:lnTo>
                  <a:pt x="40" y="16"/>
                </a:lnTo>
                <a:lnTo>
                  <a:pt x="8"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8768" name="Freeform 581"/>
          <p:cNvSpPr>
            <a:spLocks/>
          </p:cNvSpPr>
          <p:nvPr/>
        </p:nvSpPr>
        <p:spPr bwMode="ltGray">
          <a:xfrm>
            <a:off x="4924426" y="2218016"/>
            <a:ext cx="138112" cy="42863"/>
          </a:xfrm>
          <a:custGeom>
            <a:avLst/>
            <a:gdLst>
              <a:gd name="T0" fmla="*/ 2147483647 w 110"/>
              <a:gd name="T1" fmla="*/ 2147483647 h 27"/>
              <a:gd name="T2" fmla="*/ 2147483647 w 110"/>
              <a:gd name="T3" fmla="*/ 2147483647 h 27"/>
              <a:gd name="T4" fmla="*/ 2147483647 w 110"/>
              <a:gd name="T5" fmla="*/ 2147483647 h 27"/>
              <a:gd name="T6" fmla="*/ 2147483647 w 110"/>
              <a:gd name="T7" fmla="*/ 2147483647 h 27"/>
              <a:gd name="T8" fmla="*/ 2147483647 w 110"/>
              <a:gd name="T9" fmla="*/ 2147483647 h 27"/>
              <a:gd name="T10" fmla="*/ 2147483647 w 110"/>
              <a:gd name="T11" fmla="*/ 2147483647 h 27"/>
              <a:gd name="T12" fmla="*/ 2147483647 w 110"/>
              <a:gd name="T13" fmla="*/ 2147483647 h 27"/>
              <a:gd name="T14" fmla="*/ 2147483647 w 110"/>
              <a:gd name="T15" fmla="*/ 2147483647 h 27"/>
              <a:gd name="T16" fmla="*/ 2147483647 w 110"/>
              <a:gd name="T17" fmla="*/ 2147483647 h 27"/>
              <a:gd name="T18" fmla="*/ 2147483647 w 110"/>
              <a:gd name="T19" fmla="*/ 2147483647 h 27"/>
              <a:gd name="T20" fmla="*/ 2147483647 w 110"/>
              <a:gd name="T21" fmla="*/ 2147483647 h 27"/>
              <a:gd name="T22" fmla="*/ 2147483647 w 110"/>
              <a:gd name="T23" fmla="*/ 2147483647 h 27"/>
              <a:gd name="T24" fmla="*/ 2147483647 w 110"/>
              <a:gd name="T25" fmla="*/ 2147483647 h 27"/>
              <a:gd name="T26" fmla="*/ 2147483647 w 110"/>
              <a:gd name="T27" fmla="*/ 0 h 27"/>
              <a:gd name="T28" fmla="*/ 2147483647 w 110"/>
              <a:gd name="T29" fmla="*/ 2147483647 h 27"/>
              <a:gd name="T30" fmla="*/ 2147483647 w 110"/>
              <a:gd name="T31" fmla="*/ 2147483647 h 27"/>
              <a:gd name="T32" fmla="*/ 2147483647 w 110"/>
              <a:gd name="T33" fmla="*/ 2147483647 h 27"/>
              <a:gd name="T34" fmla="*/ 0 w 110"/>
              <a:gd name="T35" fmla="*/ 2147483647 h 27"/>
              <a:gd name="T36" fmla="*/ 2147483647 w 110"/>
              <a:gd name="T37" fmla="*/ 0 h 27"/>
              <a:gd name="T38" fmla="*/ 2147483647 w 110"/>
              <a:gd name="T39" fmla="*/ 0 h 27"/>
              <a:gd name="T40" fmla="*/ 2147483647 w 110"/>
              <a:gd name="T41" fmla="*/ 0 h 27"/>
              <a:gd name="T42" fmla="*/ 2147483647 w 110"/>
              <a:gd name="T43" fmla="*/ 0 h 27"/>
              <a:gd name="T44" fmla="*/ 2147483647 w 110"/>
              <a:gd name="T45" fmla="*/ 0 h 27"/>
              <a:gd name="T46" fmla="*/ 2147483647 w 110"/>
              <a:gd name="T47" fmla="*/ 0 h 27"/>
              <a:gd name="T48" fmla="*/ 2147483647 w 110"/>
              <a:gd name="T49" fmla="*/ 0 h 27"/>
              <a:gd name="T50" fmla="*/ 2147483647 w 110"/>
              <a:gd name="T51" fmla="*/ 0 h 27"/>
              <a:gd name="T52" fmla="*/ 2147483647 w 110"/>
              <a:gd name="T53" fmla="*/ 2147483647 h 27"/>
              <a:gd name="T54" fmla="*/ 2147483647 w 110"/>
              <a:gd name="T55" fmla="*/ 2147483647 h 27"/>
              <a:gd name="T56" fmla="*/ 2147483647 w 110"/>
              <a:gd name="T57" fmla="*/ 2147483647 h 27"/>
              <a:gd name="T58" fmla="*/ 2147483647 w 110"/>
              <a:gd name="T59" fmla="*/ 2147483647 h 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0" h="27">
                <a:moveTo>
                  <a:pt x="90" y="9"/>
                </a:moveTo>
                <a:lnTo>
                  <a:pt x="80" y="9"/>
                </a:lnTo>
                <a:lnTo>
                  <a:pt x="70" y="9"/>
                </a:lnTo>
                <a:lnTo>
                  <a:pt x="70" y="18"/>
                </a:lnTo>
                <a:lnTo>
                  <a:pt x="60" y="27"/>
                </a:lnTo>
                <a:lnTo>
                  <a:pt x="60" y="18"/>
                </a:lnTo>
                <a:lnTo>
                  <a:pt x="50" y="18"/>
                </a:lnTo>
                <a:lnTo>
                  <a:pt x="40" y="9"/>
                </a:lnTo>
                <a:lnTo>
                  <a:pt x="50" y="9"/>
                </a:lnTo>
                <a:lnTo>
                  <a:pt x="60" y="9"/>
                </a:lnTo>
                <a:lnTo>
                  <a:pt x="50" y="9"/>
                </a:lnTo>
                <a:lnTo>
                  <a:pt x="40" y="9"/>
                </a:lnTo>
                <a:lnTo>
                  <a:pt x="50" y="9"/>
                </a:lnTo>
                <a:lnTo>
                  <a:pt x="40" y="0"/>
                </a:lnTo>
                <a:lnTo>
                  <a:pt x="30" y="9"/>
                </a:lnTo>
                <a:lnTo>
                  <a:pt x="20" y="9"/>
                </a:lnTo>
                <a:lnTo>
                  <a:pt x="10" y="9"/>
                </a:lnTo>
                <a:lnTo>
                  <a:pt x="0" y="9"/>
                </a:lnTo>
                <a:lnTo>
                  <a:pt x="10" y="0"/>
                </a:lnTo>
                <a:lnTo>
                  <a:pt x="30" y="0"/>
                </a:lnTo>
                <a:lnTo>
                  <a:pt x="50" y="0"/>
                </a:lnTo>
                <a:lnTo>
                  <a:pt x="60" y="0"/>
                </a:lnTo>
                <a:lnTo>
                  <a:pt x="80" y="0"/>
                </a:lnTo>
                <a:lnTo>
                  <a:pt x="90" y="0"/>
                </a:lnTo>
                <a:lnTo>
                  <a:pt x="100" y="0"/>
                </a:lnTo>
                <a:lnTo>
                  <a:pt x="110" y="0"/>
                </a:lnTo>
                <a:lnTo>
                  <a:pt x="110" y="9"/>
                </a:lnTo>
                <a:lnTo>
                  <a:pt x="100" y="9"/>
                </a:lnTo>
                <a:lnTo>
                  <a:pt x="90" y="9"/>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769" name="Freeform 582"/>
          <p:cNvSpPr>
            <a:spLocks/>
          </p:cNvSpPr>
          <p:nvPr/>
        </p:nvSpPr>
        <p:spPr bwMode="ltGray">
          <a:xfrm>
            <a:off x="5126038" y="2160866"/>
            <a:ext cx="76200" cy="71438"/>
          </a:xfrm>
          <a:custGeom>
            <a:avLst/>
            <a:gdLst>
              <a:gd name="T0" fmla="*/ 2147483647 w 60"/>
              <a:gd name="T1" fmla="*/ 2147483647 h 45"/>
              <a:gd name="T2" fmla="*/ 2147483647 w 60"/>
              <a:gd name="T3" fmla="*/ 2147483647 h 45"/>
              <a:gd name="T4" fmla="*/ 2147483647 w 60"/>
              <a:gd name="T5" fmla="*/ 2147483647 h 45"/>
              <a:gd name="T6" fmla="*/ 2147483647 w 60"/>
              <a:gd name="T7" fmla="*/ 2147483647 h 45"/>
              <a:gd name="T8" fmla="*/ 0 w 60"/>
              <a:gd name="T9" fmla="*/ 2147483647 h 45"/>
              <a:gd name="T10" fmla="*/ 0 w 60"/>
              <a:gd name="T11" fmla="*/ 2147483647 h 45"/>
              <a:gd name="T12" fmla="*/ 2147483647 w 60"/>
              <a:gd name="T13" fmla="*/ 2147483647 h 45"/>
              <a:gd name="T14" fmla="*/ 2147483647 w 60"/>
              <a:gd name="T15" fmla="*/ 2147483647 h 45"/>
              <a:gd name="T16" fmla="*/ 2147483647 w 60"/>
              <a:gd name="T17" fmla="*/ 2147483647 h 45"/>
              <a:gd name="T18" fmla="*/ 2147483647 w 60"/>
              <a:gd name="T19" fmla="*/ 2147483647 h 45"/>
              <a:gd name="T20" fmla="*/ 2147483647 w 60"/>
              <a:gd name="T21" fmla="*/ 2147483647 h 45"/>
              <a:gd name="T22" fmla="*/ 2147483647 w 60"/>
              <a:gd name="T23" fmla="*/ 2147483647 h 45"/>
              <a:gd name="T24" fmla="*/ 2147483647 w 60"/>
              <a:gd name="T25" fmla="*/ 2147483647 h 45"/>
              <a:gd name="T26" fmla="*/ 2147483647 w 60"/>
              <a:gd name="T27" fmla="*/ 2147483647 h 45"/>
              <a:gd name="T28" fmla="*/ 2147483647 w 60"/>
              <a:gd name="T29" fmla="*/ 2147483647 h 45"/>
              <a:gd name="T30" fmla="*/ 2147483647 w 60"/>
              <a:gd name="T31" fmla="*/ 0 h 45"/>
              <a:gd name="T32" fmla="*/ 2147483647 w 60"/>
              <a:gd name="T33" fmla="*/ 2147483647 h 45"/>
              <a:gd name="T34" fmla="*/ 2147483647 w 60"/>
              <a:gd name="T35" fmla="*/ 2147483647 h 45"/>
              <a:gd name="T36" fmla="*/ 2147483647 w 60"/>
              <a:gd name="T37" fmla="*/ 2147483647 h 45"/>
              <a:gd name="T38" fmla="*/ 2147483647 w 60"/>
              <a:gd name="T39" fmla="*/ 2147483647 h 45"/>
              <a:gd name="T40" fmla="*/ 2147483647 w 60"/>
              <a:gd name="T41" fmla="*/ 2147483647 h 45"/>
              <a:gd name="T42" fmla="*/ 2147483647 w 60"/>
              <a:gd name="T43" fmla="*/ 2147483647 h 45"/>
              <a:gd name="T44" fmla="*/ 2147483647 w 60"/>
              <a:gd name="T45" fmla="*/ 2147483647 h 45"/>
              <a:gd name="T46" fmla="*/ 2147483647 w 60"/>
              <a:gd name="T47" fmla="*/ 2147483647 h 45"/>
              <a:gd name="T48" fmla="*/ 2147483647 w 60"/>
              <a:gd name="T49" fmla="*/ 2147483647 h 45"/>
              <a:gd name="T50" fmla="*/ 2147483647 w 60"/>
              <a:gd name="T51" fmla="*/ 2147483647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45">
                <a:moveTo>
                  <a:pt x="50" y="36"/>
                </a:moveTo>
                <a:lnTo>
                  <a:pt x="40" y="36"/>
                </a:lnTo>
                <a:lnTo>
                  <a:pt x="30" y="45"/>
                </a:lnTo>
                <a:lnTo>
                  <a:pt x="20" y="45"/>
                </a:lnTo>
                <a:lnTo>
                  <a:pt x="0" y="36"/>
                </a:lnTo>
                <a:lnTo>
                  <a:pt x="0" y="27"/>
                </a:lnTo>
                <a:lnTo>
                  <a:pt x="10" y="27"/>
                </a:lnTo>
                <a:lnTo>
                  <a:pt x="30" y="27"/>
                </a:lnTo>
                <a:lnTo>
                  <a:pt x="30" y="18"/>
                </a:lnTo>
                <a:lnTo>
                  <a:pt x="20" y="27"/>
                </a:lnTo>
                <a:lnTo>
                  <a:pt x="20" y="18"/>
                </a:lnTo>
                <a:lnTo>
                  <a:pt x="30" y="18"/>
                </a:lnTo>
                <a:lnTo>
                  <a:pt x="40" y="18"/>
                </a:lnTo>
                <a:lnTo>
                  <a:pt x="50" y="9"/>
                </a:lnTo>
                <a:lnTo>
                  <a:pt x="60" y="9"/>
                </a:lnTo>
                <a:lnTo>
                  <a:pt x="60" y="0"/>
                </a:lnTo>
                <a:lnTo>
                  <a:pt x="60" y="9"/>
                </a:lnTo>
                <a:lnTo>
                  <a:pt x="60" y="18"/>
                </a:lnTo>
                <a:lnTo>
                  <a:pt x="50" y="18"/>
                </a:lnTo>
                <a:lnTo>
                  <a:pt x="40" y="18"/>
                </a:lnTo>
                <a:lnTo>
                  <a:pt x="30" y="27"/>
                </a:lnTo>
                <a:lnTo>
                  <a:pt x="40" y="27"/>
                </a:lnTo>
                <a:lnTo>
                  <a:pt x="60" y="27"/>
                </a:lnTo>
                <a:lnTo>
                  <a:pt x="60" y="36"/>
                </a:lnTo>
                <a:lnTo>
                  <a:pt x="50" y="36"/>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770" name="Freeform 583"/>
          <p:cNvSpPr>
            <a:spLocks/>
          </p:cNvSpPr>
          <p:nvPr/>
        </p:nvSpPr>
        <p:spPr bwMode="ltGray">
          <a:xfrm>
            <a:off x="4297363" y="2260879"/>
            <a:ext cx="250825" cy="155575"/>
          </a:xfrm>
          <a:custGeom>
            <a:avLst/>
            <a:gdLst>
              <a:gd name="T0" fmla="*/ 2147483647 w 201"/>
              <a:gd name="T1" fmla="*/ 2147483647 h 98"/>
              <a:gd name="T2" fmla="*/ 2147483647 w 201"/>
              <a:gd name="T3" fmla="*/ 2147483647 h 98"/>
              <a:gd name="T4" fmla="*/ 2147483647 w 201"/>
              <a:gd name="T5" fmla="*/ 2147483647 h 98"/>
              <a:gd name="T6" fmla="*/ 2147483647 w 201"/>
              <a:gd name="T7" fmla="*/ 2147483647 h 98"/>
              <a:gd name="T8" fmla="*/ 2147483647 w 201"/>
              <a:gd name="T9" fmla="*/ 2147483647 h 98"/>
              <a:gd name="T10" fmla="*/ 2147483647 w 201"/>
              <a:gd name="T11" fmla="*/ 2147483647 h 98"/>
              <a:gd name="T12" fmla="*/ 2147483647 w 201"/>
              <a:gd name="T13" fmla="*/ 2147483647 h 98"/>
              <a:gd name="T14" fmla="*/ 2147483647 w 201"/>
              <a:gd name="T15" fmla="*/ 2147483647 h 98"/>
              <a:gd name="T16" fmla="*/ 2147483647 w 201"/>
              <a:gd name="T17" fmla="*/ 2147483647 h 98"/>
              <a:gd name="T18" fmla="*/ 2147483647 w 201"/>
              <a:gd name="T19" fmla="*/ 2147483647 h 98"/>
              <a:gd name="T20" fmla="*/ 2147483647 w 201"/>
              <a:gd name="T21" fmla="*/ 2147483647 h 98"/>
              <a:gd name="T22" fmla="*/ 2147483647 w 201"/>
              <a:gd name="T23" fmla="*/ 2147483647 h 98"/>
              <a:gd name="T24" fmla="*/ 2147483647 w 201"/>
              <a:gd name="T25" fmla="*/ 2147483647 h 98"/>
              <a:gd name="T26" fmla="*/ 2147483647 w 201"/>
              <a:gd name="T27" fmla="*/ 2147483647 h 98"/>
              <a:gd name="T28" fmla="*/ 2147483647 w 201"/>
              <a:gd name="T29" fmla="*/ 2147483647 h 98"/>
              <a:gd name="T30" fmla="*/ 2147483647 w 201"/>
              <a:gd name="T31" fmla="*/ 2147483647 h 98"/>
              <a:gd name="T32" fmla="*/ 2147483647 w 201"/>
              <a:gd name="T33" fmla="*/ 2147483647 h 98"/>
              <a:gd name="T34" fmla="*/ 2147483647 w 201"/>
              <a:gd name="T35" fmla="*/ 2147483647 h 98"/>
              <a:gd name="T36" fmla="*/ 2147483647 w 201"/>
              <a:gd name="T37" fmla="*/ 2147483647 h 98"/>
              <a:gd name="T38" fmla="*/ 2147483647 w 201"/>
              <a:gd name="T39" fmla="*/ 2147483647 h 98"/>
              <a:gd name="T40" fmla="*/ 2147483647 w 201"/>
              <a:gd name="T41" fmla="*/ 2147483647 h 98"/>
              <a:gd name="T42" fmla="*/ 2147483647 w 201"/>
              <a:gd name="T43" fmla="*/ 2147483647 h 98"/>
              <a:gd name="T44" fmla="*/ 0 w 201"/>
              <a:gd name="T45" fmla="*/ 2147483647 h 98"/>
              <a:gd name="T46" fmla="*/ 0 w 201"/>
              <a:gd name="T47" fmla="*/ 2147483647 h 98"/>
              <a:gd name="T48" fmla="*/ 2147483647 w 201"/>
              <a:gd name="T49" fmla="*/ 2147483647 h 98"/>
              <a:gd name="T50" fmla="*/ 2147483647 w 201"/>
              <a:gd name="T51" fmla="*/ 2147483647 h 98"/>
              <a:gd name="T52" fmla="*/ 2147483647 w 201"/>
              <a:gd name="T53" fmla="*/ 2147483647 h 98"/>
              <a:gd name="T54" fmla="*/ 2147483647 w 201"/>
              <a:gd name="T55" fmla="*/ 2147483647 h 98"/>
              <a:gd name="T56" fmla="*/ 2147483647 w 201"/>
              <a:gd name="T57" fmla="*/ 2147483647 h 98"/>
              <a:gd name="T58" fmla="*/ 2147483647 w 201"/>
              <a:gd name="T59" fmla="*/ 2147483647 h 98"/>
              <a:gd name="T60" fmla="*/ 2147483647 w 201"/>
              <a:gd name="T61" fmla="*/ 2147483647 h 98"/>
              <a:gd name="T62" fmla="*/ 2147483647 w 201"/>
              <a:gd name="T63" fmla="*/ 0 h 98"/>
              <a:gd name="T64" fmla="*/ 2147483647 w 201"/>
              <a:gd name="T65" fmla="*/ 0 h 98"/>
              <a:gd name="T66" fmla="*/ 2147483647 w 201"/>
              <a:gd name="T67" fmla="*/ 2147483647 h 98"/>
              <a:gd name="T68" fmla="*/ 2147483647 w 201"/>
              <a:gd name="T69" fmla="*/ 2147483647 h 98"/>
              <a:gd name="T70" fmla="*/ 2147483647 w 201"/>
              <a:gd name="T71" fmla="*/ 2147483647 h 98"/>
              <a:gd name="T72" fmla="*/ 2147483647 w 201"/>
              <a:gd name="T73" fmla="*/ 2147483647 h 98"/>
              <a:gd name="T74" fmla="*/ 2147483647 w 201"/>
              <a:gd name="T75" fmla="*/ 2147483647 h 98"/>
              <a:gd name="T76" fmla="*/ 2147483647 w 201"/>
              <a:gd name="T77" fmla="*/ 2147483647 h 98"/>
              <a:gd name="T78" fmla="*/ 2147483647 w 201"/>
              <a:gd name="T79" fmla="*/ 2147483647 h 98"/>
              <a:gd name="T80" fmla="*/ 2147483647 w 201"/>
              <a:gd name="T81" fmla="*/ 2147483647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1" h="98">
                <a:moveTo>
                  <a:pt x="161" y="80"/>
                </a:moveTo>
                <a:lnTo>
                  <a:pt x="161" y="71"/>
                </a:lnTo>
                <a:lnTo>
                  <a:pt x="151" y="71"/>
                </a:lnTo>
                <a:lnTo>
                  <a:pt x="141" y="71"/>
                </a:lnTo>
                <a:lnTo>
                  <a:pt x="151" y="71"/>
                </a:lnTo>
                <a:lnTo>
                  <a:pt x="151" y="62"/>
                </a:lnTo>
                <a:lnTo>
                  <a:pt x="141" y="53"/>
                </a:lnTo>
                <a:lnTo>
                  <a:pt x="141" y="44"/>
                </a:lnTo>
                <a:lnTo>
                  <a:pt x="151" y="44"/>
                </a:lnTo>
                <a:lnTo>
                  <a:pt x="141" y="44"/>
                </a:lnTo>
                <a:lnTo>
                  <a:pt x="130" y="44"/>
                </a:lnTo>
                <a:lnTo>
                  <a:pt x="120" y="44"/>
                </a:lnTo>
                <a:lnTo>
                  <a:pt x="120" y="62"/>
                </a:lnTo>
                <a:lnTo>
                  <a:pt x="110" y="71"/>
                </a:lnTo>
                <a:lnTo>
                  <a:pt x="100" y="71"/>
                </a:lnTo>
                <a:lnTo>
                  <a:pt x="100" y="89"/>
                </a:lnTo>
                <a:lnTo>
                  <a:pt x="100" y="98"/>
                </a:lnTo>
                <a:lnTo>
                  <a:pt x="90" y="98"/>
                </a:lnTo>
                <a:lnTo>
                  <a:pt x="70" y="98"/>
                </a:lnTo>
                <a:lnTo>
                  <a:pt x="60" y="89"/>
                </a:lnTo>
                <a:lnTo>
                  <a:pt x="40" y="71"/>
                </a:lnTo>
                <a:lnTo>
                  <a:pt x="60" y="71"/>
                </a:lnTo>
                <a:lnTo>
                  <a:pt x="70" y="71"/>
                </a:lnTo>
                <a:lnTo>
                  <a:pt x="80" y="71"/>
                </a:lnTo>
                <a:lnTo>
                  <a:pt x="70" y="71"/>
                </a:lnTo>
                <a:lnTo>
                  <a:pt x="60" y="71"/>
                </a:lnTo>
                <a:lnTo>
                  <a:pt x="50" y="71"/>
                </a:lnTo>
                <a:lnTo>
                  <a:pt x="40" y="71"/>
                </a:lnTo>
                <a:lnTo>
                  <a:pt x="40" y="62"/>
                </a:lnTo>
                <a:lnTo>
                  <a:pt x="50" y="53"/>
                </a:lnTo>
                <a:lnTo>
                  <a:pt x="60" y="53"/>
                </a:lnTo>
                <a:lnTo>
                  <a:pt x="70" y="53"/>
                </a:lnTo>
                <a:lnTo>
                  <a:pt x="70" y="44"/>
                </a:lnTo>
                <a:lnTo>
                  <a:pt x="80" y="44"/>
                </a:lnTo>
                <a:lnTo>
                  <a:pt x="70" y="44"/>
                </a:lnTo>
                <a:lnTo>
                  <a:pt x="60" y="44"/>
                </a:lnTo>
                <a:lnTo>
                  <a:pt x="50" y="44"/>
                </a:lnTo>
                <a:lnTo>
                  <a:pt x="40" y="53"/>
                </a:lnTo>
                <a:lnTo>
                  <a:pt x="30" y="53"/>
                </a:lnTo>
                <a:lnTo>
                  <a:pt x="30" y="44"/>
                </a:lnTo>
                <a:lnTo>
                  <a:pt x="20" y="44"/>
                </a:lnTo>
                <a:lnTo>
                  <a:pt x="30" y="44"/>
                </a:lnTo>
                <a:lnTo>
                  <a:pt x="20" y="44"/>
                </a:lnTo>
                <a:lnTo>
                  <a:pt x="10" y="35"/>
                </a:lnTo>
                <a:lnTo>
                  <a:pt x="10" y="26"/>
                </a:lnTo>
                <a:lnTo>
                  <a:pt x="0" y="26"/>
                </a:lnTo>
                <a:lnTo>
                  <a:pt x="0" y="18"/>
                </a:lnTo>
                <a:lnTo>
                  <a:pt x="0" y="9"/>
                </a:lnTo>
                <a:lnTo>
                  <a:pt x="10" y="9"/>
                </a:lnTo>
                <a:lnTo>
                  <a:pt x="20" y="9"/>
                </a:lnTo>
                <a:lnTo>
                  <a:pt x="30" y="9"/>
                </a:lnTo>
                <a:lnTo>
                  <a:pt x="40" y="9"/>
                </a:lnTo>
                <a:lnTo>
                  <a:pt x="30" y="9"/>
                </a:lnTo>
                <a:lnTo>
                  <a:pt x="40" y="9"/>
                </a:lnTo>
                <a:lnTo>
                  <a:pt x="50" y="18"/>
                </a:lnTo>
                <a:lnTo>
                  <a:pt x="40" y="18"/>
                </a:lnTo>
                <a:lnTo>
                  <a:pt x="40" y="9"/>
                </a:lnTo>
                <a:lnTo>
                  <a:pt x="50" y="9"/>
                </a:lnTo>
                <a:lnTo>
                  <a:pt x="70" y="9"/>
                </a:lnTo>
                <a:lnTo>
                  <a:pt x="70" y="18"/>
                </a:lnTo>
                <a:lnTo>
                  <a:pt x="80" y="26"/>
                </a:lnTo>
                <a:lnTo>
                  <a:pt x="70" y="18"/>
                </a:lnTo>
                <a:lnTo>
                  <a:pt x="70" y="9"/>
                </a:lnTo>
                <a:lnTo>
                  <a:pt x="70" y="0"/>
                </a:lnTo>
                <a:lnTo>
                  <a:pt x="80" y="0"/>
                </a:lnTo>
                <a:lnTo>
                  <a:pt x="90" y="0"/>
                </a:lnTo>
                <a:lnTo>
                  <a:pt x="100" y="0"/>
                </a:lnTo>
                <a:lnTo>
                  <a:pt x="100" y="9"/>
                </a:lnTo>
                <a:lnTo>
                  <a:pt x="110" y="9"/>
                </a:lnTo>
                <a:lnTo>
                  <a:pt x="120" y="9"/>
                </a:lnTo>
                <a:lnTo>
                  <a:pt x="120" y="18"/>
                </a:lnTo>
                <a:lnTo>
                  <a:pt x="120" y="26"/>
                </a:lnTo>
                <a:lnTo>
                  <a:pt x="151" y="35"/>
                </a:lnTo>
                <a:lnTo>
                  <a:pt x="161" y="44"/>
                </a:lnTo>
                <a:lnTo>
                  <a:pt x="171" y="44"/>
                </a:lnTo>
                <a:lnTo>
                  <a:pt x="181" y="44"/>
                </a:lnTo>
                <a:lnTo>
                  <a:pt x="191" y="62"/>
                </a:lnTo>
                <a:lnTo>
                  <a:pt x="201" y="71"/>
                </a:lnTo>
                <a:lnTo>
                  <a:pt x="191" y="71"/>
                </a:lnTo>
                <a:lnTo>
                  <a:pt x="181" y="80"/>
                </a:lnTo>
                <a:lnTo>
                  <a:pt x="161" y="80"/>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771" name="Freeform 584"/>
          <p:cNvSpPr>
            <a:spLocks/>
          </p:cNvSpPr>
          <p:nvPr/>
        </p:nvSpPr>
        <p:spPr bwMode="ltGray">
          <a:xfrm>
            <a:off x="4422776" y="2232304"/>
            <a:ext cx="174625" cy="69850"/>
          </a:xfrm>
          <a:custGeom>
            <a:avLst/>
            <a:gdLst>
              <a:gd name="T0" fmla="*/ 2147483647 w 141"/>
              <a:gd name="T1" fmla="*/ 2147483647 h 44"/>
              <a:gd name="T2" fmla="*/ 2147483647 w 141"/>
              <a:gd name="T3" fmla="*/ 2147483647 h 44"/>
              <a:gd name="T4" fmla="*/ 2147483647 w 141"/>
              <a:gd name="T5" fmla="*/ 2147483647 h 44"/>
              <a:gd name="T6" fmla="*/ 2147483647 w 141"/>
              <a:gd name="T7" fmla="*/ 2147483647 h 44"/>
              <a:gd name="T8" fmla="*/ 2147483647 w 141"/>
              <a:gd name="T9" fmla="*/ 2147483647 h 44"/>
              <a:gd name="T10" fmla="*/ 2147483647 w 141"/>
              <a:gd name="T11" fmla="*/ 2147483647 h 44"/>
              <a:gd name="T12" fmla="*/ 2147483647 w 141"/>
              <a:gd name="T13" fmla="*/ 2147483647 h 44"/>
              <a:gd name="T14" fmla="*/ 2147483647 w 141"/>
              <a:gd name="T15" fmla="*/ 2147483647 h 44"/>
              <a:gd name="T16" fmla="*/ 2147483647 w 141"/>
              <a:gd name="T17" fmla="*/ 2147483647 h 44"/>
              <a:gd name="T18" fmla="*/ 2147483647 w 141"/>
              <a:gd name="T19" fmla="*/ 2147483647 h 44"/>
              <a:gd name="T20" fmla="*/ 2147483647 w 141"/>
              <a:gd name="T21" fmla="*/ 2147483647 h 44"/>
              <a:gd name="T22" fmla="*/ 2147483647 w 141"/>
              <a:gd name="T23" fmla="*/ 2147483647 h 44"/>
              <a:gd name="T24" fmla="*/ 2147483647 w 141"/>
              <a:gd name="T25" fmla="*/ 2147483647 h 44"/>
              <a:gd name="T26" fmla="*/ 2147483647 w 141"/>
              <a:gd name="T27" fmla="*/ 2147483647 h 44"/>
              <a:gd name="T28" fmla="*/ 2147483647 w 141"/>
              <a:gd name="T29" fmla="*/ 2147483647 h 44"/>
              <a:gd name="T30" fmla="*/ 2147483647 w 141"/>
              <a:gd name="T31" fmla="*/ 2147483647 h 44"/>
              <a:gd name="T32" fmla="*/ 2147483647 w 141"/>
              <a:gd name="T33" fmla="*/ 2147483647 h 44"/>
              <a:gd name="T34" fmla="*/ 2147483647 w 141"/>
              <a:gd name="T35" fmla="*/ 2147483647 h 44"/>
              <a:gd name="T36" fmla="*/ 0 w 141"/>
              <a:gd name="T37" fmla="*/ 2147483647 h 44"/>
              <a:gd name="T38" fmla="*/ 0 w 141"/>
              <a:gd name="T39" fmla="*/ 0 h 44"/>
              <a:gd name="T40" fmla="*/ 2147483647 w 141"/>
              <a:gd name="T41" fmla="*/ 0 h 44"/>
              <a:gd name="T42" fmla="*/ 2147483647 w 141"/>
              <a:gd name="T43" fmla="*/ 2147483647 h 44"/>
              <a:gd name="T44" fmla="*/ 2147483647 w 141"/>
              <a:gd name="T45" fmla="*/ 2147483647 h 44"/>
              <a:gd name="T46" fmla="*/ 2147483647 w 141"/>
              <a:gd name="T47" fmla="*/ 0 h 44"/>
              <a:gd name="T48" fmla="*/ 2147483647 w 141"/>
              <a:gd name="T49" fmla="*/ 0 h 44"/>
              <a:gd name="T50" fmla="*/ 2147483647 w 141"/>
              <a:gd name="T51" fmla="*/ 0 h 44"/>
              <a:gd name="T52" fmla="*/ 2147483647 w 141"/>
              <a:gd name="T53" fmla="*/ 2147483647 h 44"/>
              <a:gd name="T54" fmla="*/ 2147483647 w 141"/>
              <a:gd name="T55" fmla="*/ 0 h 44"/>
              <a:gd name="T56" fmla="*/ 2147483647 w 141"/>
              <a:gd name="T57" fmla="*/ 0 h 44"/>
              <a:gd name="T58" fmla="*/ 2147483647 w 141"/>
              <a:gd name="T59" fmla="*/ 2147483647 h 44"/>
              <a:gd name="T60" fmla="*/ 2147483647 w 141"/>
              <a:gd name="T61" fmla="*/ 2147483647 h 44"/>
              <a:gd name="T62" fmla="*/ 2147483647 w 141"/>
              <a:gd name="T63" fmla="*/ 0 h 44"/>
              <a:gd name="T64" fmla="*/ 2147483647 w 141"/>
              <a:gd name="T65" fmla="*/ 0 h 44"/>
              <a:gd name="T66" fmla="*/ 2147483647 w 141"/>
              <a:gd name="T67" fmla="*/ 0 h 44"/>
              <a:gd name="T68" fmla="*/ 2147483647 w 141"/>
              <a:gd name="T69" fmla="*/ 0 h 44"/>
              <a:gd name="T70" fmla="*/ 2147483647 w 141"/>
              <a:gd name="T71" fmla="*/ 2147483647 h 44"/>
              <a:gd name="T72" fmla="*/ 2147483647 w 141"/>
              <a:gd name="T73" fmla="*/ 2147483647 h 44"/>
              <a:gd name="T74" fmla="*/ 2147483647 w 141"/>
              <a:gd name="T75" fmla="*/ 2147483647 h 44"/>
              <a:gd name="T76" fmla="*/ 2147483647 w 141"/>
              <a:gd name="T77" fmla="*/ 2147483647 h 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1" h="44">
                <a:moveTo>
                  <a:pt x="141" y="18"/>
                </a:moveTo>
                <a:lnTo>
                  <a:pt x="121" y="27"/>
                </a:lnTo>
                <a:lnTo>
                  <a:pt x="101" y="36"/>
                </a:lnTo>
                <a:lnTo>
                  <a:pt x="81" y="44"/>
                </a:lnTo>
                <a:lnTo>
                  <a:pt x="71" y="44"/>
                </a:lnTo>
                <a:lnTo>
                  <a:pt x="71" y="36"/>
                </a:lnTo>
                <a:lnTo>
                  <a:pt x="61" y="36"/>
                </a:lnTo>
                <a:lnTo>
                  <a:pt x="41" y="36"/>
                </a:lnTo>
                <a:lnTo>
                  <a:pt x="30" y="36"/>
                </a:lnTo>
                <a:lnTo>
                  <a:pt x="20" y="27"/>
                </a:lnTo>
                <a:lnTo>
                  <a:pt x="30" y="27"/>
                </a:lnTo>
                <a:lnTo>
                  <a:pt x="41" y="27"/>
                </a:lnTo>
                <a:lnTo>
                  <a:pt x="51" y="27"/>
                </a:lnTo>
                <a:lnTo>
                  <a:pt x="41" y="27"/>
                </a:lnTo>
                <a:lnTo>
                  <a:pt x="30" y="27"/>
                </a:lnTo>
                <a:lnTo>
                  <a:pt x="20" y="27"/>
                </a:lnTo>
                <a:lnTo>
                  <a:pt x="10" y="18"/>
                </a:lnTo>
                <a:lnTo>
                  <a:pt x="0" y="9"/>
                </a:lnTo>
                <a:lnTo>
                  <a:pt x="0" y="0"/>
                </a:lnTo>
                <a:lnTo>
                  <a:pt x="10" y="0"/>
                </a:lnTo>
                <a:lnTo>
                  <a:pt x="20" y="9"/>
                </a:lnTo>
                <a:lnTo>
                  <a:pt x="20" y="0"/>
                </a:lnTo>
                <a:lnTo>
                  <a:pt x="30" y="0"/>
                </a:lnTo>
                <a:lnTo>
                  <a:pt x="41" y="0"/>
                </a:lnTo>
                <a:lnTo>
                  <a:pt x="61" y="9"/>
                </a:lnTo>
                <a:lnTo>
                  <a:pt x="71" y="0"/>
                </a:lnTo>
                <a:lnTo>
                  <a:pt x="81" y="0"/>
                </a:lnTo>
                <a:lnTo>
                  <a:pt x="81" y="9"/>
                </a:lnTo>
                <a:lnTo>
                  <a:pt x="91" y="9"/>
                </a:lnTo>
                <a:lnTo>
                  <a:pt x="91" y="0"/>
                </a:lnTo>
                <a:lnTo>
                  <a:pt x="101" y="0"/>
                </a:lnTo>
                <a:lnTo>
                  <a:pt x="111" y="0"/>
                </a:lnTo>
                <a:lnTo>
                  <a:pt x="121" y="0"/>
                </a:lnTo>
                <a:lnTo>
                  <a:pt x="121" y="9"/>
                </a:lnTo>
                <a:lnTo>
                  <a:pt x="131" y="9"/>
                </a:lnTo>
                <a:lnTo>
                  <a:pt x="141" y="18"/>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772" name="Freeform 585"/>
          <p:cNvSpPr>
            <a:spLocks/>
          </p:cNvSpPr>
          <p:nvPr/>
        </p:nvSpPr>
        <p:spPr bwMode="ltGray">
          <a:xfrm>
            <a:off x="4284663" y="2316441"/>
            <a:ext cx="25400" cy="26988"/>
          </a:xfrm>
          <a:custGeom>
            <a:avLst/>
            <a:gdLst>
              <a:gd name="T0" fmla="*/ 2147483647 w 20"/>
              <a:gd name="T1" fmla="*/ 0 h 18"/>
              <a:gd name="T2" fmla="*/ 2147483647 w 20"/>
              <a:gd name="T3" fmla="*/ 2147483647 h 18"/>
              <a:gd name="T4" fmla="*/ 2147483647 w 20"/>
              <a:gd name="T5" fmla="*/ 2147483647 h 18"/>
              <a:gd name="T6" fmla="*/ 2147483647 w 20"/>
              <a:gd name="T7" fmla="*/ 2147483647 h 18"/>
              <a:gd name="T8" fmla="*/ 0 w 20"/>
              <a:gd name="T9" fmla="*/ 2147483647 h 18"/>
              <a:gd name="T10" fmla="*/ 2147483647 w 20"/>
              <a:gd name="T11" fmla="*/ 0 h 18"/>
              <a:gd name="T12" fmla="*/ 2147483647 w 20"/>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8">
                <a:moveTo>
                  <a:pt x="10" y="0"/>
                </a:moveTo>
                <a:lnTo>
                  <a:pt x="10" y="9"/>
                </a:lnTo>
                <a:lnTo>
                  <a:pt x="20" y="18"/>
                </a:lnTo>
                <a:lnTo>
                  <a:pt x="10" y="9"/>
                </a:lnTo>
                <a:lnTo>
                  <a:pt x="0" y="9"/>
                </a:lnTo>
                <a:lnTo>
                  <a:pt x="10" y="0"/>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773" name="Freeform 586"/>
          <p:cNvSpPr>
            <a:spLocks/>
          </p:cNvSpPr>
          <p:nvPr/>
        </p:nvSpPr>
        <p:spPr bwMode="ltGray">
          <a:xfrm>
            <a:off x="4284663" y="2316441"/>
            <a:ext cx="25400" cy="26988"/>
          </a:xfrm>
          <a:custGeom>
            <a:avLst/>
            <a:gdLst>
              <a:gd name="T0" fmla="*/ 2147483647 w 20"/>
              <a:gd name="T1" fmla="*/ 0 h 18"/>
              <a:gd name="T2" fmla="*/ 2147483647 w 20"/>
              <a:gd name="T3" fmla="*/ 2147483647 h 18"/>
              <a:gd name="T4" fmla="*/ 2147483647 w 20"/>
              <a:gd name="T5" fmla="*/ 2147483647 h 18"/>
              <a:gd name="T6" fmla="*/ 2147483647 w 20"/>
              <a:gd name="T7" fmla="*/ 2147483647 h 18"/>
              <a:gd name="T8" fmla="*/ 0 w 20"/>
              <a:gd name="T9" fmla="*/ 2147483647 h 18"/>
              <a:gd name="T10" fmla="*/ 2147483647 w 20"/>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8">
                <a:moveTo>
                  <a:pt x="10" y="0"/>
                </a:moveTo>
                <a:lnTo>
                  <a:pt x="10" y="9"/>
                </a:lnTo>
                <a:lnTo>
                  <a:pt x="20" y="18"/>
                </a:lnTo>
                <a:lnTo>
                  <a:pt x="10" y="9"/>
                </a:lnTo>
                <a:lnTo>
                  <a:pt x="0" y="9"/>
                </a:lnTo>
                <a:lnTo>
                  <a:pt x="10" y="0"/>
                </a:lnTo>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774" name="Freeform 587"/>
          <p:cNvSpPr>
            <a:spLocks/>
          </p:cNvSpPr>
          <p:nvPr/>
        </p:nvSpPr>
        <p:spPr bwMode="ltGray">
          <a:xfrm>
            <a:off x="3633788" y="2808566"/>
            <a:ext cx="187325" cy="77788"/>
          </a:xfrm>
          <a:custGeom>
            <a:avLst/>
            <a:gdLst>
              <a:gd name="T0" fmla="*/ 2147483647 w 150"/>
              <a:gd name="T1" fmla="*/ 2147483647 h 53"/>
              <a:gd name="T2" fmla="*/ 2147483647 w 150"/>
              <a:gd name="T3" fmla="*/ 2147483647 h 53"/>
              <a:gd name="T4" fmla="*/ 2147483647 w 150"/>
              <a:gd name="T5" fmla="*/ 2147483647 h 53"/>
              <a:gd name="T6" fmla="*/ 2147483647 w 150"/>
              <a:gd name="T7" fmla="*/ 2147483647 h 53"/>
              <a:gd name="T8" fmla="*/ 2147483647 w 150"/>
              <a:gd name="T9" fmla="*/ 2147483647 h 53"/>
              <a:gd name="T10" fmla="*/ 2147483647 w 150"/>
              <a:gd name="T11" fmla="*/ 2147483647 h 53"/>
              <a:gd name="T12" fmla="*/ 2147483647 w 150"/>
              <a:gd name="T13" fmla="*/ 2147483647 h 53"/>
              <a:gd name="T14" fmla="*/ 2147483647 w 150"/>
              <a:gd name="T15" fmla="*/ 2147483647 h 53"/>
              <a:gd name="T16" fmla="*/ 2147483647 w 150"/>
              <a:gd name="T17" fmla="*/ 2147483647 h 53"/>
              <a:gd name="T18" fmla="*/ 2147483647 w 150"/>
              <a:gd name="T19" fmla="*/ 2147483647 h 53"/>
              <a:gd name="T20" fmla="*/ 2147483647 w 150"/>
              <a:gd name="T21" fmla="*/ 2147483647 h 53"/>
              <a:gd name="T22" fmla="*/ 2147483647 w 150"/>
              <a:gd name="T23" fmla="*/ 2147483647 h 53"/>
              <a:gd name="T24" fmla="*/ 2147483647 w 150"/>
              <a:gd name="T25" fmla="*/ 2147483647 h 53"/>
              <a:gd name="T26" fmla="*/ 2147483647 w 150"/>
              <a:gd name="T27" fmla="*/ 2147483647 h 53"/>
              <a:gd name="T28" fmla="*/ 2147483647 w 150"/>
              <a:gd name="T29" fmla="*/ 2147483647 h 53"/>
              <a:gd name="T30" fmla="*/ 2147483647 w 150"/>
              <a:gd name="T31" fmla="*/ 2147483647 h 53"/>
              <a:gd name="T32" fmla="*/ 0 w 150"/>
              <a:gd name="T33" fmla="*/ 2147483647 h 53"/>
              <a:gd name="T34" fmla="*/ 2147483647 w 150"/>
              <a:gd name="T35" fmla="*/ 2147483647 h 53"/>
              <a:gd name="T36" fmla="*/ 2147483647 w 150"/>
              <a:gd name="T37" fmla="*/ 2147483647 h 53"/>
              <a:gd name="T38" fmla="*/ 2147483647 w 150"/>
              <a:gd name="T39" fmla="*/ 2147483647 h 53"/>
              <a:gd name="T40" fmla="*/ 2147483647 w 150"/>
              <a:gd name="T41" fmla="*/ 2147483647 h 53"/>
              <a:gd name="T42" fmla="*/ 0 w 150"/>
              <a:gd name="T43" fmla="*/ 2147483647 h 53"/>
              <a:gd name="T44" fmla="*/ 0 w 150"/>
              <a:gd name="T45" fmla="*/ 0 h 53"/>
              <a:gd name="T46" fmla="*/ 0 w 150"/>
              <a:gd name="T47" fmla="*/ 2147483647 h 53"/>
              <a:gd name="T48" fmla="*/ 0 w 150"/>
              <a:gd name="T49" fmla="*/ 0 h 53"/>
              <a:gd name="T50" fmla="*/ 2147483647 w 150"/>
              <a:gd name="T51" fmla="*/ 0 h 53"/>
              <a:gd name="T52" fmla="*/ 2147483647 w 150"/>
              <a:gd name="T53" fmla="*/ 0 h 53"/>
              <a:gd name="T54" fmla="*/ 2147483647 w 150"/>
              <a:gd name="T55" fmla="*/ 2147483647 h 53"/>
              <a:gd name="T56" fmla="*/ 2147483647 w 150"/>
              <a:gd name="T57" fmla="*/ 2147483647 h 53"/>
              <a:gd name="T58" fmla="*/ 2147483647 w 150"/>
              <a:gd name="T59" fmla="*/ 2147483647 h 53"/>
              <a:gd name="T60" fmla="*/ 2147483647 w 150"/>
              <a:gd name="T61" fmla="*/ 2147483647 h 53"/>
              <a:gd name="T62" fmla="*/ 2147483647 w 150"/>
              <a:gd name="T63" fmla="*/ 0 h 53"/>
              <a:gd name="T64" fmla="*/ 2147483647 w 150"/>
              <a:gd name="T65" fmla="*/ 2147483647 h 53"/>
              <a:gd name="T66" fmla="*/ 2147483647 w 150"/>
              <a:gd name="T67" fmla="*/ 2147483647 h 53"/>
              <a:gd name="T68" fmla="*/ 2147483647 w 150"/>
              <a:gd name="T69" fmla="*/ 2147483647 h 53"/>
              <a:gd name="T70" fmla="*/ 2147483647 w 150"/>
              <a:gd name="T71" fmla="*/ 0 h 53"/>
              <a:gd name="T72" fmla="*/ 2147483647 w 150"/>
              <a:gd name="T73" fmla="*/ 0 h 53"/>
              <a:gd name="T74" fmla="*/ 2147483647 w 150"/>
              <a:gd name="T75" fmla="*/ 0 h 53"/>
              <a:gd name="T76" fmla="*/ 2147483647 w 150"/>
              <a:gd name="T77" fmla="*/ 2147483647 h 53"/>
              <a:gd name="T78" fmla="*/ 2147483647 w 150"/>
              <a:gd name="T79" fmla="*/ 0 h 53"/>
              <a:gd name="T80" fmla="*/ 2147483647 w 150"/>
              <a:gd name="T81" fmla="*/ 0 h 53"/>
              <a:gd name="T82" fmla="*/ 2147483647 w 150"/>
              <a:gd name="T83" fmla="*/ 0 h 53"/>
              <a:gd name="T84" fmla="*/ 2147483647 w 150"/>
              <a:gd name="T85" fmla="*/ 0 h 53"/>
              <a:gd name="T86" fmla="*/ 2147483647 w 150"/>
              <a:gd name="T87" fmla="*/ 0 h 53"/>
              <a:gd name="T88" fmla="*/ 2147483647 w 150"/>
              <a:gd name="T89" fmla="*/ 2147483647 h 53"/>
              <a:gd name="T90" fmla="*/ 2147483647 w 150"/>
              <a:gd name="T91" fmla="*/ 2147483647 h 53"/>
              <a:gd name="T92" fmla="*/ 2147483647 w 150"/>
              <a:gd name="T93" fmla="*/ 2147483647 h 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0" h="53">
                <a:moveTo>
                  <a:pt x="150" y="26"/>
                </a:moveTo>
                <a:lnTo>
                  <a:pt x="140" y="26"/>
                </a:lnTo>
                <a:lnTo>
                  <a:pt x="130" y="35"/>
                </a:lnTo>
                <a:lnTo>
                  <a:pt x="130" y="44"/>
                </a:lnTo>
                <a:lnTo>
                  <a:pt x="110" y="44"/>
                </a:lnTo>
                <a:lnTo>
                  <a:pt x="100" y="53"/>
                </a:lnTo>
                <a:lnTo>
                  <a:pt x="80" y="53"/>
                </a:lnTo>
                <a:lnTo>
                  <a:pt x="60" y="53"/>
                </a:lnTo>
                <a:lnTo>
                  <a:pt x="50" y="53"/>
                </a:lnTo>
                <a:lnTo>
                  <a:pt x="30" y="44"/>
                </a:lnTo>
                <a:lnTo>
                  <a:pt x="20" y="35"/>
                </a:lnTo>
                <a:lnTo>
                  <a:pt x="10" y="35"/>
                </a:lnTo>
                <a:lnTo>
                  <a:pt x="20" y="35"/>
                </a:lnTo>
                <a:lnTo>
                  <a:pt x="20" y="26"/>
                </a:lnTo>
                <a:lnTo>
                  <a:pt x="10" y="26"/>
                </a:lnTo>
                <a:lnTo>
                  <a:pt x="0" y="26"/>
                </a:lnTo>
                <a:lnTo>
                  <a:pt x="20" y="26"/>
                </a:lnTo>
                <a:lnTo>
                  <a:pt x="30" y="17"/>
                </a:lnTo>
                <a:lnTo>
                  <a:pt x="20" y="17"/>
                </a:lnTo>
                <a:lnTo>
                  <a:pt x="10" y="17"/>
                </a:lnTo>
                <a:lnTo>
                  <a:pt x="0" y="8"/>
                </a:lnTo>
                <a:lnTo>
                  <a:pt x="0" y="0"/>
                </a:lnTo>
                <a:lnTo>
                  <a:pt x="0" y="8"/>
                </a:lnTo>
                <a:lnTo>
                  <a:pt x="0" y="0"/>
                </a:lnTo>
                <a:lnTo>
                  <a:pt x="10" y="0"/>
                </a:lnTo>
                <a:lnTo>
                  <a:pt x="20" y="0"/>
                </a:lnTo>
                <a:lnTo>
                  <a:pt x="30" y="8"/>
                </a:lnTo>
                <a:lnTo>
                  <a:pt x="30" y="17"/>
                </a:lnTo>
                <a:lnTo>
                  <a:pt x="30" y="8"/>
                </a:lnTo>
                <a:lnTo>
                  <a:pt x="40" y="8"/>
                </a:lnTo>
                <a:lnTo>
                  <a:pt x="40" y="0"/>
                </a:lnTo>
                <a:lnTo>
                  <a:pt x="40" y="8"/>
                </a:lnTo>
                <a:lnTo>
                  <a:pt x="50" y="8"/>
                </a:lnTo>
                <a:lnTo>
                  <a:pt x="60" y="8"/>
                </a:lnTo>
                <a:lnTo>
                  <a:pt x="60" y="0"/>
                </a:lnTo>
                <a:lnTo>
                  <a:pt x="70" y="0"/>
                </a:lnTo>
                <a:lnTo>
                  <a:pt x="80" y="0"/>
                </a:lnTo>
                <a:lnTo>
                  <a:pt x="90" y="8"/>
                </a:lnTo>
                <a:lnTo>
                  <a:pt x="90" y="0"/>
                </a:lnTo>
                <a:lnTo>
                  <a:pt x="100" y="0"/>
                </a:lnTo>
                <a:lnTo>
                  <a:pt x="110" y="0"/>
                </a:lnTo>
                <a:lnTo>
                  <a:pt x="120" y="0"/>
                </a:lnTo>
                <a:lnTo>
                  <a:pt x="130" y="0"/>
                </a:lnTo>
                <a:lnTo>
                  <a:pt x="130" y="17"/>
                </a:lnTo>
                <a:lnTo>
                  <a:pt x="150" y="26"/>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775" name="Freeform 588"/>
          <p:cNvSpPr>
            <a:spLocks/>
          </p:cNvSpPr>
          <p:nvPr/>
        </p:nvSpPr>
        <p:spPr bwMode="ltGray">
          <a:xfrm>
            <a:off x="1808163" y="2545041"/>
            <a:ext cx="357188" cy="182563"/>
          </a:xfrm>
          <a:custGeom>
            <a:avLst/>
            <a:gdLst>
              <a:gd name="T0" fmla="*/ 2147483647 w 291"/>
              <a:gd name="T1" fmla="*/ 2147483647 h 125"/>
              <a:gd name="T2" fmla="*/ 2147483647 w 291"/>
              <a:gd name="T3" fmla="*/ 2147483647 h 125"/>
              <a:gd name="T4" fmla="*/ 2147483647 w 291"/>
              <a:gd name="T5" fmla="*/ 2147483647 h 125"/>
              <a:gd name="T6" fmla="*/ 2147483647 w 291"/>
              <a:gd name="T7" fmla="*/ 2147483647 h 125"/>
              <a:gd name="T8" fmla="*/ 2147483647 w 291"/>
              <a:gd name="T9" fmla="*/ 2147483647 h 125"/>
              <a:gd name="T10" fmla="*/ 2147483647 w 291"/>
              <a:gd name="T11" fmla="*/ 2147483647 h 125"/>
              <a:gd name="T12" fmla="*/ 2147483647 w 291"/>
              <a:gd name="T13" fmla="*/ 2147483647 h 125"/>
              <a:gd name="T14" fmla="*/ 2147483647 w 291"/>
              <a:gd name="T15" fmla="*/ 2147483647 h 125"/>
              <a:gd name="T16" fmla="*/ 2147483647 w 291"/>
              <a:gd name="T17" fmla="*/ 2147483647 h 125"/>
              <a:gd name="T18" fmla="*/ 2147483647 w 291"/>
              <a:gd name="T19" fmla="*/ 2147483647 h 125"/>
              <a:gd name="T20" fmla="*/ 2147483647 w 291"/>
              <a:gd name="T21" fmla="*/ 2147483647 h 125"/>
              <a:gd name="T22" fmla="*/ 2147483647 w 291"/>
              <a:gd name="T23" fmla="*/ 2147483647 h 125"/>
              <a:gd name="T24" fmla="*/ 2147483647 w 291"/>
              <a:gd name="T25" fmla="*/ 2147483647 h 125"/>
              <a:gd name="T26" fmla="*/ 2147483647 w 291"/>
              <a:gd name="T27" fmla="*/ 2147483647 h 125"/>
              <a:gd name="T28" fmla="*/ 2147483647 w 291"/>
              <a:gd name="T29" fmla="*/ 2147483647 h 125"/>
              <a:gd name="T30" fmla="*/ 2147483647 w 291"/>
              <a:gd name="T31" fmla="*/ 2147483647 h 125"/>
              <a:gd name="T32" fmla="*/ 2147483647 w 291"/>
              <a:gd name="T33" fmla="*/ 2147483647 h 125"/>
              <a:gd name="T34" fmla="*/ 2147483647 w 291"/>
              <a:gd name="T35" fmla="*/ 2147483647 h 125"/>
              <a:gd name="T36" fmla="*/ 2147483647 w 291"/>
              <a:gd name="T37" fmla="*/ 2147483647 h 125"/>
              <a:gd name="T38" fmla="*/ 0 w 291"/>
              <a:gd name="T39" fmla="*/ 2147483647 h 125"/>
              <a:gd name="T40" fmla="*/ 2147483647 w 291"/>
              <a:gd name="T41" fmla="*/ 2147483647 h 125"/>
              <a:gd name="T42" fmla="*/ 2147483647 w 291"/>
              <a:gd name="T43" fmla="*/ 2147483647 h 125"/>
              <a:gd name="T44" fmla="*/ 2147483647 w 291"/>
              <a:gd name="T45" fmla="*/ 2147483647 h 125"/>
              <a:gd name="T46" fmla="*/ 2147483647 w 291"/>
              <a:gd name="T47" fmla="*/ 2147483647 h 125"/>
              <a:gd name="T48" fmla="*/ 2147483647 w 291"/>
              <a:gd name="T49" fmla="*/ 2147483647 h 125"/>
              <a:gd name="T50" fmla="*/ 2147483647 w 291"/>
              <a:gd name="T51" fmla="*/ 2147483647 h 125"/>
              <a:gd name="T52" fmla="*/ 2147483647 w 291"/>
              <a:gd name="T53" fmla="*/ 2147483647 h 125"/>
              <a:gd name="T54" fmla="*/ 2147483647 w 291"/>
              <a:gd name="T55" fmla="*/ 2147483647 h 125"/>
              <a:gd name="T56" fmla="*/ 2147483647 w 291"/>
              <a:gd name="T57" fmla="*/ 2147483647 h 125"/>
              <a:gd name="T58" fmla="*/ 2147483647 w 291"/>
              <a:gd name="T59" fmla="*/ 2147483647 h 125"/>
              <a:gd name="T60" fmla="*/ 2147483647 w 291"/>
              <a:gd name="T61" fmla="*/ 2147483647 h 125"/>
              <a:gd name="T62" fmla="*/ 2147483647 w 291"/>
              <a:gd name="T63" fmla="*/ 2147483647 h 125"/>
              <a:gd name="T64" fmla="*/ 2147483647 w 291"/>
              <a:gd name="T65" fmla="*/ 2147483647 h 125"/>
              <a:gd name="T66" fmla="*/ 2147483647 w 291"/>
              <a:gd name="T67" fmla="*/ 0 h 125"/>
              <a:gd name="T68" fmla="*/ 2147483647 w 291"/>
              <a:gd name="T69" fmla="*/ 0 h 125"/>
              <a:gd name="T70" fmla="*/ 2147483647 w 291"/>
              <a:gd name="T71" fmla="*/ 2147483647 h 125"/>
              <a:gd name="T72" fmla="*/ 2147483647 w 291"/>
              <a:gd name="T73" fmla="*/ 2147483647 h 125"/>
              <a:gd name="T74" fmla="*/ 2147483647 w 291"/>
              <a:gd name="T75" fmla="*/ 2147483647 h 125"/>
              <a:gd name="T76" fmla="*/ 2147483647 w 291"/>
              <a:gd name="T77" fmla="*/ 2147483647 h 125"/>
              <a:gd name="T78" fmla="*/ 2147483647 w 291"/>
              <a:gd name="T79" fmla="*/ 2147483647 h 125"/>
              <a:gd name="T80" fmla="*/ 2147483647 w 291"/>
              <a:gd name="T81" fmla="*/ 2147483647 h 125"/>
              <a:gd name="T82" fmla="*/ 2147483647 w 291"/>
              <a:gd name="T83" fmla="*/ 2147483647 h 1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1" h="125">
                <a:moveTo>
                  <a:pt x="261" y="98"/>
                </a:moveTo>
                <a:lnTo>
                  <a:pt x="261" y="107"/>
                </a:lnTo>
                <a:lnTo>
                  <a:pt x="261" y="116"/>
                </a:lnTo>
                <a:lnTo>
                  <a:pt x="271" y="116"/>
                </a:lnTo>
                <a:lnTo>
                  <a:pt x="261" y="116"/>
                </a:lnTo>
                <a:lnTo>
                  <a:pt x="261" y="125"/>
                </a:lnTo>
                <a:lnTo>
                  <a:pt x="241" y="125"/>
                </a:lnTo>
                <a:lnTo>
                  <a:pt x="220" y="116"/>
                </a:lnTo>
                <a:lnTo>
                  <a:pt x="210" y="116"/>
                </a:lnTo>
                <a:lnTo>
                  <a:pt x="190" y="116"/>
                </a:lnTo>
                <a:lnTo>
                  <a:pt x="180" y="116"/>
                </a:lnTo>
                <a:lnTo>
                  <a:pt x="160" y="116"/>
                </a:lnTo>
                <a:lnTo>
                  <a:pt x="160" y="125"/>
                </a:lnTo>
                <a:lnTo>
                  <a:pt x="140" y="125"/>
                </a:lnTo>
                <a:lnTo>
                  <a:pt x="120" y="125"/>
                </a:lnTo>
                <a:lnTo>
                  <a:pt x="100" y="125"/>
                </a:lnTo>
                <a:lnTo>
                  <a:pt x="90" y="125"/>
                </a:lnTo>
                <a:lnTo>
                  <a:pt x="90" y="116"/>
                </a:lnTo>
                <a:lnTo>
                  <a:pt x="80" y="116"/>
                </a:lnTo>
                <a:lnTo>
                  <a:pt x="70" y="116"/>
                </a:lnTo>
                <a:lnTo>
                  <a:pt x="60" y="116"/>
                </a:lnTo>
                <a:lnTo>
                  <a:pt x="40" y="116"/>
                </a:lnTo>
                <a:lnTo>
                  <a:pt x="30" y="107"/>
                </a:lnTo>
                <a:lnTo>
                  <a:pt x="20" y="98"/>
                </a:lnTo>
                <a:lnTo>
                  <a:pt x="40" y="89"/>
                </a:lnTo>
                <a:lnTo>
                  <a:pt x="60" y="89"/>
                </a:lnTo>
                <a:lnTo>
                  <a:pt x="80" y="89"/>
                </a:lnTo>
                <a:lnTo>
                  <a:pt x="90" y="89"/>
                </a:lnTo>
                <a:lnTo>
                  <a:pt x="90" y="80"/>
                </a:lnTo>
                <a:lnTo>
                  <a:pt x="70" y="80"/>
                </a:lnTo>
                <a:lnTo>
                  <a:pt x="60" y="80"/>
                </a:lnTo>
                <a:lnTo>
                  <a:pt x="40" y="80"/>
                </a:lnTo>
                <a:lnTo>
                  <a:pt x="20" y="80"/>
                </a:lnTo>
                <a:lnTo>
                  <a:pt x="10" y="71"/>
                </a:lnTo>
                <a:lnTo>
                  <a:pt x="20" y="62"/>
                </a:lnTo>
                <a:lnTo>
                  <a:pt x="30" y="62"/>
                </a:lnTo>
                <a:lnTo>
                  <a:pt x="20" y="62"/>
                </a:lnTo>
                <a:lnTo>
                  <a:pt x="10" y="62"/>
                </a:lnTo>
                <a:lnTo>
                  <a:pt x="0" y="62"/>
                </a:lnTo>
                <a:lnTo>
                  <a:pt x="0" y="53"/>
                </a:lnTo>
                <a:lnTo>
                  <a:pt x="10" y="35"/>
                </a:lnTo>
                <a:lnTo>
                  <a:pt x="40" y="17"/>
                </a:lnTo>
                <a:lnTo>
                  <a:pt x="70" y="8"/>
                </a:lnTo>
                <a:lnTo>
                  <a:pt x="70" y="17"/>
                </a:lnTo>
                <a:lnTo>
                  <a:pt x="80" y="26"/>
                </a:lnTo>
                <a:lnTo>
                  <a:pt x="80" y="35"/>
                </a:lnTo>
                <a:lnTo>
                  <a:pt x="80" y="26"/>
                </a:lnTo>
                <a:lnTo>
                  <a:pt x="90" y="17"/>
                </a:lnTo>
                <a:lnTo>
                  <a:pt x="110" y="26"/>
                </a:lnTo>
                <a:lnTo>
                  <a:pt x="120" y="26"/>
                </a:lnTo>
                <a:lnTo>
                  <a:pt x="120" y="35"/>
                </a:lnTo>
                <a:lnTo>
                  <a:pt x="130" y="35"/>
                </a:lnTo>
                <a:lnTo>
                  <a:pt x="130" y="26"/>
                </a:lnTo>
                <a:lnTo>
                  <a:pt x="140" y="26"/>
                </a:lnTo>
                <a:lnTo>
                  <a:pt x="150" y="26"/>
                </a:lnTo>
                <a:lnTo>
                  <a:pt x="160" y="26"/>
                </a:lnTo>
                <a:lnTo>
                  <a:pt x="160" y="35"/>
                </a:lnTo>
                <a:lnTo>
                  <a:pt x="160" y="44"/>
                </a:lnTo>
                <a:lnTo>
                  <a:pt x="160" y="53"/>
                </a:lnTo>
                <a:lnTo>
                  <a:pt x="170" y="53"/>
                </a:lnTo>
                <a:lnTo>
                  <a:pt x="180" y="53"/>
                </a:lnTo>
                <a:lnTo>
                  <a:pt x="170" y="35"/>
                </a:lnTo>
                <a:lnTo>
                  <a:pt x="170" y="26"/>
                </a:lnTo>
                <a:lnTo>
                  <a:pt x="160" y="17"/>
                </a:lnTo>
                <a:lnTo>
                  <a:pt x="170" y="8"/>
                </a:lnTo>
                <a:lnTo>
                  <a:pt x="180" y="8"/>
                </a:lnTo>
                <a:lnTo>
                  <a:pt x="190" y="8"/>
                </a:lnTo>
                <a:lnTo>
                  <a:pt x="190" y="0"/>
                </a:lnTo>
                <a:lnTo>
                  <a:pt x="200" y="0"/>
                </a:lnTo>
                <a:lnTo>
                  <a:pt x="210" y="0"/>
                </a:lnTo>
                <a:lnTo>
                  <a:pt x="220" y="0"/>
                </a:lnTo>
                <a:lnTo>
                  <a:pt x="220" y="8"/>
                </a:lnTo>
                <a:lnTo>
                  <a:pt x="220" y="17"/>
                </a:lnTo>
                <a:lnTo>
                  <a:pt x="220" y="26"/>
                </a:lnTo>
                <a:lnTo>
                  <a:pt x="220" y="35"/>
                </a:lnTo>
                <a:lnTo>
                  <a:pt x="220" y="53"/>
                </a:lnTo>
                <a:lnTo>
                  <a:pt x="231" y="62"/>
                </a:lnTo>
                <a:lnTo>
                  <a:pt x="241" y="80"/>
                </a:lnTo>
                <a:lnTo>
                  <a:pt x="261" y="89"/>
                </a:lnTo>
                <a:lnTo>
                  <a:pt x="291" y="98"/>
                </a:lnTo>
                <a:lnTo>
                  <a:pt x="281" y="98"/>
                </a:lnTo>
                <a:lnTo>
                  <a:pt x="271" y="98"/>
                </a:lnTo>
                <a:lnTo>
                  <a:pt x="261" y="98"/>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776" name="Freeform 589"/>
          <p:cNvSpPr>
            <a:spLocks/>
          </p:cNvSpPr>
          <p:nvPr/>
        </p:nvSpPr>
        <p:spPr bwMode="ltGray">
          <a:xfrm>
            <a:off x="1670051" y="2503766"/>
            <a:ext cx="212725" cy="146050"/>
          </a:xfrm>
          <a:custGeom>
            <a:avLst/>
            <a:gdLst>
              <a:gd name="T0" fmla="*/ 2147483647 w 171"/>
              <a:gd name="T1" fmla="*/ 2147483647 h 98"/>
              <a:gd name="T2" fmla="*/ 2147483647 w 171"/>
              <a:gd name="T3" fmla="*/ 2147483647 h 98"/>
              <a:gd name="T4" fmla="*/ 2147483647 w 171"/>
              <a:gd name="T5" fmla="*/ 2147483647 h 98"/>
              <a:gd name="T6" fmla="*/ 2147483647 w 171"/>
              <a:gd name="T7" fmla="*/ 2147483647 h 98"/>
              <a:gd name="T8" fmla="*/ 0 w 171"/>
              <a:gd name="T9" fmla="*/ 2147483647 h 98"/>
              <a:gd name="T10" fmla="*/ 2147483647 w 171"/>
              <a:gd name="T11" fmla="*/ 2147483647 h 98"/>
              <a:gd name="T12" fmla="*/ 2147483647 w 171"/>
              <a:gd name="T13" fmla="*/ 2147483647 h 98"/>
              <a:gd name="T14" fmla="*/ 2147483647 w 171"/>
              <a:gd name="T15" fmla="*/ 2147483647 h 98"/>
              <a:gd name="T16" fmla="*/ 2147483647 w 171"/>
              <a:gd name="T17" fmla="*/ 2147483647 h 98"/>
              <a:gd name="T18" fmla="*/ 2147483647 w 171"/>
              <a:gd name="T19" fmla="*/ 2147483647 h 98"/>
              <a:gd name="T20" fmla="*/ 2147483647 w 171"/>
              <a:gd name="T21" fmla="*/ 2147483647 h 98"/>
              <a:gd name="T22" fmla="*/ 2147483647 w 171"/>
              <a:gd name="T23" fmla="*/ 0 h 98"/>
              <a:gd name="T24" fmla="*/ 2147483647 w 171"/>
              <a:gd name="T25" fmla="*/ 0 h 98"/>
              <a:gd name="T26" fmla="*/ 2147483647 w 171"/>
              <a:gd name="T27" fmla="*/ 2147483647 h 98"/>
              <a:gd name="T28" fmla="*/ 2147483647 w 171"/>
              <a:gd name="T29" fmla="*/ 0 h 98"/>
              <a:gd name="T30" fmla="*/ 2147483647 w 171"/>
              <a:gd name="T31" fmla="*/ 0 h 98"/>
              <a:gd name="T32" fmla="*/ 2147483647 w 171"/>
              <a:gd name="T33" fmla="*/ 2147483647 h 98"/>
              <a:gd name="T34" fmla="*/ 2147483647 w 171"/>
              <a:gd name="T35" fmla="*/ 2147483647 h 98"/>
              <a:gd name="T36" fmla="*/ 2147483647 w 171"/>
              <a:gd name="T37" fmla="*/ 2147483647 h 98"/>
              <a:gd name="T38" fmla="*/ 2147483647 w 171"/>
              <a:gd name="T39" fmla="*/ 2147483647 h 98"/>
              <a:gd name="T40" fmla="*/ 2147483647 w 171"/>
              <a:gd name="T41" fmla="*/ 2147483647 h 98"/>
              <a:gd name="T42" fmla="*/ 2147483647 w 171"/>
              <a:gd name="T43" fmla="*/ 2147483647 h 98"/>
              <a:gd name="T44" fmla="*/ 2147483647 w 171"/>
              <a:gd name="T45" fmla="*/ 2147483647 h 98"/>
              <a:gd name="T46" fmla="*/ 2147483647 w 171"/>
              <a:gd name="T47" fmla="*/ 2147483647 h 98"/>
              <a:gd name="T48" fmla="*/ 2147483647 w 171"/>
              <a:gd name="T49" fmla="*/ 2147483647 h 98"/>
              <a:gd name="T50" fmla="*/ 2147483647 w 171"/>
              <a:gd name="T51" fmla="*/ 2147483647 h 98"/>
              <a:gd name="T52" fmla="*/ 2147483647 w 171"/>
              <a:gd name="T53" fmla="*/ 2147483647 h 98"/>
              <a:gd name="T54" fmla="*/ 2147483647 w 171"/>
              <a:gd name="T55" fmla="*/ 2147483647 h 98"/>
              <a:gd name="T56" fmla="*/ 2147483647 w 171"/>
              <a:gd name="T57" fmla="*/ 2147483647 h 98"/>
              <a:gd name="T58" fmla="*/ 2147483647 w 171"/>
              <a:gd name="T59" fmla="*/ 2147483647 h 98"/>
              <a:gd name="T60" fmla="*/ 2147483647 w 171"/>
              <a:gd name="T61" fmla="*/ 2147483647 h 98"/>
              <a:gd name="T62" fmla="*/ 2147483647 w 171"/>
              <a:gd name="T63" fmla="*/ 2147483647 h 98"/>
              <a:gd name="T64" fmla="*/ 2147483647 w 171"/>
              <a:gd name="T65" fmla="*/ 2147483647 h 98"/>
              <a:gd name="T66" fmla="*/ 2147483647 w 171"/>
              <a:gd name="T67" fmla="*/ 2147483647 h 98"/>
              <a:gd name="T68" fmla="*/ 2147483647 w 171"/>
              <a:gd name="T69" fmla="*/ 2147483647 h 98"/>
              <a:gd name="T70" fmla="*/ 2147483647 w 171"/>
              <a:gd name="T71" fmla="*/ 2147483647 h 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1" h="98">
                <a:moveTo>
                  <a:pt x="30" y="89"/>
                </a:moveTo>
                <a:lnTo>
                  <a:pt x="30" y="80"/>
                </a:lnTo>
                <a:lnTo>
                  <a:pt x="20" y="80"/>
                </a:lnTo>
                <a:lnTo>
                  <a:pt x="10" y="80"/>
                </a:lnTo>
                <a:lnTo>
                  <a:pt x="0" y="71"/>
                </a:lnTo>
                <a:lnTo>
                  <a:pt x="10" y="62"/>
                </a:lnTo>
                <a:lnTo>
                  <a:pt x="30" y="35"/>
                </a:lnTo>
                <a:lnTo>
                  <a:pt x="30" y="27"/>
                </a:lnTo>
                <a:lnTo>
                  <a:pt x="30" y="18"/>
                </a:lnTo>
                <a:lnTo>
                  <a:pt x="30" y="9"/>
                </a:lnTo>
                <a:lnTo>
                  <a:pt x="20" y="9"/>
                </a:lnTo>
                <a:lnTo>
                  <a:pt x="30" y="0"/>
                </a:lnTo>
                <a:lnTo>
                  <a:pt x="40" y="0"/>
                </a:lnTo>
                <a:lnTo>
                  <a:pt x="60" y="9"/>
                </a:lnTo>
                <a:lnTo>
                  <a:pt x="70" y="0"/>
                </a:lnTo>
                <a:lnTo>
                  <a:pt x="80" y="0"/>
                </a:lnTo>
                <a:lnTo>
                  <a:pt x="90" y="9"/>
                </a:lnTo>
                <a:lnTo>
                  <a:pt x="101" y="9"/>
                </a:lnTo>
                <a:lnTo>
                  <a:pt x="111" y="18"/>
                </a:lnTo>
                <a:lnTo>
                  <a:pt x="121" y="9"/>
                </a:lnTo>
                <a:lnTo>
                  <a:pt x="131" y="9"/>
                </a:lnTo>
                <a:lnTo>
                  <a:pt x="141" y="18"/>
                </a:lnTo>
                <a:lnTo>
                  <a:pt x="161" y="27"/>
                </a:lnTo>
                <a:lnTo>
                  <a:pt x="171" y="27"/>
                </a:lnTo>
                <a:lnTo>
                  <a:pt x="161" y="35"/>
                </a:lnTo>
                <a:lnTo>
                  <a:pt x="141" y="44"/>
                </a:lnTo>
                <a:lnTo>
                  <a:pt x="131" y="44"/>
                </a:lnTo>
                <a:lnTo>
                  <a:pt x="111" y="53"/>
                </a:lnTo>
                <a:lnTo>
                  <a:pt x="101" y="62"/>
                </a:lnTo>
                <a:lnTo>
                  <a:pt x="90" y="80"/>
                </a:lnTo>
                <a:lnTo>
                  <a:pt x="80" y="89"/>
                </a:lnTo>
                <a:lnTo>
                  <a:pt x="60" y="89"/>
                </a:lnTo>
                <a:lnTo>
                  <a:pt x="40" y="98"/>
                </a:lnTo>
                <a:lnTo>
                  <a:pt x="40" y="89"/>
                </a:lnTo>
                <a:lnTo>
                  <a:pt x="30" y="89"/>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777" name="Freeform 590"/>
          <p:cNvSpPr>
            <a:spLocks/>
          </p:cNvSpPr>
          <p:nvPr/>
        </p:nvSpPr>
        <p:spPr bwMode="ltGray">
          <a:xfrm>
            <a:off x="1831976" y="2411691"/>
            <a:ext cx="233362" cy="106363"/>
          </a:xfrm>
          <a:custGeom>
            <a:avLst/>
            <a:gdLst>
              <a:gd name="T0" fmla="*/ 2147483647 w 190"/>
              <a:gd name="T1" fmla="*/ 2147483647 h 72"/>
              <a:gd name="T2" fmla="*/ 2147483647 w 190"/>
              <a:gd name="T3" fmla="*/ 2147483647 h 72"/>
              <a:gd name="T4" fmla="*/ 2147483647 w 190"/>
              <a:gd name="T5" fmla="*/ 2147483647 h 72"/>
              <a:gd name="T6" fmla="*/ 2147483647 w 190"/>
              <a:gd name="T7" fmla="*/ 2147483647 h 72"/>
              <a:gd name="T8" fmla="*/ 2147483647 w 190"/>
              <a:gd name="T9" fmla="*/ 2147483647 h 72"/>
              <a:gd name="T10" fmla="*/ 2147483647 w 190"/>
              <a:gd name="T11" fmla="*/ 2147483647 h 72"/>
              <a:gd name="T12" fmla="*/ 2147483647 w 190"/>
              <a:gd name="T13" fmla="*/ 2147483647 h 72"/>
              <a:gd name="T14" fmla="*/ 0 w 190"/>
              <a:gd name="T15" fmla="*/ 2147483647 h 72"/>
              <a:gd name="T16" fmla="*/ 2147483647 w 190"/>
              <a:gd name="T17" fmla="*/ 2147483647 h 72"/>
              <a:gd name="T18" fmla="*/ 2147483647 w 190"/>
              <a:gd name="T19" fmla="*/ 2147483647 h 72"/>
              <a:gd name="T20" fmla="*/ 2147483647 w 190"/>
              <a:gd name="T21" fmla="*/ 2147483647 h 72"/>
              <a:gd name="T22" fmla="*/ 2147483647 w 190"/>
              <a:gd name="T23" fmla="*/ 2147483647 h 72"/>
              <a:gd name="T24" fmla="*/ 2147483647 w 190"/>
              <a:gd name="T25" fmla="*/ 2147483647 h 72"/>
              <a:gd name="T26" fmla="*/ 2147483647 w 190"/>
              <a:gd name="T27" fmla="*/ 2147483647 h 72"/>
              <a:gd name="T28" fmla="*/ 2147483647 w 190"/>
              <a:gd name="T29" fmla="*/ 2147483647 h 72"/>
              <a:gd name="T30" fmla="*/ 2147483647 w 190"/>
              <a:gd name="T31" fmla="*/ 2147483647 h 72"/>
              <a:gd name="T32" fmla="*/ 2147483647 w 190"/>
              <a:gd name="T33" fmla="*/ 2147483647 h 72"/>
              <a:gd name="T34" fmla="*/ 2147483647 w 190"/>
              <a:gd name="T35" fmla="*/ 2147483647 h 72"/>
              <a:gd name="T36" fmla="*/ 2147483647 w 190"/>
              <a:gd name="T37" fmla="*/ 2147483647 h 72"/>
              <a:gd name="T38" fmla="*/ 2147483647 w 190"/>
              <a:gd name="T39" fmla="*/ 2147483647 h 72"/>
              <a:gd name="T40" fmla="*/ 2147483647 w 190"/>
              <a:gd name="T41" fmla="*/ 2147483647 h 72"/>
              <a:gd name="T42" fmla="*/ 2147483647 w 190"/>
              <a:gd name="T43" fmla="*/ 2147483647 h 72"/>
              <a:gd name="T44" fmla="*/ 2147483647 w 190"/>
              <a:gd name="T45" fmla="*/ 2147483647 h 72"/>
              <a:gd name="T46" fmla="*/ 2147483647 w 190"/>
              <a:gd name="T47" fmla="*/ 2147483647 h 72"/>
              <a:gd name="T48" fmla="*/ 2147483647 w 190"/>
              <a:gd name="T49" fmla="*/ 2147483647 h 72"/>
              <a:gd name="T50" fmla="*/ 2147483647 w 190"/>
              <a:gd name="T51" fmla="*/ 2147483647 h 72"/>
              <a:gd name="T52" fmla="*/ 2147483647 w 190"/>
              <a:gd name="T53" fmla="*/ 0 h 72"/>
              <a:gd name="T54" fmla="*/ 2147483647 w 190"/>
              <a:gd name="T55" fmla="*/ 2147483647 h 72"/>
              <a:gd name="T56" fmla="*/ 2147483647 w 190"/>
              <a:gd name="T57" fmla="*/ 2147483647 h 72"/>
              <a:gd name="T58" fmla="*/ 2147483647 w 190"/>
              <a:gd name="T59" fmla="*/ 2147483647 h 72"/>
              <a:gd name="T60" fmla="*/ 2147483647 w 190"/>
              <a:gd name="T61" fmla="*/ 2147483647 h 72"/>
              <a:gd name="T62" fmla="*/ 2147483647 w 190"/>
              <a:gd name="T63" fmla="*/ 2147483647 h 72"/>
              <a:gd name="T64" fmla="*/ 2147483647 w 190"/>
              <a:gd name="T65" fmla="*/ 2147483647 h 72"/>
              <a:gd name="T66" fmla="*/ 2147483647 w 190"/>
              <a:gd name="T67" fmla="*/ 2147483647 h 72"/>
              <a:gd name="T68" fmla="*/ 2147483647 w 190"/>
              <a:gd name="T69" fmla="*/ 2147483647 h 72"/>
              <a:gd name="T70" fmla="*/ 2147483647 w 190"/>
              <a:gd name="T71" fmla="*/ 2147483647 h 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0" h="72">
                <a:moveTo>
                  <a:pt x="70" y="72"/>
                </a:moveTo>
                <a:lnTo>
                  <a:pt x="60" y="63"/>
                </a:lnTo>
                <a:lnTo>
                  <a:pt x="50" y="63"/>
                </a:lnTo>
                <a:lnTo>
                  <a:pt x="60" y="63"/>
                </a:lnTo>
                <a:lnTo>
                  <a:pt x="70" y="63"/>
                </a:lnTo>
                <a:lnTo>
                  <a:pt x="70" y="54"/>
                </a:lnTo>
                <a:lnTo>
                  <a:pt x="60" y="54"/>
                </a:lnTo>
                <a:lnTo>
                  <a:pt x="60" y="45"/>
                </a:lnTo>
                <a:lnTo>
                  <a:pt x="50" y="45"/>
                </a:lnTo>
                <a:lnTo>
                  <a:pt x="50" y="54"/>
                </a:lnTo>
                <a:lnTo>
                  <a:pt x="40" y="54"/>
                </a:lnTo>
                <a:lnTo>
                  <a:pt x="30" y="54"/>
                </a:lnTo>
                <a:lnTo>
                  <a:pt x="20" y="54"/>
                </a:lnTo>
                <a:lnTo>
                  <a:pt x="10" y="54"/>
                </a:lnTo>
                <a:lnTo>
                  <a:pt x="0" y="54"/>
                </a:lnTo>
                <a:lnTo>
                  <a:pt x="0" y="45"/>
                </a:lnTo>
                <a:lnTo>
                  <a:pt x="0" y="36"/>
                </a:lnTo>
                <a:lnTo>
                  <a:pt x="10" y="36"/>
                </a:lnTo>
                <a:lnTo>
                  <a:pt x="20" y="36"/>
                </a:lnTo>
                <a:lnTo>
                  <a:pt x="30" y="36"/>
                </a:lnTo>
                <a:lnTo>
                  <a:pt x="40" y="36"/>
                </a:lnTo>
                <a:lnTo>
                  <a:pt x="30" y="36"/>
                </a:lnTo>
                <a:lnTo>
                  <a:pt x="20" y="36"/>
                </a:lnTo>
                <a:lnTo>
                  <a:pt x="10" y="36"/>
                </a:lnTo>
                <a:lnTo>
                  <a:pt x="10" y="27"/>
                </a:lnTo>
                <a:lnTo>
                  <a:pt x="20" y="27"/>
                </a:lnTo>
                <a:lnTo>
                  <a:pt x="30" y="27"/>
                </a:lnTo>
                <a:lnTo>
                  <a:pt x="40" y="27"/>
                </a:lnTo>
                <a:lnTo>
                  <a:pt x="50" y="27"/>
                </a:lnTo>
                <a:lnTo>
                  <a:pt x="40" y="27"/>
                </a:lnTo>
                <a:lnTo>
                  <a:pt x="30" y="27"/>
                </a:lnTo>
                <a:lnTo>
                  <a:pt x="20" y="27"/>
                </a:lnTo>
                <a:lnTo>
                  <a:pt x="20" y="18"/>
                </a:lnTo>
                <a:lnTo>
                  <a:pt x="30" y="18"/>
                </a:lnTo>
                <a:lnTo>
                  <a:pt x="40" y="18"/>
                </a:lnTo>
                <a:lnTo>
                  <a:pt x="30" y="9"/>
                </a:lnTo>
                <a:lnTo>
                  <a:pt x="40" y="9"/>
                </a:lnTo>
                <a:lnTo>
                  <a:pt x="50" y="9"/>
                </a:lnTo>
                <a:lnTo>
                  <a:pt x="60" y="18"/>
                </a:lnTo>
                <a:lnTo>
                  <a:pt x="70" y="18"/>
                </a:lnTo>
                <a:lnTo>
                  <a:pt x="80" y="27"/>
                </a:lnTo>
                <a:lnTo>
                  <a:pt x="100" y="36"/>
                </a:lnTo>
                <a:lnTo>
                  <a:pt x="120" y="36"/>
                </a:lnTo>
                <a:lnTo>
                  <a:pt x="130" y="36"/>
                </a:lnTo>
                <a:lnTo>
                  <a:pt x="140" y="36"/>
                </a:lnTo>
                <a:lnTo>
                  <a:pt x="130" y="36"/>
                </a:lnTo>
                <a:lnTo>
                  <a:pt x="120" y="36"/>
                </a:lnTo>
                <a:lnTo>
                  <a:pt x="130" y="27"/>
                </a:lnTo>
                <a:lnTo>
                  <a:pt x="130" y="18"/>
                </a:lnTo>
                <a:lnTo>
                  <a:pt x="120" y="18"/>
                </a:lnTo>
                <a:lnTo>
                  <a:pt x="110" y="18"/>
                </a:lnTo>
                <a:lnTo>
                  <a:pt x="110" y="9"/>
                </a:lnTo>
                <a:lnTo>
                  <a:pt x="120" y="0"/>
                </a:lnTo>
                <a:lnTo>
                  <a:pt x="130" y="0"/>
                </a:lnTo>
                <a:lnTo>
                  <a:pt x="140" y="0"/>
                </a:lnTo>
                <a:lnTo>
                  <a:pt x="140" y="9"/>
                </a:lnTo>
                <a:lnTo>
                  <a:pt x="140" y="18"/>
                </a:lnTo>
                <a:lnTo>
                  <a:pt x="150" y="27"/>
                </a:lnTo>
                <a:lnTo>
                  <a:pt x="170" y="27"/>
                </a:lnTo>
                <a:lnTo>
                  <a:pt x="180" y="18"/>
                </a:lnTo>
                <a:lnTo>
                  <a:pt x="180" y="27"/>
                </a:lnTo>
                <a:lnTo>
                  <a:pt x="190" y="27"/>
                </a:lnTo>
                <a:lnTo>
                  <a:pt x="190" y="36"/>
                </a:lnTo>
                <a:lnTo>
                  <a:pt x="180" y="54"/>
                </a:lnTo>
                <a:lnTo>
                  <a:pt x="170" y="54"/>
                </a:lnTo>
                <a:lnTo>
                  <a:pt x="140" y="54"/>
                </a:lnTo>
                <a:lnTo>
                  <a:pt x="130" y="63"/>
                </a:lnTo>
                <a:lnTo>
                  <a:pt x="110" y="63"/>
                </a:lnTo>
                <a:lnTo>
                  <a:pt x="100" y="63"/>
                </a:lnTo>
                <a:lnTo>
                  <a:pt x="90" y="63"/>
                </a:lnTo>
                <a:lnTo>
                  <a:pt x="80" y="63"/>
                </a:lnTo>
                <a:lnTo>
                  <a:pt x="70" y="72"/>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778" name="Freeform 591"/>
          <p:cNvSpPr>
            <a:spLocks/>
          </p:cNvSpPr>
          <p:nvPr/>
        </p:nvSpPr>
        <p:spPr bwMode="ltGray">
          <a:xfrm>
            <a:off x="1792288" y="2451379"/>
            <a:ext cx="39688" cy="12700"/>
          </a:xfrm>
          <a:custGeom>
            <a:avLst/>
            <a:gdLst>
              <a:gd name="T0" fmla="*/ 2147483647 w 30"/>
              <a:gd name="T1" fmla="*/ 2147483647 h 9"/>
              <a:gd name="T2" fmla="*/ 0 w 30"/>
              <a:gd name="T3" fmla="*/ 2147483647 h 9"/>
              <a:gd name="T4" fmla="*/ 2147483647 w 30"/>
              <a:gd name="T5" fmla="*/ 2147483647 h 9"/>
              <a:gd name="T6" fmla="*/ 2147483647 w 30"/>
              <a:gd name="T7" fmla="*/ 0 h 9"/>
              <a:gd name="T8" fmla="*/ 2147483647 w 30"/>
              <a:gd name="T9" fmla="*/ 0 h 9"/>
              <a:gd name="T10" fmla="*/ 2147483647 w 30"/>
              <a:gd name="T11" fmla="*/ 2147483647 h 9"/>
              <a:gd name="T12" fmla="*/ 2147483647 w 30"/>
              <a:gd name="T13" fmla="*/ 2147483647 h 9"/>
              <a:gd name="T14" fmla="*/ 2147483647 w 30"/>
              <a:gd name="T15" fmla="*/ 2147483647 h 9"/>
              <a:gd name="T16" fmla="*/ 2147483647 w 30"/>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9">
                <a:moveTo>
                  <a:pt x="10" y="9"/>
                </a:moveTo>
                <a:lnTo>
                  <a:pt x="0" y="9"/>
                </a:lnTo>
                <a:lnTo>
                  <a:pt x="10" y="9"/>
                </a:lnTo>
                <a:lnTo>
                  <a:pt x="20" y="0"/>
                </a:lnTo>
                <a:lnTo>
                  <a:pt x="30" y="0"/>
                </a:lnTo>
                <a:lnTo>
                  <a:pt x="30" y="9"/>
                </a:lnTo>
                <a:lnTo>
                  <a:pt x="20" y="9"/>
                </a:lnTo>
                <a:lnTo>
                  <a:pt x="10" y="9"/>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779" name="Freeform 592"/>
          <p:cNvSpPr>
            <a:spLocks/>
          </p:cNvSpPr>
          <p:nvPr/>
        </p:nvSpPr>
        <p:spPr bwMode="ltGray">
          <a:xfrm>
            <a:off x="1882776" y="2411691"/>
            <a:ext cx="23812" cy="1588"/>
          </a:xfrm>
          <a:custGeom>
            <a:avLst/>
            <a:gdLst>
              <a:gd name="T0" fmla="*/ 2147483647 w 20"/>
              <a:gd name="T1" fmla="*/ 0 h 1286"/>
              <a:gd name="T2" fmla="*/ 0 w 20"/>
              <a:gd name="T3" fmla="*/ 0 h 1286"/>
              <a:gd name="T4" fmla="*/ 2147483647 w 20"/>
              <a:gd name="T5" fmla="*/ 0 h 1286"/>
              <a:gd name="T6" fmla="*/ 2147483647 w 20"/>
              <a:gd name="T7" fmla="*/ 0 h 1286"/>
              <a:gd name="T8" fmla="*/ 2147483647 w 20"/>
              <a:gd name="T9" fmla="*/ 0 h 1286"/>
              <a:gd name="T10" fmla="*/ 2147483647 w 20"/>
              <a:gd name="T11" fmla="*/ 0 h 12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286">
                <a:moveTo>
                  <a:pt x="10" y="0"/>
                </a:moveTo>
                <a:lnTo>
                  <a:pt x="0" y="0"/>
                </a:lnTo>
                <a:lnTo>
                  <a:pt x="10" y="0"/>
                </a:lnTo>
                <a:lnTo>
                  <a:pt x="20" y="0"/>
                </a:lnTo>
                <a:lnTo>
                  <a:pt x="10" y="0"/>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780" name="Freeform 593"/>
          <p:cNvSpPr>
            <a:spLocks/>
          </p:cNvSpPr>
          <p:nvPr/>
        </p:nvSpPr>
        <p:spPr bwMode="ltGray">
          <a:xfrm>
            <a:off x="1731963" y="2384704"/>
            <a:ext cx="138113" cy="79375"/>
          </a:xfrm>
          <a:custGeom>
            <a:avLst/>
            <a:gdLst>
              <a:gd name="T0" fmla="*/ 2147483647 w 111"/>
              <a:gd name="T1" fmla="*/ 0 h 54"/>
              <a:gd name="T2" fmla="*/ 2147483647 w 111"/>
              <a:gd name="T3" fmla="*/ 2147483647 h 54"/>
              <a:gd name="T4" fmla="*/ 2147483647 w 111"/>
              <a:gd name="T5" fmla="*/ 2147483647 h 54"/>
              <a:gd name="T6" fmla="*/ 2147483647 w 111"/>
              <a:gd name="T7" fmla="*/ 2147483647 h 54"/>
              <a:gd name="T8" fmla="*/ 2147483647 w 111"/>
              <a:gd name="T9" fmla="*/ 2147483647 h 54"/>
              <a:gd name="T10" fmla="*/ 2147483647 w 111"/>
              <a:gd name="T11" fmla="*/ 2147483647 h 54"/>
              <a:gd name="T12" fmla="*/ 2147483647 w 111"/>
              <a:gd name="T13" fmla="*/ 2147483647 h 54"/>
              <a:gd name="T14" fmla="*/ 2147483647 w 111"/>
              <a:gd name="T15" fmla="*/ 2147483647 h 54"/>
              <a:gd name="T16" fmla="*/ 2147483647 w 111"/>
              <a:gd name="T17" fmla="*/ 2147483647 h 54"/>
              <a:gd name="T18" fmla="*/ 2147483647 w 111"/>
              <a:gd name="T19" fmla="*/ 2147483647 h 54"/>
              <a:gd name="T20" fmla="*/ 2147483647 w 111"/>
              <a:gd name="T21" fmla="*/ 2147483647 h 54"/>
              <a:gd name="T22" fmla="*/ 2147483647 w 111"/>
              <a:gd name="T23" fmla="*/ 2147483647 h 54"/>
              <a:gd name="T24" fmla="*/ 2147483647 w 111"/>
              <a:gd name="T25" fmla="*/ 2147483647 h 54"/>
              <a:gd name="T26" fmla="*/ 2147483647 w 111"/>
              <a:gd name="T27" fmla="*/ 2147483647 h 54"/>
              <a:gd name="T28" fmla="*/ 2147483647 w 111"/>
              <a:gd name="T29" fmla="*/ 2147483647 h 54"/>
              <a:gd name="T30" fmla="*/ 2147483647 w 111"/>
              <a:gd name="T31" fmla="*/ 2147483647 h 54"/>
              <a:gd name="T32" fmla="*/ 2147483647 w 111"/>
              <a:gd name="T33" fmla="*/ 2147483647 h 54"/>
              <a:gd name="T34" fmla="*/ 2147483647 w 111"/>
              <a:gd name="T35" fmla="*/ 2147483647 h 54"/>
              <a:gd name="T36" fmla="*/ 2147483647 w 111"/>
              <a:gd name="T37" fmla="*/ 2147483647 h 54"/>
              <a:gd name="T38" fmla="*/ 0 w 111"/>
              <a:gd name="T39" fmla="*/ 2147483647 h 54"/>
              <a:gd name="T40" fmla="*/ 0 w 111"/>
              <a:gd name="T41" fmla="*/ 2147483647 h 54"/>
              <a:gd name="T42" fmla="*/ 2147483647 w 111"/>
              <a:gd name="T43" fmla="*/ 2147483647 h 54"/>
              <a:gd name="T44" fmla="*/ 2147483647 w 111"/>
              <a:gd name="T45" fmla="*/ 2147483647 h 54"/>
              <a:gd name="T46" fmla="*/ 2147483647 w 111"/>
              <a:gd name="T47" fmla="*/ 2147483647 h 54"/>
              <a:gd name="T48" fmla="*/ 2147483647 w 111"/>
              <a:gd name="T49" fmla="*/ 2147483647 h 54"/>
              <a:gd name="T50" fmla="*/ 2147483647 w 111"/>
              <a:gd name="T51" fmla="*/ 2147483647 h 54"/>
              <a:gd name="T52" fmla="*/ 2147483647 w 111"/>
              <a:gd name="T53" fmla="*/ 2147483647 h 54"/>
              <a:gd name="T54" fmla="*/ 2147483647 w 111"/>
              <a:gd name="T55" fmla="*/ 0 h 54"/>
              <a:gd name="T56" fmla="*/ 2147483647 w 111"/>
              <a:gd name="T57" fmla="*/ 0 h 54"/>
              <a:gd name="T58" fmla="*/ 2147483647 w 111"/>
              <a:gd name="T59" fmla="*/ 0 h 54"/>
              <a:gd name="T60" fmla="*/ 2147483647 w 111"/>
              <a:gd name="T61" fmla="*/ 0 h 54"/>
              <a:gd name="T62" fmla="*/ 2147483647 w 111"/>
              <a:gd name="T63" fmla="*/ 0 h 54"/>
              <a:gd name="T64" fmla="*/ 2147483647 w 111"/>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1" h="54">
                <a:moveTo>
                  <a:pt x="111" y="0"/>
                </a:moveTo>
                <a:lnTo>
                  <a:pt x="111" y="9"/>
                </a:lnTo>
                <a:lnTo>
                  <a:pt x="101" y="9"/>
                </a:lnTo>
                <a:lnTo>
                  <a:pt x="101" y="18"/>
                </a:lnTo>
                <a:lnTo>
                  <a:pt x="111" y="18"/>
                </a:lnTo>
                <a:lnTo>
                  <a:pt x="101" y="18"/>
                </a:lnTo>
                <a:lnTo>
                  <a:pt x="81" y="36"/>
                </a:lnTo>
                <a:lnTo>
                  <a:pt x="71" y="27"/>
                </a:lnTo>
                <a:lnTo>
                  <a:pt x="71" y="18"/>
                </a:lnTo>
                <a:lnTo>
                  <a:pt x="61" y="27"/>
                </a:lnTo>
                <a:lnTo>
                  <a:pt x="61" y="36"/>
                </a:lnTo>
                <a:lnTo>
                  <a:pt x="51" y="36"/>
                </a:lnTo>
                <a:lnTo>
                  <a:pt x="51" y="45"/>
                </a:lnTo>
                <a:lnTo>
                  <a:pt x="51" y="54"/>
                </a:lnTo>
                <a:lnTo>
                  <a:pt x="40" y="54"/>
                </a:lnTo>
                <a:lnTo>
                  <a:pt x="30" y="54"/>
                </a:lnTo>
                <a:lnTo>
                  <a:pt x="30" y="45"/>
                </a:lnTo>
                <a:lnTo>
                  <a:pt x="20" y="45"/>
                </a:lnTo>
                <a:lnTo>
                  <a:pt x="10" y="45"/>
                </a:lnTo>
                <a:lnTo>
                  <a:pt x="0" y="45"/>
                </a:lnTo>
                <a:lnTo>
                  <a:pt x="0" y="36"/>
                </a:lnTo>
                <a:lnTo>
                  <a:pt x="10" y="27"/>
                </a:lnTo>
                <a:lnTo>
                  <a:pt x="20" y="27"/>
                </a:lnTo>
                <a:lnTo>
                  <a:pt x="30" y="18"/>
                </a:lnTo>
                <a:lnTo>
                  <a:pt x="40" y="18"/>
                </a:lnTo>
                <a:lnTo>
                  <a:pt x="51" y="18"/>
                </a:lnTo>
                <a:lnTo>
                  <a:pt x="51" y="9"/>
                </a:lnTo>
                <a:lnTo>
                  <a:pt x="61" y="0"/>
                </a:lnTo>
                <a:lnTo>
                  <a:pt x="71" y="0"/>
                </a:lnTo>
                <a:lnTo>
                  <a:pt x="81" y="0"/>
                </a:lnTo>
                <a:lnTo>
                  <a:pt x="101" y="0"/>
                </a:lnTo>
                <a:lnTo>
                  <a:pt x="111" y="0"/>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781" name="Freeform 594"/>
          <p:cNvSpPr>
            <a:spLocks/>
          </p:cNvSpPr>
          <p:nvPr/>
        </p:nvSpPr>
        <p:spPr bwMode="ltGray">
          <a:xfrm>
            <a:off x="1916113" y="2332316"/>
            <a:ext cx="74613" cy="26988"/>
          </a:xfrm>
          <a:custGeom>
            <a:avLst/>
            <a:gdLst>
              <a:gd name="T0" fmla="*/ 2147483647 w 60"/>
              <a:gd name="T1" fmla="*/ 2147483647 h 18"/>
              <a:gd name="T2" fmla="*/ 2147483647 w 60"/>
              <a:gd name="T3" fmla="*/ 2147483647 h 18"/>
              <a:gd name="T4" fmla="*/ 0 w 60"/>
              <a:gd name="T5" fmla="*/ 2147483647 h 18"/>
              <a:gd name="T6" fmla="*/ 0 w 60"/>
              <a:gd name="T7" fmla="*/ 2147483647 h 18"/>
              <a:gd name="T8" fmla="*/ 0 w 60"/>
              <a:gd name="T9" fmla="*/ 0 h 18"/>
              <a:gd name="T10" fmla="*/ 2147483647 w 60"/>
              <a:gd name="T11" fmla="*/ 0 h 18"/>
              <a:gd name="T12" fmla="*/ 2147483647 w 60"/>
              <a:gd name="T13" fmla="*/ 0 h 18"/>
              <a:gd name="T14" fmla="*/ 2147483647 w 60"/>
              <a:gd name="T15" fmla="*/ 0 h 18"/>
              <a:gd name="T16" fmla="*/ 2147483647 w 60"/>
              <a:gd name="T17" fmla="*/ 0 h 18"/>
              <a:gd name="T18" fmla="*/ 2147483647 w 60"/>
              <a:gd name="T19" fmla="*/ 2147483647 h 18"/>
              <a:gd name="T20" fmla="*/ 2147483647 w 60"/>
              <a:gd name="T21" fmla="*/ 2147483647 h 18"/>
              <a:gd name="T22" fmla="*/ 2147483647 w 60"/>
              <a:gd name="T23" fmla="*/ 2147483647 h 18"/>
              <a:gd name="T24" fmla="*/ 2147483647 w 60"/>
              <a:gd name="T25" fmla="*/ 2147483647 h 18"/>
              <a:gd name="T26" fmla="*/ 2147483647 w 60"/>
              <a:gd name="T27" fmla="*/ 2147483647 h 18"/>
              <a:gd name="T28" fmla="*/ 2147483647 w 60"/>
              <a:gd name="T29" fmla="*/ 2147483647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8">
                <a:moveTo>
                  <a:pt x="20" y="18"/>
                </a:moveTo>
                <a:lnTo>
                  <a:pt x="10" y="9"/>
                </a:lnTo>
                <a:lnTo>
                  <a:pt x="0" y="9"/>
                </a:lnTo>
                <a:lnTo>
                  <a:pt x="0" y="18"/>
                </a:lnTo>
                <a:lnTo>
                  <a:pt x="0" y="0"/>
                </a:lnTo>
                <a:lnTo>
                  <a:pt x="20" y="0"/>
                </a:lnTo>
                <a:lnTo>
                  <a:pt x="30" y="0"/>
                </a:lnTo>
                <a:lnTo>
                  <a:pt x="40" y="0"/>
                </a:lnTo>
                <a:lnTo>
                  <a:pt x="50" y="0"/>
                </a:lnTo>
                <a:lnTo>
                  <a:pt x="60" y="9"/>
                </a:lnTo>
                <a:lnTo>
                  <a:pt x="50" y="9"/>
                </a:lnTo>
                <a:lnTo>
                  <a:pt x="40" y="18"/>
                </a:lnTo>
                <a:lnTo>
                  <a:pt x="30" y="18"/>
                </a:lnTo>
                <a:lnTo>
                  <a:pt x="20" y="18"/>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782" name="Freeform 595"/>
          <p:cNvSpPr>
            <a:spLocks/>
          </p:cNvSpPr>
          <p:nvPr/>
        </p:nvSpPr>
        <p:spPr bwMode="ltGray">
          <a:xfrm>
            <a:off x="1916113" y="2359304"/>
            <a:ext cx="65088" cy="39687"/>
          </a:xfrm>
          <a:custGeom>
            <a:avLst/>
            <a:gdLst>
              <a:gd name="T0" fmla="*/ 2147483647 w 50"/>
              <a:gd name="T1" fmla="*/ 2147483647 h 27"/>
              <a:gd name="T2" fmla="*/ 2147483647 w 50"/>
              <a:gd name="T3" fmla="*/ 2147483647 h 27"/>
              <a:gd name="T4" fmla="*/ 2147483647 w 50"/>
              <a:gd name="T5" fmla="*/ 2147483647 h 27"/>
              <a:gd name="T6" fmla="*/ 0 w 50"/>
              <a:gd name="T7" fmla="*/ 2147483647 h 27"/>
              <a:gd name="T8" fmla="*/ 0 w 50"/>
              <a:gd name="T9" fmla="*/ 2147483647 h 27"/>
              <a:gd name="T10" fmla="*/ 0 w 50"/>
              <a:gd name="T11" fmla="*/ 0 h 27"/>
              <a:gd name="T12" fmla="*/ 2147483647 w 50"/>
              <a:gd name="T13" fmla="*/ 0 h 27"/>
              <a:gd name="T14" fmla="*/ 2147483647 w 50"/>
              <a:gd name="T15" fmla="*/ 0 h 27"/>
              <a:gd name="T16" fmla="*/ 2147483647 w 50"/>
              <a:gd name="T17" fmla="*/ 0 h 27"/>
              <a:gd name="T18" fmla="*/ 2147483647 w 50"/>
              <a:gd name="T19" fmla="*/ 2147483647 h 27"/>
              <a:gd name="T20" fmla="*/ 2147483647 w 50"/>
              <a:gd name="T21" fmla="*/ 2147483647 h 27"/>
              <a:gd name="T22" fmla="*/ 2147483647 w 50"/>
              <a:gd name="T23" fmla="*/ 2147483647 h 27"/>
              <a:gd name="T24" fmla="*/ 2147483647 w 50"/>
              <a:gd name="T25" fmla="*/ 2147483647 h 27"/>
              <a:gd name="T26" fmla="*/ 2147483647 w 50"/>
              <a:gd name="T27" fmla="*/ 2147483647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27">
                <a:moveTo>
                  <a:pt x="40" y="9"/>
                </a:moveTo>
                <a:lnTo>
                  <a:pt x="30" y="18"/>
                </a:lnTo>
                <a:lnTo>
                  <a:pt x="10" y="27"/>
                </a:lnTo>
                <a:lnTo>
                  <a:pt x="0" y="18"/>
                </a:lnTo>
                <a:lnTo>
                  <a:pt x="0" y="9"/>
                </a:lnTo>
                <a:lnTo>
                  <a:pt x="0" y="0"/>
                </a:lnTo>
                <a:lnTo>
                  <a:pt x="30" y="0"/>
                </a:lnTo>
                <a:lnTo>
                  <a:pt x="40" y="0"/>
                </a:lnTo>
                <a:lnTo>
                  <a:pt x="50" y="0"/>
                </a:lnTo>
                <a:lnTo>
                  <a:pt x="50" y="9"/>
                </a:lnTo>
                <a:lnTo>
                  <a:pt x="40" y="9"/>
                </a:lnTo>
                <a:lnTo>
                  <a:pt x="30" y="9"/>
                </a:lnTo>
                <a:lnTo>
                  <a:pt x="40" y="9"/>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783" name="Freeform 596"/>
          <p:cNvSpPr>
            <a:spLocks/>
          </p:cNvSpPr>
          <p:nvPr/>
        </p:nvSpPr>
        <p:spPr bwMode="ltGray">
          <a:xfrm>
            <a:off x="1882776" y="2359304"/>
            <a:ext cx="23812" cy="12700"/>
          </a:xfrm>
          <a:custGeom>
            <a:avLst/>
            <a:gdLst>
              <a:gd name="T0" fmla="*/ 2147483647 w 20"/>
              <a:gd name="T1" fmla="*/ 2147483647 h 9"/>
              <a:gd name="T2" fmla="*/ 2147483647 w 20"/>
              <a:gd name="T3" fmla="*/ 2147483647 h 9"/>
              <a:gd name="T4" fmla="*/ 0 w 20"/>
              <a:gd name="T5" fmla="*/ 2147483647 h 9"/>
              <a:gd name="T6" fmla="*/ 0 w 20"/>
              <a:gd name="T7" fmla="*/ 0 h 9"/>
              <a:gd name="T8" fmla="*/ 2147483647 w 20"/>
              <a:gd name="T9" fmla="*/ 2147483647 h 9"/>
              <a:gd name="T10" fmla="*/ 2147483647 w 20"/>
              <a:gd name="T11" fmla="*/ 2147483647 h 9"/>
              <a:gd name="T12" fmla="*/ 2147483647 w 20"/>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20" y="9"/>
                </a:moveTo>
                <a:lnTo>
                  <a:pt x="10" y="9"/>
                </a:lnTo>
                <a:lnTo>
                  <a:pt x="0" y="9"/>
                </a:lnTo>
                <a:lnTo>
                  <a:pt x="0" y="0"/>
                </a:lnTo>
                <a:lnTo>
                  <a:pt x="10" y="9"/>
                </a:lnTo>
                <a:lnTo>
                  <a:pt x="20" y="9"/>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784" name="Freeform 597"/>
          <p:cNvSpPr>
            <a:spLocks/>
          </p:cNvSpPr>
          <p:nvPr/>
        </p:nvSpPr>
        <p:spPr bwMode="ltGray">
          <a:xfrm>
            <a:off x="1882776" y="2359304"/>
            <a:ext cx="23812" cy="12700"/>
          </a:xfrm>
          <a:custGeom>
            <a:avLst/>
            <a:gdLst>
              <a:gd name="T0" fmla="*/ 2147483647 w 20"/>
              <a:gd name="T1" fmla="*/ 2147483647 h 9"/>
              <a:gd name="T2" fmla="*/ 2147483647 w 20"/>
              <a:gd name="T3" fmla="*/ 2147483647 h 9"/>
              <a:gd name="T4" fmla="*/ 0 w 20"/>
              <a:gd name="T5" fmla="*/ 2147483647 h 9"/>
              <a:gd name="T6" fmla="*/ 0 w 20"/>
              <a:gd name="T7" fmla="*/ 0 h 9"/>
              <a:gd name="T8" fmla="*/ 2147483647 w 20"/>
              <a:gd name="T9" fmla="*/ 2147483647 h 9"/>
              <a:gd name="T10" fmla="*/ 2147483647 w 20"/>
              <a:gd name="T11" fmla="*/ 2147483647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9">
                <a:moveTo>
                  <a:pt x="20" y="9"/>
                </a:moveTo>
                <a:lnTo>
                  <a:pt x="10" y="9"/>
                </a:lnTo>
                <a:lnTo>
                  <a:pt x="0" y="9"/>
                </a:lnTo>
                <a:lnTo>
                  <a:pt x="0" y="0"/>
                </a:lnTo>
                <a:lnTo>
                  <a:pt x="10" y="9"/>
                </a:lnTo>
                <a:lnTo>
                  <a:pt x="20" y="9"/>
                </a:lnTo>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785" name="Freeform 598"/>
          <p:cNvSpPr>
            <a:spLocks/>
          </p:cNvSpPr>
          <p:nvPr/>
        </p:nvSpPr>
        <p:spPr bwMode="ltGray">
          <a:xfrm>
            <a:off x="2127251" y="2545041"/>
            <a:ext cx="123825" cy="90488"/>
          </a:xfrm>
          <a:custGeom>
            <a:avLst/>
            <a:gdLst>
              <a:gd name="T0" fmla="*/ 2147483647 w 100"/>
              <a:gd name="T1" fmla="*/ 2147483647 h 62"/>
              <a:gd name="T2" fmla="*/ 2147483647 w 100"/>
              <a:gd name="T3" fmla="*/ 2147483647 h 62"/>
              <a:gd name="T4" fmla="*/ 2147483647 w 100"/>
              <a:gd name="T5" fmla="*/ 2147483647 h 62"/>
              <a:gd name="T6" fmla="*/ 2147483647 w 100"/>
              <a:gd name="T7" fmla="*/ 2147483647 h 62"/>
              <a:gd name="T8" fmla="*/ 2147483647 w 100"/>
              <a:gd name="T9" fmla="*/ 2147483647 h 62"/>
              <a:gd name="T10" fmla="*/ 2147483647 w 100"/>
              <a:gd name="T11" fmla="*/ 2147483647 h 62"/>
              <a:gd name="T12" fmla="*/ 2147483647 w 100"/>
              <a:gd name="T13" fmla="*/ 2147483647 h 62"/>
              <a:gd name="T14" fmla="*/ 2147483647 w 100"/>
              <a:gd name="T15" fmla="*/ 2147483647 h 62"/>
              <a:gd name="T16" fmla="*/ 2147483647 w 100"/>
              <a:gd name="T17" fmla="*/ 2147483647 h 62"/>
              <a:gd name="T18" fmla="*/ 2147483647 w 100"/>
              <a:gd name="T19" fmla="*/ 2147483647 h 62"/>
              <a:gd name="T20" fmla="*/ 2147483647 w 100"/>
              <a:gd name="T21" fmla="*/ 2147483647 h 62"/>
              <a:gd name="T22" fmla="*/ 2147483647 w 100"/>
              <a:gd name="T23" fmla="*/ 2147483647 h 62"/>
              <a:gd name="T24" fmla="*/ 2147483647 w 100"/>
              <a:gd name="T25" fmla="*/ 2147483647 h 62"/>
              <a:gd name="T26" fmla="*/ 0 w 100"/>
              <a:gd name="T27" fmla="*/ 2147483647 h 62"/>
              <a:gd name="T28" fmla="*/ 0 w 100"/>
              <a:gd name="T29" fmla="*/ 2147483647 h 62"/>
              <a:gd name="T30" fmla="*/ 0 w 100"/>
              <a:gd name="T31" fmla="*/ 2147483647 h 62"/>
              <a:gd name="T32" fmla="*/ 2147483647 w 100"/>
              <a:gd name="T33" fmla="*/ 2147483647 h 62"/>
              <a:gd name="T34" fmla="*/ 2147483647 w 100"/>
              <a:gd name="T35" fmla="*/ 2147483647 h 62"/>
              <a:gd name="T36" fmla="*/ 2147483647 w 100"/>
              <a:gd name="T37" fmla="*/ 2147483647 h 62"/>
              <a:gd name="T38" fmla="*/ 2147483647 w 100"/>
              <a:gd name="T39" fmla="*/ 2147483647 h 62"/>
              <a:gd name="T40" fmla="*/ 2147483647 w 100"/>
              <a:gd name="T41" fmla="*/ 2147483647 h 62"/>
              <a:gd name="T42" fmla="*/ 2147483647 w 100"/>
              <a:gd name="T43" fmla="*/ 2147483647 h 62"/>
              <a:gd name="T44" fmla="*/ 2147483647 w 100"/>
              <a:gd name="T45" fmla="*/ 0 h 62"/>
              <a:gd name="T46" fmla="*/ 2147483647 w 100"/>
              <a:gd name="T47" fmla="*/ 0 h 62"/>
              <a:gd name="T48" fmla="*/ 2147483647 w 100"/>
              <a:gd name="T49" fmla="*/ 0 h 62"/>
              <a:gd name="T50" fmla="*/ 2147483647 w 100"/>
              <a:gd name="T51" fmla="*/ 0 h 62"/>
              <a:gd name="T52" fmla="*/ 2147483647 w 100"/>
              <a:gd name="T53" fmla="*/ 0 h 62"/>
              <a:gd name="T54" fmla="*/ 2147483647 w 100"/>
              <a:gd name="T55" fmla="*/ 0 h 62"/>
              <a:gd name="T56" fmla="*/ 2147483647 w 100"/>
              <a:gd name="T57" fmla="*/ 2147483647 h 62"/>
              <a:gd name="T58" fmla="*/ 2147483647 w 100"/>
              <a:gd name="T59" fmla="*/ 2147483647 h 62"/>
              <a:gd name="T60" fmla="*/ 2147483647 w 100"/>
              <a:gd name="T61" fmla="*/ 2147483647 h 62"/>
              <a:gd name="T62" fmla="*/ 2147483647 w 100"/>
              <a:gd name="T63" fmla="*/ 2147483647 h 62"/>
              <a:gd name="T64" fmla="*/ 2147483647 w 100"/>
              <a:gd name="T65" fmla="*/ 2147483647 h 62"/>
              <a:gd name="T66" fmla="*/ 2147483647 w 100"/>
              <a:gd name="T67" fmla="*/ 2147483647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 h="62">
                <a:moveTo>
                  <a:pt x="80" y="17"/>
                </a:moveTo>
                <a:lnTo>
                  <a:pt x="80" y="26"/>
                </a:lnTo>
                <a:lnTo>
                  <a:pt x="80" y="35"/>
                </a:lnTo>
                <a:lnTo>
                  <a:pt x="90" y="35"/>
                </a:lnTo>
                <a:lnTo>
                  <a:pt x="100" y="35"/>
                </a:lnTo>
                <a:lnTo>
                  <a:pt x="90" y="44"/>
                </a:lnTo>
                <a:lnTo>
                  <a:pt x="90" y="53"/>
                </a:lnTo>
                <a:lnTo>
                  <a:pt x="70" y="62"/>
                </a:lnTo>
                <a:lnTo>
                  <a:pt x="60" y="62"/>
                </a:lnTo>
                <a:lnTo>
                  <a:pt x="50" y="62"/>
                </a:lnTo>
                <a:lnTo>
                  <a:pt x="50" y="53"/>
                </a:lnTo>
                <a:lnTo>
                  <a:pt x="30" y="44"/>
                </a:lnTo>
                <a:lnTo>
                  <a:pt x="20" y="35"/>
                </a:lnTo>
                <a:lnTo>
                  <a:pt x="0" y="35"/>
                </a:lnTo>
                <a:lnTo>
                  <a:pt x="0" y="26"/>
                </a:lnTo>
                <a:lnTo>
                  <a:pt x="0" y="17"/>
                </a:lnTo>
                <a:lnTo>
                  <a:pt x="10" y="26"/>
                </a:lnTo>
                <a:lnTo>
                  <a:pt x="20" y="26"/>
                </a:lnTo>
                <a:lnTo>
                  <a:pt x="30" y="26"/>
                </a:lnTo>
                <a:lnTo>
                  <a:pt x="30" y="17"/>
                </a:lnTo>
                <a:lnTo>
                  <a:pt x="30" y="8"/>
                </a:lnTo>
                <a:lnTo>
                  <a:pt x="20" y="8"/>
                </a:lnTo>
                <a:lnTo>
                  <a:pt x="20" y="0"/>
                </a:lnTo>
                <a:lnTo>
                  <a:pt x="30" y="0"/>
                </a:lnTo>
                <a:lnTo>
                  <a:pt x="40" y="0"/>
                </a:lnTo>
                <a:lnTo>
                  <a:pt x="60" y="0"/>
                </a:lnTo>
                <a:lnTo>
                  <a:pt x="70" y="0"/>
                </a:lnTo>
                <a:lnTo>
                  <a:pt x="80" y="0"/>
                </a:lnTo>
                <a:lnTo>
                  <a:pt x="80" y="8"/>
                </a:lnTo>
                <a:lnTo>
                  <a:pt x="70" y="17"/>
                </a:lnTo>
                <a:lnTo>
                  <a:pt x="60" y="17"/>
                </a:lnTo>
                <a:lnTo>
                  <a:pt x="70" y="17"/>
                </a:lnTo>
                <a:lnTo>
                  <a:pt x="80" y="17"/>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786" name="Freeform 599"/>
          <p:cNvSpPr>
            <a:spLocks/>
          </p:cNvSpPr>
          <p:nvPr/>
        </p:nvSpPr>
        <p:spPr bwMode="ltGray">
          <a:xfrm>
            <a:off x="2079626" y="2411691"/>
            <a:ext cx="136525" cy="80963"/>
          </a:xfrm>
          <a:custGeom>
            <a:avLst/>
            <a:gdLst>
              <a:gd name="T0" fmla="*/ 2147483647 w 111"/>
              <a:gd name="T1" fmla="*/ 2147483647 h 54"/>
              <a:gd name="T2" fmla="*/ 2147483647 w 111"/>
              <a:gd name="T3" fmla="*/ 2147483647 h 54"/>
              <a:gd name="T4" fmla="*/ 0 w 111"/>
              <a:gd name="T5" fmla="*/ 0 h 54"/>
              <a:gd name="T6" fmla="*/ 2147483647 w 111"/>
              <a:gd name="T7" fmla="*/ 0 h 54"/>
              <a:gd name="T8" fmla="*/ 2147483647 w 111"/>
              <a:gd name="T9" fmla="*/ 2147483647 h 54"/>
              <a:gd name="T10" fmla="*/ 2147483647 w 111"/>
              <a:gd name="T11" fmla="*/ 2147483647 h 54"/>
              <a:gd name="T12" fmla="*/ 2147483647 w 111"/>
              <a:gd name="T13" fmla="*/ 2147483647 h 54"/>
              <a:gd name="T14" fmla="*/ 2147483647 w 111"/>
              <a:gd name="T15" fmla="*/ 2147483647 h 54"/>
              <a:gd name="T16" fmla="*/ 2147483647 w 111"/>
              <a:gd name="T17" fmla="*/ 2147483647 h 54"/>
              <a:gd name="T18" fmla="*/ 2147483647 w 111"/>
              <a:gd name="T19" fmla="*/ 2147483647 h 54"/>
              <a:gd name="T20" fmla="*/ 2147483647 w 111"/>
              <a:gd name="T21" fmla="*/ 2147483647 h 54"/>
              <a:gd name="T22" fmla="*/ 2147483647 w 111"/>
              <a:gd name="T23" fmla="*/ 2147483647 h 54"/>
              <a:gd name="T24" fmla="*/ 2147483647 w 111"/>
              <a:gd name="T25" fmla="*/ 2147483647 h 54"/>
              <a:gd name="T26" fmla="*/ 2147483647 w 111"/>
              <a:gd name="T27" fmla="*/ 2147483647 h 54"/>
              <a:gd name="T28" fmla="*/ 2147483647 w 111"/>
              <a:gd name="T29" fmla="*/ 2147483647 h 54"/>
              <a:gd name="T30" fmla="*/ 2147483647 w 111"/>
              <a:gd name="T31" fmla="*/ 2147483647 h 54"/>
              <a:gd name="T32" fmla="*/ 2147483647 w 111"/>
              <a:gd name="T33" fmla="*/ 0 h 54"/>
              <a:gd name="T34" fmla="*/ 2147483647 w 111"/>
              <a:gd name="T35" fmla="*/ 0 h 54"/>
              <a:gd name="T36" fmla="*/ 2147483647 w 111"/>
              <a:gd name="T37" fmla="*/ 2147483647 h 54"/>
              <a:gd name="T38" fmla="*/ 2147483647 w 111"/>
              <a:gd name="T39" fmla="*/ 2147483647 h 54"/>
              <a:gd name="T40" fmla="*/ 2147483647 w 111"/>
              <a:gd name="T41" fmla="*/ 2147483647 h 54"/>
              <a:gd name="T42" fmla="*/ 2147483647 w 111"/>
              <a:gd name="T43" fmla="*/ 0 h 54"/>
              <a:gd name="T44" fmla="*/ 2147483647 w 111"/>
              <a:gd name="T45" fmla="*/ 2147483647 h 54"/>
              <a:gd name="T46" fmla="*/ 2147483647 w 111"/>
              <a:gd name="T47" fmla="*/ 2147483647 h 54"/>
              <a:gd name="T48" fmla="*/ 2147483647 w 111"/>
              <a:gd name="T49" fmla="*/ 2147483647 h 54"/>
              <a:gd name="T50" fmla="*/ 2147483647 w 111"/>
              <a:gd name="T51" fmla="*/ 2147483647 h 54"/>
              <a:gd name="T52" fmla="*/ 2147483647 w 111"/>
              <a:gd name="T53" fmla="*/ 2147483647 h 54"/>
              <a:gd name="T54" fmla="*/ 2147483647 w 111"/>
              <a:gd name="T55" fmla="*/ 2147483647 h 54"/>
              <a:gd name="T56" fmla="*/ 2147483647 w 111"/>
              <a:gd name="T57" fmla="*/ 2147483647 h 54"/>
              <a:gd name="T58" fmla="*/ 2147483647 w 111"/>
              <a:gd name="T59" fmla="*/ 2147483647 h 54"/>
              <a:gd name="T60" fmla="*/ 2147483647 w 111"/>
              <a:gd name="T61" fmla="*/ 2147483647 h 54"/>
              <a:gd name="T62" fmla="*/ 2147483647 w 111"/>
              <a:gd name="T63" fmla="*/ 2147483647 h 54"/>
              <a:gd name="T64" fmla="*/ 2147483647 w 111"/>
              <a:gd name="T65" fmla="*/ 2147483647 h 54"/>
              <a:gd name="T66" fmla="*/ 2147483647 w 111"/>
              <a:gd name="T67" fmla="*/ 2147483647 h 54"/>
              <a:gd name="T68" fmla="*/ 2147483647 w 111"/>
              <a:gd name="T69" fmla="*/ 2147483647 h 54"/>
              <a:gd name="T70" fmla="*/ 2147483647 w 111"/>
              <a:gd name="T71" fmla="*/ 2147483647 h 54"/>
              <a:gd name="T72" fmla="*/ 2147483647 w 111"/>
              <a:gd name="T73" fmla="*/ 2147483647 h 54"/>
              <a:gd name="T74" fmla="*/ 2147483647 w 111"/>
              <a:gd name="T75" fmla="*/ 2147483647 h 54"/>
              <a:gd name="T76" fmla="*/ 2147483647 w 111"/>
              <a:gd name="T77" fmla="*/ 2147483647 h 54"/>
              <a:gd name="T78" fmla="*/ 2147483647 w 111"/>
              <a:gd name="T79" fmla="*/ 2147483647 h 54"/>
              <a:gd name="T80" fmla="*/ 2147483647 w 111"/>
              <a:gd name="T81" fmla="*/ 2147483647 h 54"/>
              <a:gd name="T82" fmla="*/ 2147483647 w 111"/>
              <a:gd name="T83" fmla="*/ 2147483647 h 54"/>
              <a:gd name="T84" fmla="*/ 2147483647 w 111"/>
              <a:gd name="T85" fmla="*/ 2147483647 h 54"/>
              <a:gd name="T86" fmla="*/ 2147483647 w 111"/>
              <a:gd name="T87" fmla="*/ 2147483647 h 54"/>
              <a:gd name="T88" fmla="*/ 2147483647 w 111"/>
              <a:gd name="T89" fmla="*/ 2147483647 h 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1" h="54">
                <a:moveTo>
                  <a:pt x="11" y="18"/>
                </a:moveTo>
                <a:lnTo>
                  <a:pt x="11" y="9"/>
                </a:lnTo>
                <a:lnTo>
                  <a:pt x="0" y="0"/>
                </a:lnTo>
                <a:lnTo>
                  <a:pt x="11" y="0"/>
                </a:lnTo>
                <a:lnTo>
                  <a:pt x="31" y="9"/>
                </a:lnTo>
                <a:lnTo>
                  <a:pt x="41" y="27"/>
                </a:lnTo>
                <a:lnTo>
                  <a:pt x="61" y="27"/>
                </a:lnTo>
                <a:lnTo>
                  <a:pt x="51" y="27"/>
                </a:lnTo>
                <a:lnTo>
                  <a:pt x="41" y="18"/>
                </a:lnTo>
                <a:lnTo>
                  <a:pt x="41" y="9"/>
                </a:lnTo>
                <a:lnTo>
                  <a:pt x="51" y="18"/>
                </a:lnTo>
                <a:lnTo>
                  <a:pt x="71" y="18"/>
                </a:lnTo>
                <a:lnTo>
                  <a:pt x="71" y="27"/>
                </a:lnTo>
                <a:lnTo>
                  <a:pt x="71" y="18"/>
                </a:lnTo>
                <a:lnTo>
                  <a:pt x="71" y="9"/>
                </a:lnTo>
                <a:lnTo>
                  <a:pt x="61" y="9"/>
                </a:lnTo>
                <a:lnTo>
                  <a:pt x="61" y="0"/>
                </a:lnTo>
                <a:lnTo>
                  <a:pt x="71" y="0"/>
                </a:lnTo>
                <a:lnTo>
                  <a:pt x="81" y="9"/>
                </a:lnTo>
                <a:lnTo>
                  <a:pt x="91" y="9"/>
                </a:lnTo>
                <a:lnTo>
                  <a:pt x="101" y="9"/>
                </a:lnTo>
                <a:lnTo>
                  <a:pt x="101" y="0"/>
                </a:lnTo>
                <a:lnTo>
                  <a:pt x="101" y="9"/>
                </a:lnTo>
                <a:lnTo>
                  <a:pt x="111" y="9"/>
                </a:lnTo>
                <a:lnTo>
                  <a:pt x="111" y="18"/>
                </a:lnTo>
                <a:lnTo>
                  <a:pt x="111" y="36"/>
                </a:lnTo>
                <a:lnTo>
                  <a:pt x="101" y="36"/>
                </a:lnTo>
                <a:lnTo>
                  <a:pt x="101" y="54"/>
                </a:lnTo>
                <a:lnTo>
                  <a:pt x="91" y="54"/>
                </a:lnTo>
                <a:lnTo>
                  <a:pt x="81" y="54"/>
                </a:lnTo>
                <a:lnTo>
                  <a:pt x="71" y="54"/>
                </a:lnTo>
                <a:lnTo>
                  <a:pt x="71" y="45"/>
                </a:lnTo>
                <a:lnTo>
                  <a:pt x="71" y="36"/>
                </a:lnTo>
                <a:lnTo>
                  <a:pt x="81" y="36"/>
                </a:lnTo>
                <a:lnTo>
                  <a:pt x="71" y="36"/>
                </a:lnTo>
                <a:lnTo>
                  <a:pt x="51" y="36"/>
                </a:lnTo>
                <a:lnTo>
                  <a:pt x="41" y="36"/>
                </a:lnTo>
                <a:lnTo>
                  <a:pt x="31" y="36"/>
                </a:lnTo>
                <a:lnTo>
                  <a:pt x="21" y="36"/>
                </a:lnTo>
                <a:lnTo>
                  <a:pt x="21" y="27"/>
                </a:lnTo>
                <a:lnTo>
                  <a:pt x="11" y="27"/>
                </a:lnTo>
                <a:lnTo>
                  <a:pt x="11" y="18"/>
                </a:lnTo>
                <a:lnTo>
                  <a:pt x="11" y="9"/>
                </a:lnTo>
                <a:lnTo>
                  <a:pt x="11" y="18"/>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787" name="Freeform 600"/>
          <p:cNvSpPr>
            <a:spLocks/>
          </p:cNvSpPr>
          <p:nvPr/>
        </p:nvSpPr>
        <p:spPr bwMode="ltGray">
          <a:xfrm>
            <a:off x="2189163" y="2687916"/>
            <a:ext cx="73025" cy="53975"/>
          </a:xfrm>
          <a:custGeom>
            <a:avLst/>
            <a:gdLst>
              <a:gd name="T0" fmla="*/ 2147483647 w 60"/>
              <a:gd name="T1" fmla="*/ 2147483647 h 36"/>
              <a:gd name="T2" fmla="*/ 2147483647 w 60"/>
              <a:gd name="T3" fmla="*/ 2147483647 h 36"/>
              <a:gd name="T4" fmla="*/ 2147483647 w 60"/>
              <a:gd name="T5" fmla="*/ 2147483647 h 36"/>
              <a:gd name="T6" fmla="*/ 0 w 60"/>
              <a:gd name="T7" fmla="*/ 2147483647 h 36"/>
              <a:gd name="T8" fmla="*/ 2147483647 w 60"/>
              <a:gd name="T9" fmla="*/ 2147483647 h 36"/>
              <a:gd name="T10" fmla="*/ 2147483647 w 60"/>
              <a:gd name="T11" fmla="*/ 2147483647 h 36"/>
              <a:gd name="T12" fmla="*/ 2147483647 w 60"/>
              <a:gd name="T13" fmla="*/ 0 h 36"/>
              <a:gd name="T14" fmla="*/ 2147483647 w 60"/>
              <a:gd name="T15" fmla="*/ 2147483647 h 36"/>
              <a:gd name="T16" fmla="*/ 2147483647 w 60"/>
              <a:gd name="T17" fmla="*/ 2147483647 h 36"/>
              <a:gd name="T18" fmla="*/ 2147483647 w 60"/>
              <a:gd name="T19" fmla="*/ 2147483647 h 36"/>
              <a:gd name="T20" fmla="*/ 2147483647 w 60"/>
              <a:gd name="T21" fmla="*/ 2147483647 h 36"/>
              <a:gd name="T22" fmla="*/ 2147483647 w 60"/>
              <a:gd name="T23" fmla="*/ 2147483647 h 36"/>
              <a:gd name="T24" fmla="*/ 2147483647 w 60"/>
              <a:gd name="T25" fmla="*/ 2147483647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 h="36">
                <a:moveTo>
                  <a:pt x="50" y="36"/>
                </a:moveTo>
                <a:lnTo>
                  <a:pt x="30" y="27"/>
                </a:lnTo>
                <a:lnTo>
                  <a:pt x="10" y="18"/>
                </a:lnTo>
                <a:lnTo>
                  <a:pt x="0" y="18"/>
                </a:lnTo>
                <a:lnTo>
                  <a:pt x="10" y="18"/>
                </a:lnTo>
                <a:lnTo>
                  <a:pt x="10" y="9"/>
                </a:lnTo>
                <a:lnTo>
                  <a:pt x="20" y="0"/>
                </a:lnTo>
                <a:lnTo>
                  <a:pt x="40" y="9"/>
                </a:lnTo>
                <a:lnTo>
                  <a:pt x="50" y="18"/>
                </a:lnTo>
                <a:lnTo>
                  <a:pt x="60" y="27"/>
                </a:lnTo>
                <a:lnTo>
                  <a:pt x="50" y="27"/>
                </a:lnTo>
                <a:lnTo>
                  <a:pt x="50" y="36"/>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788" name="Freeform 601"/>
          <p:cNvSpPr>
            <a:spLocks/>
          </p:cNvSpPr>
          <p:nvPr/>
        </p:nvSpPr>
        <p:spPr bwMode="ltGray">
          <a:xfrm>
            <a:off x="2189163" y="2687916"/>
            <a:ext cx="73025" cy="53975"/>
          </a:xfrm>
          <a:custGeom>
            <a:avLst/>
            <a:gdLst>
              <a:gd name="T0" fmla="*/ 2147483647 w 60"/>
              <a:gd name="T1" fmla="*/ 2147483647 h 36"/>
              <a:gd name="T2" fmla="*/ 2147483647 w 60"/>
              <a:gd name="T3" fmla="*/ 2147483647 h 36"/>
              <a:gd name="T4" fmla="*/ 2147483647 w 60"/>
              <a:gd name="T5" fmla="*/ 2147483647 h 36"/>
              <a:gd name="T6" fmla="*/ 0 w 60"/>
              <a:gd name="T7" fmla="*/ 2147483647 h 36"/>
              <a:gd name="T8" fmla="*/ 2147483647 w 60"/>
              <a:gd name="T9" fmla="*/ 2147483647 h 36"/>
              <a:gd name="T10" fmla="*/ 2147483647 w 60"/>
              <a:gd name="T11" fmla="*/ 2147483647 h 36"/>
              <a:gd name="T12" fmla="*/ 2147483647 w 60"/>
              <a:gd name="T13" fmla="*/ 0 h 36"/>
              <a:gd name="T14" fmla="*/ 2147483647 w 60"/>
              <a:gd name="T15" fmla="*/ 2147483647 h 36"/>
              <a:gd name="T16" fmla="*/ 2147483647 w 60"/>
              <a:gd name="T17" fmla="*/ 2147483647 h 36"/>
              <a:gd name="T18" fmla="*/ 2147483647 w 60"/>
              <a:gd name="T19" fmla="*/ 2147483647 h 36"/>
              <a:gd name="T20" fmla="*/ 2147483647 w 60"/>
              <a:gd name="T21" fmla="*/ 2147483647 h 36"/>
              <a:gd name="T22" fmla="*/ 2147483647 w 60"/>
              <a:gd name="T23" fmla="*/ 2147483647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36">
                <a:moveTo>
                  <a:pt x="50" y="36"/>
                </a:moveTo>
                <a:lnTo>
                  <a:pt x="30" y="27"/>
                </a:lnTo>
                <a:lnTo>
                  <a:pt x="10" y="18"/>
                </a:lnTo>
                <a:lnTo>
                  <a:pt x="0" y="18"/>
                </a:lnTo>
                <a:lnTo>
                  <a:pt x="10" y="18"/>
                </a:lnTo>
                <a:lnTo>
                  <a:pt x="10" y="9"/>
                </a:lnTo>
                <a:lnTo>
                  <a:pt x="20" y="0"/>
                </a:lnTo>
                <a:lnTo>
                  <a:pt x="40" y="9"/>
                </a:lnTo>
                <a:lnTo>
                  <a:pt x="50" y="18"/>
                </a:lnTo>
                <a:lnTo>
                  <a:pt x="60" y="27"/>
                </a:lnTo>
                <a:lnTo>
                  <a:pt x="50" y="27"/>
                </a:lnTo>
                <a:lnTo>
                  <a:pt x="50" y="36"/>
                </a:lnTo>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789" name="Freeform 602"/>
          <p:cNvSpPr>
            <a:spLocks/>
          </p:cNvSpPr>
          <p:nvPr/>
        </p:nvSpPr>
        <p:spPr bwMode="ltGray">
          <a:xfrm>
            <a:off x="2251076" y="2518054"/>
            <a:ext cx="111125" cy="92075"/>
          </a:xfrm>
          <a:custGeom>
            <a:avLst/>
            <a:gdLst>
              <a:gd name="T0" fmla="*/ 2147483647 w 90"/>
              <a:gd name="T1" fmla="*/ 2147483647 h 62"/>
              <a:gd name="T2" fmla="*/ 2147483647 w 90"/>
              <a:gd name="T3" fmla="*/ 2147483647 h 62"/>
              <a:gd name="T4" fmla="*/ 2147483647 w 90"/>
              <a:gd name="T5" fmla="*/ 2147483647 h 62"/>
              <a:gd name="T6" fmla="*/ 2147483647 w 90"/>
              <a:gd name="T7" fmla="*/ 2147483647 h 62"/>
              <a:gd name="T8" fmla="*/ 2147483647 w 90"/>
              <a:gd name="T9" fmla="*/ 2147483647 h 62"/>
              <a:gd name="T10" fmla="*/ 2147483647 w 90"/>
              <a:gd name="T11" fmla="*/ 2147483647 h 62"/>
              <a:gd name="T12" fmla="*/ 2147483647 w 90"/>
              <a:gd name="T13" fmla="*/ 2147483647 h 62"/>
              <a:gd name="T14" fmla="*/ 2147483647 w 90"/>
              <a:gd name="T15" fmla="*/ 2147483647 h 62"/>
              <a:gd name="T16" fmla="*/ 2147483647 w 90"/>
              <a:gd name="T17" fmla="*/ 2147483647 h 62"/>
              <a:gd name="T18" fmla="*/ 2147483647 w 90"/>
              <a:gd name="T19" fmla="*/ 2147483647 h 62"/>
              <a:gd name="T20" fmla="*/ 2147483647 w 90"/>
              <a:gd name="T21" fmla="*/ 2147483647 h 62"/>
              <a:gd name="T22" fmla="*/ 2147483647 w 90"/>
              <a:gd name="T23" fmla="*/ 2147483647 h 62"/>
              <a:gd name="T24" fmla="*/ 2147483647 w 90"/>
              <a:gd name="T25" fmla="*/ 2147483647 h 62"/>
              <a:gd name="T26" fmla="*/ 2147483647 w 90"/>
              <a:gd name="T27" fmla="*/ 2147483647 h 62"/>
              <a:gd name="T28" fmla="*/ 0 w 90"/>
              <a:gd name="T29" fmla="*/ 2147483647 h 62"/>
              <a:gd name="T30" fmla="*/ 2147483647 w 90"/>
              <a:gd name="T31" fmla="*/ 2147483647 h 62"/>
              <a:gd name="T32" fmla="*/ 2147483647 w 90"/>
              <a:gd name="T33" fmla="*/ 2147483647 h 62"/>
              <a:gd name="T34" fmla="*/ 2147483647 w 90"/>
              <a:gd name="T35" fmla="*/ 2147483647 h 62"/>
              <a:gd name="T36" fmla="*/ 2147483647 w 90"/>
              <a:gd name="T37" fmla="*/ 2147483647 h 62"/>
              <a:gd name="T38" fmla="*/ 2147483647 w 90"/>
              <a:gd name="T39" fmla="*/ 0 h 62"/>
              <a:gd name="T40" fmla="*/ 2147483647 w 90"/>
              <a:gd name="T41" fmla="*/ 2147483647 h 62"/>
              <a:gd name="T42" fmla="*/ 2147483647 w 90"/>
              <a:gd name="T43" fmla="*/ 2147483647 h 62"/>
              <a:gd name="T44" fmla="*/ 2147483647 w 90"/>
              <a:gd name="T45" fmla="*/ 2147483647 h 62"/>
              <a:gd name="T46" fmla="*/ 2147483647 w 90"/>
              <a:gd name="T47" fmla="*/ 2147483647 h 62"/>
              <a:gd name="T48" fmla="*/ 2147483647 w 90"/>
              <a:gd name="T49" fmla="*/ 2147483647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0" h="62">
                <a:moveTo>
                  <a:pt x="90" y="18"/>
                </a:moveTo>
                <a:lnTo>
                  <a:pt x="80" y="18"/>
                </a:lnTo>
                <a:lnTo>
                  <a:pt x="70" y="18"/>
                </a:lnTo>
                <a:lnTo>
                  <a:pt x="60" y="35"/>
                </a:lnTo>
                <a:lnTo>
                  <a:pt x="60" y="44"/>
                </a:lnTo>
                <a:lnTo>
                  <a:pt x="40" y="44"/>
                </a:lnTo>
                <a:lnTo>
                  <a:pt x="30" y="44"/>
                </a:lnTo>
                <a:lnTo>
                  <a:pt x="30" y="53"/>
                </a:lnTo>
                <a:lnTo>
                  <a:pt x="30" y="62"/>
                </a:lnTo>
                <a:lnTo>
                  <a:pt x="20" y="62"/>
                </a:lnTo>
                <a:lnTo>
                  <a:pt x="10" y="62"/>
                </a:lnTo>
                <a:lnTo>
                  <a:pt x="10" y="53"/>
                </a:lnTo>
                <a:lnTo>
                  <a:pt x="10" y="44"/>
                </a:lnTo>
                <a:lnTo>
                  <a:pt x="10" y="35"/>
                </a:lnTo>
                <a:lnTo>
                  <a:pt x="0" y="18"/>
                </a:lnTo>
                <a:lnTo>
                  <a:pt x="10" y="18"/>
                </a:lnTo>
                <a:lnTo>
                  <a:pt x="20" y="18"/>
                </a:lnTo>
                <a:lnTo>
                  <a:pt x="20" y="9"/>
                </a:lnTo>
                <a:lnTo>
                  <a:pt x="30" y="9"/>
                </a:lnTo>
                <a:lnTo>
                  <a:pt x="30" y="0"/>
                </a:lnTo>
                <a:lnTo>
                  <a:pt x="50" y="9"/>
                </a:lnTo>
                <a:lnTo>
                  <a:pt x="60" y="9"/>
                </a:lnTo>
                <a:lnTo>
                  <a:pt x="90" y="9"/>
                </a:lnTo>
                <a:lnTo>
                  <a:pt x="90" y="18"/>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790" name="Freeform 603"/>
          <p:cNvSpPr>
            <a:spLocks/>
          </p:cNvSpPr>
          <p:nvPr/>
        </p:nvSpPr>
        <p:spPr bwMode="ltGray">
          <a:xfrm>
            <a:off x="2051051" y="2372004"/>
            <a:ext cx="28575" cy="26987"/>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0 w 20"/>
              <a:gd name="T9" fmla="*/ 0 h 18"/>
              <a:gd name="T10" fmla="*/ 2147483647 w 20"/>
              <a:gd name="T11" fmla="*/ 0 h 18"/>
              <a:gd name="T12" fmla="*/ 2147483647 w 20"/>
              <a:gd name="T13" fmla="*/ 2147483647 h 18"/>
              <a:gd name="T14" fmla="*/ 2147483647 w 20"/>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18">
                <a:moveTo>
                  <a:pt x="20" y="9"/>
                </a:moveTo>
                <a:lnTo>
                  <a:pt x="20" y="18"/>
                </a:lnTo>
                <a:lnTo>
                  <a:pt x="10" y="18"/>
                </a:lnTo>
                <a:lnTo>
                  <a:pt x="0" y="9"/>
                </a:lnTo>
                <a:lnTo>
                  <a:pt x="0" y="0"/>
                </a:lnTo>
                <a:lnTo>
                  <a:pt x="10" y="0"/>
                </a:lnTo>
                <a:lnTo>
                  <a:pt x="20" y="9"/>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791" name="Freeform 604"/>
          <p:cNvSpPr>
            <a:spLocks/>
          </p:cNvSpPr>
          <p:nvPr/>
        </p:nvSpPr>
        <p:spPr bwMode="ltGray">
          <a:xfrm>
            <a:off x="2079626" y="2464079"/>
            <a:ext cx="25400" cy="28575"/>
          </a:xfrm>
          <a:custGeom>
            <a:avLst/>
            <a:gdLst>
              <a:gd name="T0" fmla="*/ 2147483647 w 21"/>
              <a:gd name="T1" fmla="*/ 0 h 18"/>
              <a:gd name="T2" fmla="*/ 2147483647 w 21"/>
              <a:gd name="T3" fmla="*/ 2147483647 h 18"/>
              <a:gd name="T4" fmla="*/ 2147483647 w 21"/>
              <a:gd name="T5" fmla="*/ 2147483647 h 18"/>
              <a:gd name="T6" fmla="*/ 0 w 21"/>
              <a:gd name="T7" fmla="*/ 2147483647 h 18"/>
              <a:gd name="T8" fmla="*/ 0 w 21"/>
              <a:gd name="T9" fmla="*/ 2147483647 h 18"/>
              <a:gd name="T10" fmla="*/ 0 w 21"/>
              <a:gd name="T11" fmla="*/ 0 h 18"/>
              <a:gd name="T12" fmla="*/ 2147483647 w 21"/>
              <a:gd name="T13" fmla="*/ 0 h 18"/>
              <a:gd name="T14" fmla="*/ 2147483647 w 21"/>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 h="18">
                <a:moveTo>
                  <a:pt x="11" y="0"/>
                </a:moveTo>
                <a:lnTo>
                  <a:pt x="21" y="9"/>
                </a:lnTo>
                <a:lnTo>
                  <a:pt x="11" y="18"/>
                </a:lnTo>
                <a:lnTo>
                  <a:pt x="0" y="18"/>
                </a:lnTo>
                <a:lnTo>
                  <a:pt x="0" y="9"/>
                </a:lnTo>
                <a:lnTo>
                  <a:pt x="0" y="0"/>
                </a:lnTo>
                <a:lnTo>
                  <a:pt x="11" y="0"/>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792" name="Freeform 605"/>
          <p:cNvSpPr>
            <a:spLocks/>
          </p:cNvSpPr>
          <p:nvPr/>
        </p:nvSpPr>
        <p:spPr bwMode="ltGray">
          <a:xfrm>
            <a:off x="2065338" y="2294216"/>
            <a:ext cx="123825" cy="77788"/>
          </a:xfrm>
          <a:custGeom>
            <a:avLst/>
            <a:gdLst>
              <a:gd name="T0" fmla="*/ 2147483647 w 101"/>
              <a:gd name="T1" fmla="*/ 2147483647 h 53"/>
              <a:gd name="T2" fmla="*/ 2147483647 w 101"/>
              <a:gd name="T3" fmla="*/ 2147483647 h 53"/>
              <a:gd name="T4" fmla="*/ 2147483647 w 101"/>
              <a:gd name="T5" fmla="*/ 2147483647 h 53"/>
              <a:gd name="T6" fmla="*/ 2147483647 w 101"/>
              <a:gd name="T7" fmla="*/ 2147483647 h 53"/>
              <a:gd name="T8" fmla="*/ 2147483647 w 101"/>
              <a:gd name="T9" fmla="*/ 2147483647 h 53"/>
              <a:gd name="T10" fmla="*/ 2147483647 w 101"/>
              <a:gd name="T11" fmla="*/ 2147483647 h 53"/>
              <a:gd name="T12" fmla="*/ 2147483647 w 101"/>
              <a:gd name="T13" fmla="*/ 2147483647 h 53"/>
              <a:gd name="T14" fmla="*/ 2147483647 w 101"/>
              <a:gd name="T15" fmla="*/ 2147483647 h 53"/>
              <a:gd name="T16" fmla="*/ 2147483647 w 101"/>
              <a:gd name="T17" fmla="*/ 2147483647 h 53"/>
              <a:gd name="T18" fmla="*/ 2147483647 w 101"/>
              <a:gd name="T19" fmla="*/ 2147483647 h 53"/>
              <a:gd name="T20" fmla="*/ 0 w 101"/>
              <a:gd name="T21" fmla="*/ 2147483647 h 53"/>
              <a:gd name="T22" fmla="*/ 0 w 101"/>
              <a:gd name="T23" fmla="*/ 2147483647 h 53"/>
              <a:gd name="T24" fmla="*/ 2147483647 w 101"/>
              <a:gd name="T25" fmla="*/ 2147483647 h 53"/>
              <a:gd name="T26" fmla="*/ 2147483647 w 101"/>
              <a:gd name="T27" fmla="*/ 0 h 53"/>
              <a:gd name="T28" fmla="*/ 2147483647 w 101"/>
              <a:gd name="T29" fmla="*/ 2147483647 h 53"/>
              <a:gd name="T30" fmla="*/ 2147483647 w 101"/>
              <a:gd name="T31" fmla="*/ 2147483647 h 53"/>
              <a:gd name="T32" fmla="*/ 2147483647 w 101"/>
              <a:gd name="T33" fmla="*/ 2147483647 h 53"/>
              <a:gd name="T34" fmla="*/ 2147483647 w 101"/>
              <a:gd name="T35" fmla="*/ 2147483647 h 53"/>
              <a:gd name="T36" fmla="*/ 2147483647 w 101"/>
              <a:gd name="T37" fmla="*/ 2147483647 h 53"/>
              <a:gd name="T38" fmla="*/ 2147483647 w 101"/>
              <a:gd name="T39" fmla="*/ 2147483647 h 53"/>
              <a:gd name="T40" fmla="*/ 2147483647 w 101"/>
              <a:gd name="T41" fmla="*/ 2147483647 h 53"/>
              <a:gd name="T42" fmla="*/ 2147483647 w 101"/>
              <a:gd name="T43" fmla="*/ 2147483647 h 53"/>
              <a:gd name="T44" fmla="*/ 2147483647 w 101"/>
              <a:gd name="T45" fmla="*/ 2147483647 h 53"/>
              <a:gd name="T46" fmla="*/ 2147483647 w 101"/>
              <a:gd name="T47" fmla="*/ 2147483647 h 53"/>
              <a:gd name="T48" fmla="*/ 2147483647 w 101"/>
              <a:gd name="T49" fmla="*/ 2147483647 h 53"/>
              <a:gd name="T50" fmla="*/ 2147483647 w 101"/>
              <a:gd name="T51" fmla="*/ 2147483647 h 53"/>
              <a:gd name="T52" fmla="*/ 2147483647 w 101"/>
              <a:gd name="T53" fmla="*/ 2147483647 h 53"/>
              <a:gd name="T54" fmla="*/ 2147483647 w 101"/>
              <a:gd name="T55" fmla="*/ 2147483647 h 53"/>
              <a:gd name="T56" fmla="*/ 2147483647 w 101"/>
              <a:gd name="T57" fmla="*/ 2147483647 h 53"/>
              <a:gd name="T58" fmla="*/ 2147483647 w 101"/>
              <a:gd name="T59" fmla="*/ 2147483647 h 53"/>
              <a:gd name="T60" fmla="*/ 2147483647 w 101"/>
              <a:gd name="T61" fmla="*/ 2147483647 h 53"/>
              <a:gd name="T62" fmla="*/ 2147483647 w 101"/>
              <a:gd name="T63" fmla="*/ 2147483647 h 53"/>
              <a:gd name="T64" fmla="*/ 2147483647 w 101"/>
              <a:gd name="T65" fmla="*/ 2147483647 h 53"/>
              <a:gd name="T66" fmla="*/ 2147483647 w 101"/>
              <a:gd name="T67" fmla="*/ 2147483647 h 53"/>
              <a:gd name="T68" fmla="*/ 2147483647 w 101"/>
              <a:gd name="T69" fmla="*/ 2147483647 h 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1" h="53">
                <a:moveTo>
                  <a:pt x="71" y="44"/>
                </a:moveTo>
                <a:lnTo>
                  <a:pt x="51" y="35"/>
                </a:lnTo>
                <a:lnTo>
                  <a:pt x="41" y="35"/>
                </a:lnTo>
                <a:lnTo>
                  <a:pt x="31" y="35"/>
                </a:lnTo>
                <a:lnTo>
                  <a:pt x="21" y="35"/>
                </a:lnTo>
                <a:lnTo>
                  <a:pt x="10" y="35"/>
                </a:lnTo>
                <a:lnTo>
                  <a:pt x="10" y="26"/>
                </a:lnTo>
                <a:lnTo>
                  <a:pt x="21" y="26"/>
                </a:lnTo>
                <a:lnTo>
                  <a:pt x="10" y="26"/>
                </a:lnTo>
                <a:lnTo>
                  <a:pt x="10" y="17"/>
                </a:lnTo>
                <a:lnTo>
                  <a:pt x="0" y="17"/>
                </a:lnTo>
                <a:lnTo>
                  <a:pt x="0" y="8"/>
                </a:lnTo>
                <a:lnTo>
                  <a:pt x="10" y="8"/>
                </a:lnTo>
                <a:lnTo>
                  <a:pt x="10" y="0"/>
                </a:lnTo>
                <a:lnTo>
                  <a:pt x="21" y="8"/>
                </a:lnTo>
                <a:lnTo>
                  <a:pt x="31" y="8"/>
                </a:lnTo>
                <a:lnTo>
                  <a:pt x="41" y="17"/>
                </a:lnTo>
                <a:lnTo>
                  <a:pt x="41" y="8"/>
                </a:lnTo>
                <a:lnTo>
                  <a:pt x="51" y="8"/>
                </a:lnTo>
                <a:lnTo>
                  <a:pt x="61" y="17"/>
                </a:lnTo>
                <a:lnTo>
                  <a:pt x="61" y="26"/>
                </a:lnTo>
                <a:lnTo>
                  <a:pt x="71" y="26"/>
                </a:lnTo>
                <a:lnTo>
                  <a:pt x="71" y="17"/>
                </a:lnTo>
                <a:lnTo>
                  <a:pt x="81" y="17"/>
                </a:lnTo>
                <a:lnTo>
                  <a:pt x="81" y="26"/>
                </a:lnTo>
                <a:lnTo>
                  <a:pt x="91" y="26"/>
                </a:lnTo>
                <a:lnTo>
                  <a:pt x="81" y="26"/>
                </a:lnTo>
                <a:lnTo>
                  <a:pt x="91" y="35"/>
                </a:lnTo>
                <a:lnTo>
                  <a:pt x="101" y="44"/>
                </a:lnTo>
                <a:lnTo>
                  <a:pt x="101" y="53"/>
                </a:lnTo>
                <a:lnTo>
                  <a:pt x="91" y="53"/>
                </a:lnTo>
                <a:lnTo>
                  <a:pt x="81" y="53"/>
                </a:lnTo>
                <a:lnTo>
                  <a:pt x="81" y="44"/>
                </a:lnTo>
                <a:lnTo>
                  <a:pt x="71" y="44"/>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793" name="Freeform 606"/>
          <p:cNvSpPr>
            <a:spLocks/>
          </p:cNvSpPr>
          <p:nvPr/>
        </p:nvSpPr>
        <p:spPr bwMode="ltGray">
          <a:xfrm>
            <a:off x="2127251" y="2359304"/>
            <a:ext cx="25400" cy="12700"/>
          </a:xfrm>
          <a:custGeom>
            <a:avLst/>
            <a:gdLst>
              <a:gd name="T0" fmla="*/ 0 w 20"/>
              <a:gd name="T1" fmla="*/ 2147483647 h 9"/>
              <a:gd name="T2" fmla="*/ 0 w 20"/>
              <a:gd name="T3" fmla="*/ 0 h 9"/>
              <a:gd name="T4" fmla="*/ 2147483647 w 20"/>
              <a:gd name="T5" fmla="*/ 0 h 9"/>
              <a:gd name="T6" fmla="*/ 2147483647 w 20"/>
              <a:gd name="T7" fmla="*/ 2147483647 h 9"/>
              <a:gd name="T8" fmla="*/ 2147483647 w 20"/>
              <a:gd name="T9" fmla="*/ 2147483647 h 9"/>
              <a:gd name="T10" fmla="*/ 2147483647 w 20"/>
              <a:gd name="T11" fmla="*/ 2147483647 h 9"/>
              <a:gd name="T12" fmla="*/ 0 w 20"/>
              <a:gd name="T13" fmla="*/ 2147483647 h 9"/>
              <a:gd name="T14" fmla="*/ 0 w 20"/>
              <a:gd name="T15" fmla="*/ 214748364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9">
                <a:moveTo>
                  <a:pt x="0" y="9"/>
                </a:moveTo>
                <a:lnTo>
                  <a:pt x="0" y="0"/>
                </a:lnTo>
                <a:lnTo>
                  <a:pt x="10" y="0"/>
                </a:lnTo>
                <a:lnTo>
                  <a:pt x="10" y="9"/>
                </a:lnTo>
                <a:lnTo>
                  <a:pt x="20" y="9"/>
                </a:lnTo>
                <a:lnTo>
                  <a:pt x="10" y="9"/>
                </a:lnTo>
                <a:lnTo>
                  <a:pt x="0" y="9"/>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794" name="Freeform 607"/>
          <p:cNvSpPr>
            <a:spLocks/>
          </p:cNvSpPr>
          <p:nvPr/>
        </p:nvSpPr>
        <p:spPr bwMode="ltGray">
          <a:xfrm>
            <a:off x="2238376" y="2398991"/>
            <a:ext cx="334962" cy="104775"/>
          </a:xfrm>
          <a:custGeom>
            <a:avLst/>
            <a:gdLst>
              <a:gd name="T0" fmla="*/ 2147483647 w 271"/>
              <a:gd name="T1" fmla="*/ 2147483647 h 72"/>
              <a:gd name="T2" fmla="*/ 2147483647 w 271"/>
              <a:gd name="T3" fmla="*/ 2147483647 h 72"/>
              <a:gd name="T4" fmla="*/ 2147483647 w 271"/>
              <a:gd name="T5" fmla="*/ 2147483647 h 72"/>
              <a:gd name="T6" fmla="*/ 2147483647 w 271"/>
              <a:gd name="T7" fmla="*/ 2147483647 h 72"/>
              <a:gd name="T8" fmla="*/ 2147483647 w 271"/>
              <a:gd name="T9" fmla="*/ 2147483647 h 72"/>
              <a:gd name="T10" fmla="*/ 2147483647 w 271"/>
              <a:gd name="T11" fmla="*/ 2147483647 h 72"/>
              <a:gd name="T12" fmla="*/ 2147483647 w 271"/>
              <a:gd name="T13" fmla="*/ 2147483647 h 72"/>
              <a:gd name="T14" fmla="*/ 2147483647 w 271"/>
              <a:gd name="T15" fmla="*/ 2147483647 h 72"/>
              <a:gd name="T16" fmla="*/ 2147483647 w 271"/>
              <a:gd name="T17" fmla="*/ 2147483647 h 72"/>
              <a:gd name="T18" fmla="*/ 2147483647 w 271"/>
              <a:gd name="T19" fmla="*/ 2147483647 h 72"/>
              <a:gd name="T20" fmla="*/ 2147483647 w 271"/>
              <a:gd name="T21" fmla="*/ 2147483647 h 72"/>
              <a:gd name="T22" fmla="*/ 2147483647 w 271"/>
              <a:gd name="T23" fmla="*/ 2147483647 h 72"/>
              <a:gd name="T24" fmla="*/ 2147483647 w 271"/>
              <a:gd name="T25" fmla="*/ 2147483647 h 72"/>
              <a:gd name="T26" fmla="*/ 2147483647 w 271"/>
              <a:gd name="T27" fmla="*/ 2147483647 h 72"/>
              <a:gd name="T28" fmla="*/ 2147483647 w 271"/>
              <a:gd name="T29" fmla="*/ 2147483647 h 72"/>
              <a:gd name="T30" fmla="*/ 2147483647 w 271"/>
              <a:gd name="T31" fmla="*/ 2147483647 h 72"/>
              <a:gd name="T32" fmla="*/ 2147483647 w 271"/>
              <a:gd name="T33" fmla="*/ 2147483647 h 72"/>
              <a:gd name="T34" fmla="*/ 2147483647 w 271"/>
              <a:gd name="T35" fmla="*/ 2147483647 h 72"/>
              <a:gd name="T36" fmla="*/ 2147483647 w 271"/>
              <a:gd name="T37" fmla="*/ 2147483647 h 72"/>
              <a:gd name="T38" fmla="*/ 2147483647 w 271"/>
              <a:gd name="T39" fmla="*/ 2147483647 h 72"/>
              <a:gd name="T40" fmla="*/ 2147483647 w 271"/>
              <a:gd name="T41" fmla="*/ 2147483647 h 72"/>
              <a:gd name="T42" fmla="*/ 2147483647 w 271"/>
              <a:gd name="T43" fmla="*/ 2147483647 h 72"/>
              <a:gd name="T44" fmla="*/ 2147483647 w 271"/>
              <a:gd name="T45" fmla="*/ 2147483647 h 72"/>
              <a:gd name="T46" fmla="*/ 2147483647 w 271"/>
              <a:gd name="T47" fmla="*/ 2147483647 h 72"/>
              <a:gd name="T48" fmla="*/ 2147483647 w 271"/>
              <a:gd name="T49" fmla="*/ 2147483647 h 72"/>
              <a:gd name="T50" fmla="*/ 2147483647 w 271"/>
              <a:gd name="T51" fmla="*/ 2147483647 h 72"/>
              <a:gd name="T52" fmla="*/ 0 w 271"/>
              <a:gd name="T53" fmla="*/ 2147483647 h 72"/>
              <a:gd name="T54" fmla="*/ 2147483647 w 271"/>
              <a:gd name="T55" fmla="*/ 2147483647 h 72"/>
              <a:gd name="T56" fmla="*/ 2147483647 w 271"/>
              <a:gd name="T57" fmla="*/ 0 h 72"/>
              <a:gd name="T58" fmla="*/ 2147483647 w 271"/>
              <a:gd name="T59" fmla="*/ 2147483647 h 72"/>
              <a:gd name="T60" fmla="*/ 2147483647 w 271"/>
              <a:gd name="T61" fmla="*/ 2147483647 h 72"/>
              <a:gd name="T62" fmla="*/ 2147483647 w 271"/>
              <a:gd name="T63" fmla="*/ 2147483647 h 72"/>
              <a:gd name="T64" fmla="*/ 2147483647 w 271"/>
              <a:gd name="T65" fmla="*/ 2147483647 h 72"/>
              <a:gd name="T66" fmla="*/ 2147483647 w 271"/>
              <a:gd name="T67" fmla="*/ 2147483647 h 72"/>
              <a:gd name="T68" fmla="*/ 2147483647 w 271"/>
              <a:gd name="T69" fmla="*/ 2147483647 h 72"/>
              <a:gd name="T70" fmla="*/ 2147483647 w 271"/>
              <a:gd name="T71" fmla="*/ 2147483647 h 72"/>
              <a:gd name="T72" fmla="*/ 2147483647 w 271"/>
              <a:gd name="T73" fmla="*/ 2147483647 h 72"/>
              <a:gd name="T74" fmla="*/ 2147483647 w 271"/>
              <a:gd name="T75" fmla="*/ 2147483647 h 72"/>
              <a:gd name="T76" fmla="*/ 2147483647 w 271"/>
              <a:gd name="T77" fmla="*/ 2147483647 h 72"/>
              <a:gd name="T78" fmla="*/ 2147483647 w 271"/>
              <a:gd name="T79" fmla="*/ 2147483647 h 72"/>
              <a:gd name="T80" fmla="*/ 2147483647 w 271"/>
              <a:gd name="T81" fmla="*/ 2147483647 h 72"/>
              <a:gd name="T82" fmla="*/ 2147483647 w 271"/>
              <a:gd name="T83" fmla="*/ 2147483647 h 72"/>
              <a:gd name="T84" fmla="*/ 2147483647 w 271"/>
              <a:gd name="T85" fmla="*/ 2147483647 h 72"/>
              <a:gd name="T86" fmla="*/ 2147483647 w 271"/>
              <a:gd name="T87" fmla="*/ 2147483647 h 72"/>
              <a:gd name="T88" fmla="*/ 2147483647 w 271"/>
              <a:gd name="T89" fmla="*/ 2147483647 h 72"/>
              <a:gd name="T90" fmla="*/ 2147483647 w 271"/>
              <a:gd name="T91" fmla="*/ 2147483647 h 72"/>
              <a:gd name="T92" fmla="*/ 2147483647 w 271"/>
              <a:gd name="T93" fmla="*/ 2147483647 h 72"/>
              <a:gd name="T94" fmla="*/ 2147483647 w 271"/>
              <a:gd name="T95" fmla="*/ 2147483647 h 72"/>
              <a:gd name="T96" fmla="*/ 2147483647 w 271"/>
              <a:gd name="T97" fmla="*/ 2147483647 h 72"/>
              <a:gd name="T98" fmla="*/ 2147483647 w 271"/>
              <a:gd name="T99" fmla="*/ 2147483647 h 72"/>
              <a:gd name="T100" fmla="*/ 2147483647 w 271"/>
              <a:gd name="T101" fmla="*/ 2147483647 h 72"/>
              <a:gd name="T102" fmla="*/ 2147483647 w 271"/>
              <a:gd name="T103" fmla="*/ 2147483647 h 72"/>
              <a:gd name="T104" fmla="*/ 2147483647 w 271"/>
              <a:gd name="T105" fmla="*/ 2147483647 h 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71" h="72">
                <a:moveTo>
                  <a:pt x="261" y="54"/>
                </a:moveTo>
                <a:lnTo>
                  <a:pt x="261" y="63"/>
                </a:lnTo>
                <a:lnTo>
                  <a:pt x="271" y="63"/>
                </a:lnTo>
                <a:lnTo>
                  <a:pt x="261" y="72"/>
                </a:lnTo>
                <a:lnTo>
                  <a:pt x="241" y="72"/>
                </a:lnTo>
                <a:lnTo>
                  <a:pt x="221" y="72"/>
                </a:lnTo>
                <a:lnTo>
                  <a:pt x="211" y="72"/>
                </a:lnTo>
                <a:lnTo>
                  <a:pt x="201" y="72"/>
                </a:lnTo>
                <a:lnTo>
                  <a:pt x="181" y="72"/>
                </a:lnTo>
                <a:lnTo>
                  <a:pt x="161" y="72"/>
                </a:lnTo>
                <a:lnTo>
                  <a:pt x="151" y="72"/>
                </a:lnTo>
                <a:lnTo>
                  <a:pt x="141" y="72"/>
                </a:lnTo>
                <a:lnTo>
                  <a:pt x="131" y="72"/>
                </a:lnTo>
                <a:lnTo>
                  <a:pt x="121" y="72"/>
                </a:lnTo>
                <a:lnTo>
                  <a:pt x="110" y="72"/>
                </a:lnTo>
                <a:lnTo>
                  <a:pt x="90" y="72"/>
                </a:lnTo>
                <a:lnTo>
                  <a:pt x="70" y="63"/>
                </a:lnTo>
                <a:lnTo>
                  <a:pt x="60" y="54"/>
                </a:lnTo>
                <a:lnTo>
                  <a:pt x="70" y="54"/>
                </a:lnTo>
                <a:lnTo>
                  <a:pt x="70" y="45"/>
                </a:lnTo>
                <a:lnTo>
                  <a:pt x="60" y="45"/>
                </a:lnTo>
                <a:lnTo>
                  <a:pt x="50" y="27"/>
                </a:lnTo>
                <a:lnTo>
                  <a:pt x="50" y="18"/>
                </a:lnTo>
                <a:lnTo>
                  <a:pt x="40" y="27"/>
                </a:lnTo>
                <a:lnTo>
                  <a:pt x="20" y="18"/>
                </a:lnTo>
                <a:lnTo>
                  <a:pt x="10" y="9"/>
                </a:lnTo>
                <a:lnTo>
                  <a:pt x="0" y="9"/>
                </a:lnTo>
                <a:lnTo>
                  <a:pt x="10" y="9"/>
                </a:lnTo>
                <a:lnTo>
                  <a:pt x="10" y="0"/>
                </a:lnTo>
                <a:lnTo>
                  <a:pt x="40" y="9"/>
                </a:lnTo>
                <a:lnTo>
                  <a:pt x="60" y="18"/>
                </a:lnTo>
                <a:lnTo>
                  <a:pt x="70" y="18"/>
                </a:lnTo>
                <a:lnTo>
                  <a:pt x="70" y="9"/>
                </a:lnTo>
                <a:lnTo>
                  <a:pt x="80" y="9"/>
                </a:lnTo>
                <a:lnTo>
                  <a:pt x="80" y="18"/>
                </a:lnTo>
                <a:lnTo>
                  <a:pt x="100" y="27"/>
                </a:lnTo>
                <a:lnTo>
                  <a:pt x="110" y="27"/>
                </a:lnTo>
                <a:lnTo>
                  <a:pt x="90" y="27"/>
                </a:lnTo>
                <a:lnTo>
                  <a:pt x="80" y="27"/>
                </a:lnTo>
                <a:lnTo>
                  <a:pt x="90" y="45"/>
                </a:lnTo>
                <a:lnTo>
                  <a:pt x="100" y="45"/>
                </a:lnTo>
                <a:lnTo>
                  <a:pt x="110" y="45"/>
                </a:lnTo>
                <a:lnTo>
                  <a:pt x="131" y="45"/>
                </a:lnTo>
                <a:lnTo>
                  <a:pt x="141" y="54"/>
                </a:lnTo>
                <a:lnTo>
                  <a:pt x="151" y="54"/>
                </a:lnTo>
                <a:lnTo>
                  <a:pt x="171" y="45"/>
                </a:lnTo>
                <a:lnTo>
                  <a:pt x="201" y="45"/>
                </a:lnTo>
                <a:lnTo>
                  <a:pt x="221" y="45"/>
                </a:lnTo>
                <a:lnTo>
                  <a:pt x="241" y="45"/>
                </a:lnTo>
                <a:lnTo>
                  <a:pt x="251" y="45"/>
                </a:lnTo>
                <a:lnTo>
                  <a:pt x="271" y="54"/>
                </a:lnTo>
                <a:lnTo>
                  <a:pt x="261" y="54"/>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795" name="Freeform 608"/>
          <p:cNvSpPr>
            <a:spLocks/>
          </p:cNvSpPr>
          <p:nvPr/>
        </p:nvSpPr>
        <p:spPr bwMode="ltGray">
          <a:xfrm>
            <a:off x="2238376" y="2464079"/>
            <a:ext cx="61912" cy="39687"/>
          </a:xfrm>
          <a:custGeom>
            <a:avLst/>
            <a:gdLst>
              <a:gd name="T0" fmla="*/ 2147483647 w 50"/>
              <a:gd name="T1" fmla="*/ 2147483647 h 27"/>
              <a:gd name="T2" fmla="*/ 2147483647 w 50"/>
              <a:gd name="T3" fmla="*/ 0 h 27"/>
              <a:gd name="T4" fmla="*/ 2147483647 w 50"/>
              <a:gd name="T5" fmla="*/ 0 h 27"/>
              <a:gd name="T6" fmla="*/ 2147483647 w 50"/>
              <a:gd name="T7" fmla="*/ 0 h 27"/>
              <a:gd name="T8" fmla="*/ 2147483647 w 50"/>
              <a:gd name="T9" fmla="*/ 2147483647 h 27"/>
              <a:gd name="T10" fmla="*/ 2147483647 w 50"/>
              <a:gd name="T11" fmla="*/ 2147483647 h 27"/>
              <a:gd name="T12" fmla="*/ 2147483647 w 50"/>
              <a:gd name="T13" fmla="*/ 2147483647 h 27"/>
              <a:gd name="T14" fmla="*/ 2147483647 w 50"/>
              <a:gd name="T15" fmla="*/ 2147483647 h 27"/>
              <a:gd name="T16" fmla="*/ 2147483647 w 50"/>
              <a:gd name="T17" fmla="*/ 2147483647 h 27"/>
              <a:gd name="T18" fmla="*/ 0 w 50"/>
              <a:gd name="T19" fmla="*/ 2147483647 h 27"/>
              <a:gd name="T20" fmla="*/ 2147483647 w 50"/>
              <a:gd name="T21" fmla="*/ 2147483647 h 27"/>
              <a:gd name="T22" fmla="*/ 2147483647 w 50"/>
              <a:gd name="T23" fmla="*/ 2147483647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 h="27">
                <a:moveTo>
                  <a:pt x="10" y="9"/>
                </a:moveTo>
                <a:lnTo>
                  <a:pt x="10" y="0"/>
                </a:lnTo>
                <a:lnTo>
                  <a:pt x="30" y="0"/>
                </a:lnTo>
                <a:lnTo>
                  <a:pt x="40" y="0"/>
                </a:lnTo>
                <a:lnTo>
                  <a:pt x="40" y="9"/>
                </a:lnTo>
                <a:lnTo>
                  <a:pt x="50" y="18"/>
                </a:lnTo>
                <a:lnTo>
                  <a:pt x="40" y="27"/>
                </a:lnTo>
                <a:lnTo>
                  <a:pt x="30" y="27"/>
                </a:lnTo>
                <a:lnTo>
                  <a:pt x="10" y="18"/>
                </a:lnTo>
                <a:lnTo>
                  <a:pt x="0" y="18"/>
                </a:lnTo>
                <a:lnTo>
                  <a:pt x="10" y="9"/>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796" name="Freeform 609"/>
          <p:cNvSpPr>
            <a:spLocks/>
          </p:cNvSpPr>
          <p:nvPr/>
        </p:nvSpPr>
        <p:spPr bwMode="ltGray">
          <a:xfrm>
            <a:off x="2251076" y="2372004"/>
            <a:ext cx="49212" cy="12700"/>
          </a:xfrm>
          <a:custGeom>
            <a:avLst/>
            <a:gdLst>
              <a:gd name="T0" fmla="*/ 2147483647 w 40"/>
              <a:gd name="T1" fmla="*/ 0 h 9"/>
              <a:gd name="T2" fmla="*/ 2147483647 w 40"/>
              <a:gd name="T3" fmla="*/ 0 h 9"/>
              <a:gd name="T4" fmla="*/ 2147483647 w 40"/>
              <a:gd name="T5" fmla="*/ 2147483647 h 9"/>
              <a:gd name="T6" fmla="*/ 2147483647 w 40"/>
              <a:gd name="T7" fmla="*/ 2147483647 h 9"/>
              <a:gd name="T8" fmla="*/ 2147483647 w 40"/>
              <a:gd name="T9" fmla="*/ 2147483647 h 9"/>
              <a:gd name="T10" fmla="*/ 0 w 40"/>
              <a:gd name="T11" fmla="*/ 0 h 9"/>
              <a:gd name="T12" fmla="*/ 2147483647 w 40"/>
              <a:gd name="T13" fmla="*/ 0 h 9"/>
              <a:gd name="T14" fmla="*/ 2147483647 w 40"/>
              <a:gd name="T15" fmla="*/ 0 h 9"/>
              <a:gd name="T16" fmla="*/ 2147483647 w 40"/>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9">
                <a:moveTo>
                  <a:pt x="30" y="0"/>
                </a:moveTo>
                <a:lnTo>
                  <a:pt x="40" y="0"/>
                </a:lnTo>
                <a:lnTo>
                  <a:pt x="40" y="9"/>
                </a:lnTo>
                <a:lnTo>
                  <a:pt x="30" y="9"/>
                </a:lnTo>
                <a:lnTo>
                  <a:pt x="20" y="9"/>
                </a:lnTo>
                <a:lnTo>
                  <a:pt x="0" y="0"/>
                </a:lnTo>
                <a:lnTo>
                  <a:pt x="20" y="0"/>
                </a:lnTo>
                <a:lnTo>
                  <a:pt x="30" y="0"/>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797" name="Freeform 610"/>
          <p:cNvSpPr>
            <a:spLocks/>
          </p:cNvSpPr>
          <p:nvPr/>
        </p:nvSpPr>
        <p:spPr bwMode="ltGray">
          <a:xfrm>
            <a:off x="2251076" y="2372004"/>
            <a:ext cx="49212" cy="12700"/>
          </a:xfrm>
          <a:custGeom>
            <a:avLst/>
            <a:gdLst>
              <a:gd name="T0" fmla="*/ 2147483647 w 40"/>
              <a:gd name="T1" fmla="*/ 0 h 9"/>
              <a:gd name="T2" fmla="*/ 2147483647 w 40"/>
              <a:gd name="T3" fmla="*/ 0 h 9"/>
              <a:gd name="T4" fmla="*/ 2147483647 w 40"/>
              <a:gd name="T5" fmla="*/ 2147483647 h 9"/>
              <a:gd name="T6" fmla="*/ 2147483647 w 40"/>
              <a:gd name="T7" fmla="*/ 2147483647 h 9"/>
              <a:gd name="T8" fmla="*/ 2147483647 w 40"/>
              <a:gd name="T9" fmla="*/ 2147483647 h 9"/>
              <a:gd name="T10" fmla="*/ 0 w 40"/>
              <a:gd name="T11" fmla="*/ 0 h 9"/>
              <a:gd name="T12" fmla="*/ 2147483647 w 40"/>
              <a:gd name="T13" fmla="*/ 0 h 9"/>
              <a:gd name="T14" fmla="*/ 2147483647 w 40"/>
              <a:gd name="T15" fmla="*/ 0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 h="9">
                <a:moveTo>
                  <a:pt x="30" y="0"/>
                </a:moveTo>
                <a:lnTo>
                  <a:pt x="40" y="0"/>
                </a:lnTo>
                <a:lnTo>
                  <a:pt x="40" y="9"/>
                </a:lnTo>
                <a:lnTo>
                  <a:pt x="30" y="9"/>
                </a:lnTo>
                <a:lnTo>
                  <a:pt x="20" y="9"/>
                </a:lnTo>
                <a:lnTo>
                  <a:pt x="0" y="0"/>
                </a:lnTo>
                <a:lnTo>
                  <a:pt x="20" y="0"/>
                </a:lnTo>
                <a:lnTo>
                  <a:pt x="30" y="0"/>
                </a:lnTo>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798" name="Freeform 611"/>
          <p:cNvSpPr>
            <a:spLocks/>
          </p:cNvSpPr>
          <p:nvPr/>
        </p:nvSpPr>
        <p:spPr bwMode="ltGray">
          <a:xfrm>
            <a:off x="2203451" y="2319616"/>
            <a:ext cx="73025" cy="52388"/>
          </a:xfrm>
          <a:custGeom>
            <a:avLst/>
            <a:gdLst>
              <a:gd name="T0" fmla="*/ 2147483647 w 60"/>
              <a:gd name="T1" fmla="*/ 2147483647 h 36"/>
              <a:gd name="T2" fmla="*/ 2147483647 w 60"/>
              <a:gd name="T3" fmla="*/ 2147483647 h 36"/>
              <a:gd name="T4" fmla="*/ 2147483647 w 60"/>
              <a:gd name="T5" fmla="*/ 2147483647 h 36"/>
              <a:gd name="T6" fmla="*/ 0 w 60"/>
              <a:gd name="T7" fmla="*/ 2147483647 h 36"/>
              <a:gd name="T8" fmla="*/ 2147483647 w 60"/>
              <a:gd name="T9" fmla="*/ 0 h 36"/>
              <a:gd name="T10" fmla="*/ 2147483647 w 60"/>
              <a:gd name="T11" fmla="*/ 0 h 36"/>
              <a:gd name="T12" fmla="*/ 2147483647 w 60"/>
              <a:gd name="T13" fmla="*/ 2147483647 h 36"/>
              <a:gd name="T14" fmla="*/ 2147483647 w 60"/>
              <a:gd name="T15" fmla="*/ 2147483647 h 36"/>
              <a:gd name="T16" fmla="*/ 2147483647 w 60"/>
              <a:gd name="T17" fmla="*/ 2147483647 h 36"/>
              <a:gd name="T18" fmla="*/ 2147483647 w 60"/>
              <a:gd name="T19" fmla="*/ 2147483647 h 36"/>
              <a:gd name="T20" fmla="*/ 2147483647 w 60"/>
              <a:gd name="T21" fmla="*/ 2147483647 h 36"/>
              <a:gd name="T22" fmla="*/ 2147483647 w 60"/>
              <a:gd name="T23" fmla="*/ 2147483647 h 36"/>
              <a:gd name="T24" fmla="*/ 2147483647 w 60"/>
              <a:gd name="T25" fmla="*/ 2147483647 h 36"/>
              <a:gd name="T26" fmla="*/ 2147483647 w 60"/>
              <a:gd name="T27" fmla="*/ 2147483647 h 36"/>
              <a:gd name="T28" fmla="*/ 2147483647 w 60"/>
              <a:gd name="T29" fmla="*/ 2147483647 h 36"/>
              <a:gd name="T30" fmla="*/ 2147483647 w 60"/>
              <a:gd name="T31" fmla="*/ 2147483647 h 36"/>
              <a:gd name="T32" fmla="*/ 2147483647 w 60"/>
              <a:gd name="T33" fmla="*/ 214748364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36">
                <a:moveTo>
                  <a:pt x="20" y="36"/>
                </a:moveTo>
                <a:lnTo>
                  <a:pt x="20" y="27"/>
                </a:lnTo>
                <a:lnTo>
                  <a:pt x="10" y="18"/>
                </a:lnTo>
                <a:lnTo>
                  <a:pt x="0" y="9"/>
                </a:lnTo>
                <a:lnTo>
                  <a:pt x="10" y="0"/>
                </a:lnTo>
                <a:lnTo>
                  <a:pt x="20" y="0"/>
                </a:lnTo>
                <a:lnTo>
                  <a:pt x="20" y="9"/>
                </a:lnTo>
                <a:lnTo>
                  <a:pt x="30" y="9"/>
                </a:lnTo>
                <a:lnTo>
                  <a:pt x="40" y="9"/>
                </a:lnTo>
                <a:lnTo>
                  <a:pt x="50" y="9"/>
                </a:lnTo>
                <a:lnTo>
                  <a:pt x="60" y="18"/>
                </a:lnTo>
                <a:lnTo>
                  <a:pt x="50" y="18"/>
                </a:lnTo>
                <a:lnTo>
                  <a:pt x="50" y="27"/>
                </a:lnTo>
                <a:lnTo>
                  <a:pt x="60" y="36"/>
                </a:lnTo>
                <a:lnTo>
                  <a:pt x="40" y="36"/>
                </a:lnTo>
                <a:lnTo>
                  <a:pt x="20" y="36"/>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799" name="Freeform 612"/>
          <p:cNvSpPr>
            <a:spLocks/>
          </p:cNvSpPr>
          <p:nvPr/>
        </p:nvSpPr>
        <p:spPr bwMode="ltGray">
          <a:xfrm>
            <a:off x="2206626" y="2549804"/>
            <a:ext cx="25400" cy="15875"/>
          </a:xfrm>
          <a:custGeom>
            <a:avLst/>
            <a:gdLst>
              <a:gd name="T0" fmla="*/ 2147483647 w 20"/>
              <a:gd name="T1" fmla="*/ 0 h 9"/>
              <a:gd name="T2" fmla="*/ 2147483647 w 20"/>
              <a:gd name="T3" fmla="*/ 2147483647 h 9"/>
              <a:gd name="T4" fmla="*/ 2147483647 w 20"/>
              <a:gd name="T5" fmla="*/ 2147483647 h 9"/>
              <a:gd name="T6" fmla="*/ 0 w 20"/>
              <a:gd name="T7" fmla="*/ 0 h 9"/>
              <a:gd name="T8" fmla="*/ 2147483647 w 20"/>
              <a:gd name="T9" fmla="*/ 0 h 9"/>
              <a:gd name="T10" fmla="*/ 2147483647 w 20"/>
              <a:gd name="T11" fmla="*/ 0 h 9"/>
              <a:gd name="T12" fmla="*/ 2147483647 w 20"/>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20" y="0"/>
                </a:moveTo>
                <a:lnTo>
                  <a:pt x="20" y="9"/>
                </a:lnTo>
                <a:lnTo>
                  <a:pt x="10" y="9"/>
                </a:lnTo>
                <a:lnTo>
                  <a:pt x="0" y="0"/>
                </a:lnTo>
                <a:lnTo>
                  <a:pt x="10" y="0"/>
                </a:lnTo>
                <a:lnTo>
                  <a:pt x="20" y="0"/>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800" name="Freeform 613"/>
          <p:cNvSpPr>
            <a:spLocks/>
          </p:cNvSpPr>
          <p:nvPr/>
        </p:nvSpPr>
        <p:spPr bwMode="ltGray">
          <a:xfrm>
            <a:off x="2251076" y="2200554"/>
            <a:ext cx="198437" cy="158750"/>
          </a:xfrm>
          <a:custGeom>
            <a:avLst/>
            <a:gdLst>
              <a:gd name="T0" fmla="*/ 2147483647 w 161"/>
              <a:gd name="T1" fmla="*/ 2147483647 h 107"/>
              <a:gd name="T2" fmla="*/ 2147483647 w 161"/>
              <a:gd name="T3" fmla="*/ 2147483647 h 107"/>
              <a:gd name="T4" fmla="*/ 2147483647 w 161"/>
              <a:gd name="T5" fmla="*/ 2147483647 h 107"/>
              <a:gd name="T6" fmla="*/ 2147483647 w 161"/>
              <a:gd name="T7" fmla="*/ 2147483647 h 107"/>
              <a:gd name="T8" fmla="*/ 2147483647 w 161"/>
              <a:gd name="T9" fmla="*/ 2147483647 h 107"/>
              <a:gd name="T10" fmla="*/ 2147483647 w 161"/>
              <a:gd name="T11" fmla="*/ 2147483647 h 107"/>
              <a:gd name="T12" fmla="*/ 2147483647 w 161"/>
              <a:gd name="T13" fmla="*/ 2147483647 h 107"/>
              <a:gd name="T14" fmla="*/ 2147483647 w 161"/>
              <a:gd name="T15" fmla="*/ 2147483647 h 107"/>
              <a:gd name="T16" fmla="*/ 2147483647 w 161"/>
              <a:gd name="T17" fmla="*/ 2147483647 h 107"/>
              <a:gd name="T18" fmla="*/ 2147483647 w 161"/>
              <a:gd name="T19" fmla="*/ 2147483647 h 107"/>
              <a:gd name="T20" fmla="*/ 2147483647 w 161"/>
              <a:gd name="T21" fmla="*/ 2147483647 h 107"/>
              <a:gd name="T22" fmla="*/ 2147483647 w 161"/>
              <a:gd name="T23" fmla="*/ 2147483647 h 107"/>
              <a:gd name="T24" fmla="*/ 2147483647 w 161"/>
              <a:gd name="T25" fmla="*/ 2147483647 h 107"/>
              <a:gd name="T26" fmla="*/ 2147483647 w 161"/>
              <a:gd name="T27" fmla="*/ 2147483647 h 107"/>
              <a:gd name="T28" fmla="*/ 2147483647 w 161"/>
              <a:gd name="T29" fmla="*/ 2147483647 h 107"/>
              <a:gd name="T30" fmla="*/ 2147483647 w 161"/>
              <a:gd name="T31" fmla="*/ 2147483647 h 107"/>
              <a:gd name="T32" fmla="*/ 2147483647 w 161"/>
              <a:gd name="T33" fmla="*/ 2147483647 h 107"/>
              <a:gd name="T34" fmla="*/ 2147483647 w 161"/>
              <a:gd name="T35" fmla="*/ 2147483647 h 107"/>
              <a:gd name="T36" fmla="*/ 2147483647 w 161"/>
              <a:gd name="T37" fmla="*/ 2147483647 h 107"/>
              <a:gd name="T38" fmla="*/ 2147483647 w 161"/>
              <a:gd name="T39" fmla="*/ 2147483647 h 107"/>
              <a:gd name="T40" fmla="*/ 2147483647 w 161"/>
              <a:gd name="T41" fmla="*/ 2147483647 h 107"/>
              <a:gd name="T42" fmla="*/ 2147483647 w 161"/>
              <a:gd name="T43" fmla="*/ 2147483647 h 107"/>
              <a:gd name="T44" fmla="*/ 0 w 161"/>
              <a:gd name="T45" fmla="*/ 2147483647 h 107"/>
              <a:gd name="T46" fmla="*/ 2147483647 w 161"/>
              <a:gd name="T47" fmla="*/ 2147483647 h 107"/>
              <a:gd name="T48" fmla="*/ 2147483647 w 161"/>
              <a:gd name="T49" fmla="*/ 2147483647 h 107"/>
              <a:gd name="T50" fmla="*/ 0 w 161"/>
              <a:gd name="T51" fmla="*/ 2147483647 h 107"/>
              <a:gd name="T52" fmla="*/ 2147483647 w 161"/>
              <a:gd name="T53" fmla="*/ 2147483647 h 107"/>
              <a:gd name="T54" fmla="*/ 2147483647 w 161"/>
              <a:gd name="T55" fmla="*/ 2147483647 h 107"/>
              <a:gd name="T56" fmla="*/ 2147483647 w 161"/>
              <a:gd name="T57" fmla="*/ 2147483647 h 107"/>
              <a:gd name="T58" fmla="*/ 2147483647 w 161"/>
              <a:gd name="T59" fmla="*/ 2147483647 h 107"/>
              <a:gd name="T60" fmla="*/ 2147483647 w 161"/>
              <a:gd name="T61" fmla="*/ 2147483647 h 107"/>
              <a:gd name="T62" fmla="*/ 2147483647 w 161"/>
              <a:gd name="T63" fmla="*/ 2147483647 h 107"/>
              <a:gd name="T64" fmla="*/ 2147483647 w 161"/>
              <a:gd name="T65" fmla="*/ 0 h 107"/>
              <a:gd name="T66" fmla="*/ 2147483647 w 161"/>
              <a:gd name="T67" fmla="*/ 0 h 107"/>
              <a:gd name="T68" fmla="*/ 2147483647 w 161"/>
              <a:gd name="T69" fmla="*/ 2147483647 h 107"/>
              <a:gd name="T70" fmla="*/ 2147483647 w 161"/>
              <a:gd name="T71" fmla="*/ 2147483647 h 107"/>
              <a:gd name="T72" fmla="*/ 2147483647 w 161"/>
              <a:gd name="T73" fmla="*/ 2147483647 h 107"/>
              <a:gd name="T74" fmla="*/ 2147483647 w 161"/>
              <a:gd name="T75" fmla="*/ 2147483647 h 1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1" h="107">
                <a:moveTo>
                  <a:pt x="111" y="45"/>
                </a:moveTo>
                <a:lnTo>
                  <a:pt x="121" y="45"/>
                </a:lnTo>
                <a:lnTo>
                  <a:pt x="121" y="36"/>
                </a:lnTo>
                <a:lnTo>
                  <a:pt x="131" y="36"/>
                </a:lnTo>
                <a:lnTo>
                  <a:pt x="131" y="45"/>
                </a:lnTo>
                <a:lnTo>
                  <a:pt x="131" y="54"/>
                </a:lnTo>
                <a:lnTo>
                  <a:pt x="141" y="54"/>
                </a:lnTo>
                <a:lnTo>
                  <a:pt x="151" y="54"/>
                </a:lnTo>
                <a:lnTo>
                  <a:pt x="161" y="63"/>
                </a:lnTo>
                <a:lnTo>
                  <a:pt x="161" y="71"/>
                </a:lnTo>
                <a:lnTo>
                  <a:pt x="141" y="80"/>
                </a:lnTo>
                <a:lnTo>
                  <a:pt x="131" y="89"/>
                </a:lnTo>
                <a:lnTo>
                  <a:pt x="121" y="89"/>
                </a:lnTo>
                <a:lnTo>
                  <a:pt x="121" y="80"/>
                </a:lnTo>
                <a:lnTo>
                  <a:pt x="121" y="89"/>
                </a:lnTo>
                <a:lnTo>
                  <a:pt x="111" y="89"/>
                </a:lnTo>
                <a:lnTo>
                  <a:pt x="121" y="89"/>
                </a:lnTo>
                <a:lnTo>
                  <a:pt x="121" y="98"/>
                </a:lnTo>
                <a:lnTo>
                  <a:pt x="111" y="98"/>
                </a:lnTo>
                <a:lnTo>
                  <a:pt x="111" y="107"/>
                </a:lnTo>
                <a:lnTo>
                  <a:pt x="100" y="98"/>
                </a:lnTo>
                <a:lnTo>
                  <a:pt x="100" y="89"/>
                </a:lnTo>
                <a:lnTo>
                  <a:pt x="90" y="98"/>
                </a:lnTo>
                <a:lnTo>
                  <a:pt x="90" y="107"/>
                </a:lnTo>
                <a:lnTo>
                  <a:pt x="80" y="107"/>
                </a:lnTo>
                <a:lnTo>
                  <a:pt x="70" y="107"/>
                </a:lnTo>
                <a:lnTo>
                  <a:pt x="60" y="98"/>
                </a:lnTo>
                <a:lnTo>
                  <a:pt x="60" y="89"/>
                </a:lnTo>
                <a:lnTo>
                  <a:pt x="40" y="89"/>
                </a:lnTo>
                <a:lnTo>
                  <a:pt x="40" y="80"/>
                </a:lnTo>
                <a:lnTo>
                  <a:pt x="50" y="71"/>
                </a:lnTo>
                <a:lnTo>
                  <a:pt x="60" y="71"/>
                </a:lnTo>
                <a:lnTo>
                  <a:pt x="80" y="71"/>
                </a:lnTo>
                <a:lnTo>
                  <a:pt x="70" y="71"/>
                </a:lnTo>
                <a:lnTo>
                  <a:pt x="60" y="63"/>
                </a:lnTo>
                <a:lnTo>
                  <a:pt x="50" y="63"/>
                </a:lnTo>
                <a:lnTo>
                  <a:pt x="50" y="71"/>
                </a:lnTo>
                <a:lnTo>
                  <a:pt x="40" y="71"/>
                </a:lnTo>
                <a:lnTo>
                  <a:pt x="30" y="63"/>
                </a:lnTo>
                <a:lnTo>
                  <a:pt x="30" y="71"/>
                </a:lnTo>
                <a:lnTo>
                  <a:pt x="20" y="63"/>
                </a:lnTo>
                <a:lnTo>
                  <a:pt x="30" y="63"/>
                </a:lnTo>
                <a:lnTo>
                  <a:pt x="30" y="54"/>
                </a:lnTo>
                <a:lnTo>
                  <a:pt x="20" y="54"/>
                </a:lnTo>
                <a:lnTo>
                  <a:pt x="0" y="54"/>
                </a:lnTo>
                <a:lnTo>
                  <a:pt x="0" y="45"/>
                </a:lnTo>
                <a:lnTo>
                  <a:pt x="10" y="45"/>
                </a:lnTo>
                <a:lnTo>
                  <a:pt x="20" y="45"/>
                </a:lnTo>
                <a:lnTo>
                  <a:pt x="30" y="45"/>
                </a:lnTo>
                <a:lnTo>
                  <a:pt x="20" y="36"/>
                </a:lnTo>
                <a:lnTo>
                  <a:pt x="10" y="36"/>
                </a:lnTo>
                <a:lnTo>
                  <a:pt x="0" y="27"/>
                </a:lnTo>
                <a:lnTo>
                  <a:pt x="10" y="27"/>
                </a:lnTo>
                <a:lnTo>
                  <a:pt x="20" y="27"/>
                </a:lnTo>
                <a:lnTo>
                  <a:pt x="30" y="27"/>
                </a:lnTo>
                <a:lnTo>
                  <a:pt x="40" y="27"/>
                </a:lnTo>
                <a:lnTo>
                  <a:pt x="30" y="27"/>
                </a:lnTo>
                <a:lnTo>
                  <a:pt x="20" y="27"/>
                </a:lnTo>
                <a:lnTo>
                  <a:pt x="20" y="18"/>
                </a:lnTo>
                <a:lnTo>
                  <a:pt x="30" y="9"/>
                </a:lnTo>
                <a:lnTo>
                  <a:pt x="30" y="18"/>
                </a:lnTo>
                <a:lnTo>
                  <a:pt x="40" y="18"/>
                </a:lnTo>
                <a:lnTo>
                  <a:pt x="50" y="18"/>
                </a:lnTo>
                <a:lnTo>
                  <a:pt x="40" y="9"/>
                </a:lnTo>
                <a:lnTo>
                  <a:pt x="30" y="9"/>
                </a:lnTo>
                <a:lnTo>
                  <a:pt x="30" y="0"/>
                </a:lnTo>
                <a:lnTo>
                  <a:pt x="40" y="0"/>
                </a:lnTo>
                <a:lnTo>
                  <a:pt x="60" y="0"/>
                </a:lnTo>
                <a:lnTo>
                  <a:pt x="60" y="9"/>
                </a:lnTo>
                <a:lnTo>
                  <a:pt x="70" y="18"/>
                </a:lnTo>
                <a:lnTo>
                  <a:pt x="70" y="27"/>
                </a:lnTo>
                <a:lnTo>
                  <a:pt x="80" y="27"/>
                </a:lnTo>
                <a:lnTo>
                  <a:pt x="90" y="27"/>
                </a:lnTo>
                <a:lnTo>
                  <a:pt x="100" y="27"/>
                </a:lnTo>
                <a:lnTo>
                  <a:pt x="111" y="36"/>
                </a:lnTo>
                <a:lnTo>
                  <a:pt x="111" y="45"/>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801" name="Freeform 614"/>
          <p:cNvSpPr>
            <a:spLocks/>
          </p:cNvSpPr>
          <p:nvPr/>
        </p:nvSpPr>
        <p:spPr bwMode="ltGray">
          <a:xfrm>
            <a:off x="2622551" y="2754591"/>
            <a:ext cx="36512" cy="26988"/>
          </a:xfrm>
          <a:custGeom>
            <a:avLst/>
            <a:gdLst>
              <a:gd name="T0" fmla="*/ 2147483647 w 30"/>
              <a:gd name="T1" fmla="*/ 2147483647 h 18"/>
              <a:gd name="T2" fmla="*/ 2147483647 w 30"/>
              <a:gd name="T3" fmla="*/ 2147483647 h 18"/>
              <a:gd name="T4" fmla="*/ 0 w 30"/>
              <a:gd name="T5" fmla="*/ 2147483647 h 18"/>
              <a:gd name="T6" fmla="*/ 0 w 30"/>
              <a:gd name="T7" fmla="*/ 2147483647 h 18"/>
              <a:gd name="T8" fmla="*/ 0 w 30"/>
              <a:gd name="T9" fmla="*/ 0 h 18"/>
              <a:gd name="T10" fmla="*/ 2147483647 w 30"/>
              <a:gd name="T11" fmla="*/ 0 h 18"/>
              <a:gd name="T12" fmla="*/ 2147483647 w 30"/>
              <a:gd name="T13" fmla="*/ 2147483647 h 18"/>
              <a:gd name="T14" fmla="*/ 2147483647 w 30"/>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18">
                <a:moveTo>
                  <a:pt x="30" y="9"/>
                </a:moveTo>
                <a:lnTo>
                  <a:pt x="10" y="18"/>
                </a:lnTo>
                <a:lnTo>
                  <a:pt x="0" y="18"/>
                </a:lnTo>
                <a:lnTo>
                  <a:pt x="0" y="9"/>
                </a:lnTo>
                <a:lnTo>
                  <a:pt x="0" y="0"/>
                </a:lnTo>
                <a:lnTo>
                  <a:pt x="20" y="0"/>
                </a:lnTo>
                <a:lnTo>
                  <a:pt x="30" y="9"/>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802" name="Freeform 615"/>
          <p:cNvSpPr>
            <a:spLocks/>
          </p:cNvSpPr>
          <p:nvPr/>
        </p:nvSpPr>
        <p:spPr bwMode="ltGray">
          <a:xfrm>
            <a:off x="2535238" y="2545041"/>
            <a:ext cx="100013" cy="36513"/>
          </a:xfrm>
          <a:custGeom>
            <a:avLst/>
            <a:gdLst>
              <a:gd name="T0" fmla="*/ 2147483647 w 80"/>
              <a:gd name="T1" fmla="*/ 2147483647 h 26"/>
              <a:gd name="T2" fmla="*/ 2147483647 w 80"/>
              <a:gd name="T3" fmla="*/ 2147483647 h 26"/>
              <a:gd name="T4" fmla="*/ 2147483647 w 80"/>
              <a:gd name="T5" fmla="*/ 2147483647 h 26"/>
              <a:gd name="T6" fmla="*/ 2147483647 w 80"/>
              <a:gd name="T7" fmla="*/ 2147483647 h 26"/>
              <a:gd name="T8" fmla="*/ 0 w 80"/>
              <a:gd name="T9" fmla="*/ 2147483647 h 26"/>
              <a:gd name="T10" fmla="*/ 0 w 80"/>
              <a:gd name="T11" fmla="*/ 0 h 26"/>
              <a:gd name="T12" fmla="*/ 2147483647 w 80"/>
              <a:gd name="T13" fmla="*/ 0 h 26"/>
              <a:gd name="T14" fmla="*/ 2147483647 w 80"/>
              <a:gd name="T15" fmla="*/ 0 h 26"/>
              <a:gd name="T16" fmla="*/ 2147483647 w 80"/>
              <a:gd name="T17" fmla="*/ 0 h 26"/>
              <a:gd name="T18" fmla="*/ 2147483647 w 80"/>
              <a:gd name="T19" fmla="*/ 0 h 26"/>
              <a:gd name="T20" fmla="*/ 2147483647 w 80"/>
              <a:gd name="T21" fmla="*/ 2147483647 h 26"/>
              <a:gd name="T22" fmla="*/ 2147483647 w 80"/>
              <a:gd name="T23" fmla="*/ 2147483647 h 26"/>
              <a:gd name="T24" fmla="*/ 2147483647 w 80"/>
              <a:gd name="T25" fmla="*/ 2147483647 h 26"/>
              <a:gd name="T26" fmla="*/ 2147483647 w 80"/>
              <a:gd name="T27" fmla="*/ 2147483647 h 26"/>
              <a:gd name="T28" fmla="*/ 2147483647 w 80"/>
              <a:gd name="T29" fmla="*/ 2147483647 h 26"/>
              <a:gd name="T30" fmla="*/ 2147483647 w 80"/>
              <a:gd name="T31" fmla="*/ 2147483647 h 26"/>
              <a:gd name="T32" fmla="*/ 2147483647 w 80"/>
              <a:gd name="T33" fmla="*/ 2147483647 h 26"/>
              <a:gd name="T34" fmla="*/ 2147483647 w 80"/>
              <a:gd name="T35" fmla="*/ 2147483647 h 26"/>
              <a:gd name="T36" fmla="*/ 2147483647 w 80"/>
              <a:gd name="T37" fmla="*/ 2147483647 h 26"/>
              <a:gd name="T38" fmla="*/ 2147483647 w 80"/>
              <a:gd name="T39" fmla="*/ 2147483647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26">
                <a:moveTo>
                  <a:pt x="30" y="26"/>
                </a:moveTo>
                <a:lnTo>
                  <a:pt x="20" y="26"/>
                </a:lnTo>
                <a:lnTo>
                  <a:pt x="20" y="17"/>
                </a:lnTo>
                <a:lnTo>
                  <a:pt x="10" y="8"/>
                </a:lnTo>
                <a:lnTo>
                  <a:pt x="0" y="8"/>
                </a:lnTo>
                <a:lnTo>
                  <a:pt x="0" y="0"/>
                </a:lnTo>
                <a:lnTo>
                  <a:pt x="10" y="0"/>
                </a:lnTo>
                <a:lnTo>
                  <a:pt x="30" y="0"/>
                </a:lnTo>
                <a:lnTo>
                  <a:pt x="40" y="0"/>
                </a:lnTo>
                <a:lnTo>
                  <a:pt x="60" y="0"/>
                </a:lnTo>
                <a:lnTo>
                  <a:pt x="70" y="8"/>
                </a:lnTo>
                <a:lnTo>
                  <a:pt x="80" y="17"/>
                </a:lnTo>
                <a:lnTo>
                  <a:pt x="70" y="17"/>
                </a:lnTo>
                <a:lnTo>
                  <a:pt x="70" y="26"/>
                </a:lnTo>
                <a:lnTo>
                  <a:pt x="60" y="26"/>
                </a:lnTo>
                <a:lnTo>
                  <a:pt x="50" y="17"/>
                </a:lnTo>
                <a:lnTo>
                  <a:pt x="50" y="26"/>
                </a:lnTo>
                <a:lnTo>
                  <a:pt x="40" y="26"/>
                </a:lnTo>
                <a:lnTo>
                  <a:pt x="30" y="26"/>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803" name="Freeform 616"/>
          <p:cNvSpPr>
            <a:spLocks/>
          </p:cNvSpPr>
          <p:nvPr/>
        </p:nvSpPr>
        <p:spPr bwMode="ltGray">
          <a:xfrm>
            <a:off x="2659063" y="2754591"/>
            <a:ext cx="25400" cy="14288"/>
          </a:xfrm>
          <a:custGeom>
            <a:avLst/>
            <a:gdLst>
              <a:gd name="T0" fmla="*/ 2147483647 w 21"/>
              <a:gd name="T1" fmla="*/ 2147483647 h 9"/>
              <a:gd name="T2" fmla="*/ 0 w 21"/>
              <a:gd name="T3" fmla="*/ 2147483647 h 9"/>
              <a:gd name="T4" fmla="*/ 0 w 21"/>
              <a:gd name="T5" fmla="*/ 0 h 9"/>
              <a:gd name="T6" fmla="*/ 2147483647 w 21"/>
              <a:gd name="T7" fmla="*/ 0 h 9"/>
              <a:gd name="T8" fmla="*/ 2147483647 w 21"/>
              <a:gd name="T9" fmla="*/ 2147483647 h 9"/>
              <a:gd name="T10" fmla="*/ 2147483647 w 21"/>
              <a:gd name="T11" fmla="*/ 2147483647 h 9"/>
              <a:gd name="T12" fmla="*/ 2147483647 w 21"/>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9">
                <a:moveTo>
                  <a:pt x="10" y="9"/>
                </a:moveTo>
                <a:lnTo>
                  <a:pt x="0" y="9"/>
                </a:lnTo>
                <a:lnTo>
                  <a:pt x="0" y="0"/>
                </a:lnTo>
                <a:lnTo>
                  <a:pt x="10" y="0"/>
                </a:lnTo>
                <a:lnTo>
                  <a:pt x="21" y="9"/>
                </a:lnTo>
                <a:lnTo>
                  <a:pt x="10" y="9"/>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804" name="Freeform 617"/>
          <p:cNvSpPr>
            <a:spLocks/>
          </p:cNvSpPr>
          <p:nvPr/>
        </p:nvSpPr>
        <p:spPr bwMode="ltGray">
          <a:xfrm>
            <a:off x="2659063" y="2754591"/>
            <a:ext cx="25400" cy="14288"/>
          </a:xfrm>
          <a:custGeom>
            <a:avLst/>
            <a:gdLst>
              <a:gd name="T0" fmla="*/ 2147483647 w 21"/>
              <a:gd name="T1" fmla="*/ 2147483647 h 9"/>
              <a:gd name="T2" fmla="*/ 0 w 21"/>
              <a:gd name="T3" fmla="*/ 2147483647 h 9"/>
              <a:gd name="T4" fmla="*/ 0 w 21"/>
              <a:gd name="T5" fmla="*/ 0 h 9"/>
              <a:gd name="T6" fmla="*/ 2147483647 w 21"/>
              <a:gd name="T7" fmla="*/ 0 h 9"/>
              <a:gd name="T8" fmla="*/ 2147483647 w 21"/>
              <a:gd name="T9" fmla="*/ 2147483647 h 9"/>
              <a:gd name="T10" fmla="*/ 2147483647 w 21"/>
              <a:gd name="T11" fmla="*/ 2147483647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9">
                <a:moveTo>
                  <a:pt x="10" y="9"/>
                </a:moveTo>
                <a:lnTo>
                  <a:pt x="0" y="9"/>
                </a:lnTo>
                <a:lnTo>
                  <a:pt x="0" y="0"/>
                </a:lnTo>
                <a:lnTo>
                  <a:pt x="10" y="0"/>
                </a:lnTo>
                <a:lnTo>
                  <a:pt x="21" y="9"/>
                </a:lnTo>
                <a:lnTo>
                  <a:pt x="10" y="9"/>
                </a:lnTo>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805" name="Freeform 618"/>
          <p:cNvSpPr>
            <a:spLocks/>
          </p:cNvSpPr>
          <p:nvPr/>
        </p:nvSpPr>
        <p:spPr bwMode="ltGray">
          <a:xfrm>
            <a:off x="2573338" y="2714904"/>
            <a:ext cx="9525" cy="1587"/>
          </a:xfrm>
          <a:custGeom>
            <a:avLst/>
            <a:gdLst>
              <a:gd name="T0" fmla="*/ 0 w 10"/>
              <a:gd name="T1" fmla="*/ 0 h 1286"/>
              <a:gd name="T2" fmla="*/ 2147483647 w 10"/>
              <a:gd name="T3" fmla="*/ 0 h 1286"/>
              <a:gd name="T4" fmla="*/ 0 w 10"/>
              <a:gd name="T5" fmla="*/ 0 h 1286"/>
              <a:gd name="T6" fmla="*/ 0 w 10"/>
              <a:gd name="T7" fmla="*/ 0 h 12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286">
                <a:moveTo>
                  <a:pt x="0" y="0"/>
                </a:moveTo>
                <a:lnTo>
                  <a:pt x="10" y="0"/>
                </a:lnTo>
                <a:lnTo>
                  <a:pt x="0" y="0"/>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806" name="Freeform 619"/>
          <p:cNvSpPr>
            <a:spLocks/>
          </p:cNvSpPr>
          <p:nvPr/>
        </p:nvSpPr>
        <p:spPr bwMode="ltGray">
          <a:xfrm>
            <a:off x="2573338" y="2714904"/>
            <a:ext cx="9525" cy="1587"/>
          </a:xfrm>
          <a:custGeom>
            <a:avLst/>
            <a:gdLst>
              <a:gd name="T0" fmla="*/ 0 w 10"/>
              <a:gd name="T1" fmla="*/ 0 h 1286"/>
              <a:gd name="T2" fmla="*/ 2147483647 w 10"/>
              <a:gd name="T3" fmla="*/ 0 h 1286"/>
              <a:gd name="T4" fmla="*/ 0 w 10"/>
              <a:gd name="T5" fmla="*/ 0 h 1286"/>
              <a:gd name="T6" fmla="*/ 0 60000 65536"/>
              <a:gd name="T7" fmla="*/ 0 60000 65536"/>
              <a:gd name="T8" fmla="*/ 0 60000 65536"/>
            </a:gdLst>
            <a:ahLst/>
            <a:cxnLst>
              <a:cxn ang="T6">
                <a:pos x="T0" y="T1"/>
              </a:cxn>
              <a:cxn ang="T7">
                <a:pos x="T2" y="T3"/>
              </a:cxn>
              <a:cxn ang="T8">
                <a:pos x="T4" y="T5"/>
              </a:cxn>
            </a:cxnLst>
            <a:rect l="0" t="0" r="r" b="b"/>
            <a:pathLst>
              <a:path w="10" h="1286">
                <a:moveTo>
                  <a:pt x="0" y="0"/>
                </a:moveTo>
                <a:lnTo>
                  <a:pt x="10" y="0"/>
                </a:lnTo>
                <a:lnTo>
                  <a:pt x="0" y="0"/>
                </a:lnTo>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807" name="Freeform 620"/>
          <p:cNvSpPr>
            <a:spLocks/>
          </p:cNvSpPr>
          <p:nvPr/>
        </p:nvSpPr>
        <p:spPr bwMode="ltGray">
          <a:xfrm>
            <a:off x="2362201" y="2545041"/>
            <a:ext cx="557212" cy="407988"/>
          </a:xfrm>
          <a:custGeom>
            <a:avLst/>
            <a:gdLst>
              <a:gd name="T0" fmla="*/ 2147483647 w 452"/>
              <a:gd name="T1" fmla="*/ 2147483647 h 277"/>
              <a:gd name="T2" fmla="*/ 2147483647 w 452"/>
              <a:gd name="T3" fmla="*/ 2147483647 h 277"/>
              <a:gd name="T4" fmla="*/ 2147483647 w 452"/>
              <a:gd name="T5" fmla="*/ 2147483647 h 277"/>
              <a:gd name="T6" fmla="*/ 2147483647 w 452"/>
              <a:gd name="T7" fmla="*/ 2147483647 h 277"/>
              <a:gd name="T8" fmla="*/ 2147483647 w 452"/>
              <a:gd name="T9" fmla="*/ 2147483647 h 277"/>
              <a:gd name="T10" fmla="*/ 2147483647 w 452"/>
              <a:gd name="T11" fmla="*/ 2147483647 h 277"/>
              <a:gd name="T12" fmla="*/ 2147483647 w 452"/>
              <a:gd name="T13" fmla="*/ 2147483647 h 277"/>
              <a:gd name="T14" fmla="*/ 2147483647 w 452"/>
              <a:gd name="T15" fmla="*/ 2147483647 h 277"/>
              <a:gd name="T16" fmla="*/ 2147483647 w 452"/>
              <a:gd name="T17" fmla="*/ 2147483647 h 277"/>
              <a:gd name="T18" fmla="*/ 2147483647 w 452"/>
              <a:gd name="T19" fmla="*/ 2147483647 h 277"/>
              <a:gd name="T20" fmla="*/ 2147483647 w 452"/>
              <a:gd name="T21" fmla="*/ 2147483647 h 277"/>
              <a:gd name="T22" fmla="*/ 2147483647 w 452"/>
              <a:gd name="T23" fmla="*/ 2147483647 h 277"/>
              <a:gd name="T24" fmla="*/ 2147483647 w 452"/>
              <a:gd name="T25" fmla="*/ 2147483647 h 277"/>
              <a:gd name="T26" fmla="*/ 2147483647 w 452"/>
              <a:gd name="T27" fmla="*/ 2147483647 h 277"/>
              <a:gd name="T28" fmla="*/ 2147483647 w 452"/>
              <a:gd name="T29" fmla="*/ 2147483647 h 277"/>
              <a:gd name="T30" fmla="*/ 2147483647 w 452"/>
              <a:gd name="T31" fmla="*/ 2147483647 h 277"/>
              <a:gd name="T32" fmla="*/ 2147483647 w 452"/>
              <a:gd name="T33" fmla="*/ 2147483647 h 277"/>
              <a:gd name="T34" fmla="*/ 2147483647 w 452"/>
              <a:gd name="T35" fmla="*/ 2147483647 h 277"/>
              <a:gd name="T36" fmla="*/ 2147483647 w 452"/>
              <a:gd name="T37" fmla="*/ 2147483647 h 277"/>
              <a:gd name="T38" fmla="*/ 2147483647 w 452"/>
              <a:gd name="T39" fmla="*/ 2147483647 h 277"/>
              <a:gd name="T40" fmla="*/ 2147483647 w 452"/>
              <a:gd name="T41" fmla="*/ 2147483647 h 277"/>
              <a:gd name="T42" fmla="*/ 2147483647 w 452"/>
              <a:gd name="T43" fmla="*/ 2147483647 h 277"/>
              <a:gd name="T44" fmla="*/ 2147483647 w 452"/>
              <a:gd name="T45" fmla="*/ 2147483647 h 277"/>
              <a:gd name="T46" fmla="*/ 2147483647 w 452"/>
              <a:gd name="T47" fmla="*/ 2147483647 h 277"/>
              <a:gd name="T48" fmla="*/ 2147483647 w 452"/>
              <a:gd name="T49" fmla="*/ 2147483647 h 277"/>
              <a:gd name="T50" fmla="*/ 2147483647 w 452"/>
              <a:gd name="T51" fmla="*/ 2147483647 h 277"/>
              <a:gd name="T52" fmla="*/ 2147483647 w 452"/>
              <a:gd name="T53" fmla="*/ 2147483647 h 277"/>
              <a:gd name="T54" fmla="*/ 2147483647 w 452"/>
              <a:gd name="T55" fmla="*/ 2147483647 h 277"/>
              <a:gd name="T56" fmla="*/ 2147483647 w 452"/>
              <a:gd name="T57" fmla="*/ 2147483647 h 277"/>
              <a:gd name="T58" fmla="*/ 2147483647 w 452"/>
              <a:gd name="T59" fmla="*/ 2147483647 h 277"/>
              <a:gd name="T60" fmla="*/ 2147483647 w 452"/>
              <a:gd name="T61" fmla="*/ 2147483647 h 277"/>
              <a:gd name="T62" fmla="*/ 0 w 452"/>
              <a:gd name="T63" fmla="*/ 2147483647 h 277"/>
              <a:gd name="T64" fmla="*/ 2147483647 w 452"/>
              <a:gd name="T65" fmla="*/ 2147483647 h 277"/>
              <a:gd name="T66" fmla="*/ 2147483647 w 452"/>
              <a:gd name="T67" fmla="*/ 0 h 277"/>
              <a:gd name="T68" fmla="*/ 2147483647 w 452"/>
              <a:gd name="T69" fmla="*/ 2147483647 h 277"/>
              <a:gd name="T70" fmla="*/ 2147483647 w 452"/>
              <a:gd name="T71" fmla="*/ 2147483647 h 277"/>
              <a:gd name="T72" fmla="*/ 2147483647 w 452"/>
              <a:gd name="T73" fmla="*/ 2147483647 h 277"/>
              <a:gd name="T74" fmla="*/ 2147483647 w 452"/>
              <a:gd name="T75" fmla="*/ 0 h 277"/>
              <a:gd name="T76" fmla="*/ 2147483647 w 452"/>
              <a:gd name="T77" fmla="*/ 2147483647 h 277"/>
              <a:gd name="T78" fmla="*/ 2147483647 w 452"/>
              <a:gd name="T79" fmla="*/ 2147483647 h 277"/>
              <a:gd name="T80" fmla="*/ 2147483647 w 452"/>
              <a:gd name="T81" fmla="*/ 2147483647 h 277"/>
              <a:gd name="T82" fmla="*/ 2147483647 w 452"/>
              <a:gd name="T83" fmla="*/ 2147483647 h 277"/>
              <a:gd name="T84" fmla="*/ 2147483647 w 452"/>
              <a:gd name="T85" fmla="*/ 2147483647 h 277"/>
              <a:gd name="T86" fmla="*/ 2147483647 w 452"/>
              <a:gd name="T87" fmla="*/ 2147483647 h 277"/>
              <a:gd name="T88" fmla="*/ 2147483647 w 452"/>
              <a:gd name="T89" fmla="*/ 2147483647 h 277"/>
              <a:gd name="T90" fmla="*/ 2147483647 w 452"/>
              <a:gd name="T91" fmla="*/ 2147483647 h 277"/>
              <a:gd name="T92" fmla="*/ 2147483647 w 452"/>
              <a:gd name="T93" fmla="*/ 2147483647 h 277"/>
              <a:gd name="T94" fmla="*/ 2147483647 w 452"/>
              <a:gd name="T95" fmla="*/ 2147483647 h 277"/>
              <a:gd name="T96" fmla="*/ 2147483647 w 452"/>
              <a:gd name="T97" fmla="*/ 2147483647 h 277"/>
              <a:gd name="T98" fmla="*/ 2147483647 w 452"/>
              <a:gd name="T99" fmla="*/ 2147483647 h 277"/>
              <a:gd name="T100" fmla="*/ 2147483647 w 452"/>
              <a:gd name="T101" fmla="*/ 2147483647 h 277"/>
              <a:gd name="T102" fmla="*/ 2147483647 w 452"/>
              <a:gd name="T103" fmla="*/ 2147483647 h 277"/>
              <a:gd name="T104" fmla="*/ 2147483647 w 452"/>
              <a:gd name="T105" fmla="*/ 2147483647 h 277"/>
              <a:gd name="T106" fmla="*/ 2147483647 w 452"/>
              <a:gd name="T107" fmla="*/ 2147483647 h 277"/>
              <a:gd name="T108" fmla="*/ 2147483647 w 452"/>
              <a:gd name="T109" fmla="*/ 2147483647 h 2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2" h="277">
                <a:moveTo>
                  <a:pt x="422" y="196"/>
                </a:moveTo>
                <a:lnTo>
                  <a:pt x="422" y="205"/>
                </a:lnTo>
                <a:lnTo>
                  <a:pt x="412" y="205"/>
                </a:lnTo>
                <a:lnTo>
                  <a:pt x="392" y="205"/>
                </a:lnTo>
                <a:lnTo>
                  <a:pt x="382" y="187"/>
                </a:lnTo>
                <a:lnTo>
                  <a:pt x="362" y="179"/>
                </a:lnTo>
                <a:lnTo>
                  <a:pt x="352" y="179"/>
                </a:lnTo>
                <a:lnTo>
                  <a:pt x="352" y="187"/>
                </a:lnTo>
                <a:lnTo>
                  <a:pt x="362" y="187"/>
                </a:lnTo>
                <a:lnTo>
                  <a:pt x="352" y="187"/>
                </a:lnTo>
                <a:lnTo>
                  <a:pt x="352" y="196"/>
                </a:lnTo>
                <a:lnTo>
                  <a:pt x="362" y="196"/>
                </a:lnTo>
                <a:lnTo>
                  <a:pt x="362" y="205"/>
                </a:lnTo>
                <a:lnTo>
                  <a:pt x="372" y="205"/>
                </a:lnTo>
                <a:lnTo>
                  <a:pt x="382" y="205"/>
                </a:lnTo>
                <a:lnTo>
                  <a:pt x="382" y="214"/>
                </a:lnTo>
                <a:lnTo>
                  <a:pt x="392" y="214"/>
                </a:lnTo>
                <a:lnTo>
                  <a:pt x="402" y="214"/>
                </a:lnTo>
                <a:lnTo>
                  <a:pt x="402" y="223"/>
                </a:lnTo>
                <a:lnTo>
                  <a:pt x="402" y="232"/>
                </a:lnTo>
                <a:lnTo>
                  <a:pt x="402" y="241"/>
                </a:lnTo>
                <a:lnTo>
                  <a:pt x="402" y="250"/>
                </a:lnTo>
                <a:lnTo>
                  <a:pt x="402" y="259"/>
                </a:lnTo>
                <a:lnTo>
                  <a:pt x="382" y="250"/>
                </a:lnTo>
                <a:lnTo>
                  <a:pt x="362" y="241"/>
                </a:lnTo>
                <a:lnTo>
                  <a:pt x="342" y="232"/>
                </a:lnTo>
                <a:lnTo>
                  <a:pt x="352" y="250"/>
                </a:lnTo>
                <a:lnTo>
                  <a:pt x="372" y="259"/>
                </a:lnTo>
                <a:lnTo>
                  <a:pt x="372" y="268"/>
                </a:lnTo>
                <a:lnTo>
                  <a:pt x="372" y="277"/>
                </a:lnTo>
                <a:lnTo>
                  <a:pt x="372" y="268"/>
                </a:lnTo>
                <a:lnTo>
                  <a:pt x="352" y="259"/>
                </a:lnTo>
                <a:lnTo>
                  <a:pt x="342" y="259"/>
                </a:lnTo>
                <a:lnTo>
                  <a:pt x="332" y="259"/>
                </a:lnTo>
                <a:lnTo>
                  <a:pt x="302" y="259"/>
                </a:lnTo>
                <a:lnTo>
                  <a:pt x="292" y="250"/>
                </a:lnTo>
                <a:lnTo>
                  <a:pt x="292" y="232"/>
                </a:lnTo>
                <a:lnTo>
                  <a:pt x="272" y="232"/>
                </a:lnTo>
                <a:lnTo>
                  <a:pt x="262" y="223"/>
                </a:lnTo>
                <a:lnTo>
                  <a:pt x="241" y="214"/>
                </a:lnTo>
                <a:lnTo>
                  <a:pt x="241" y="223"/>
                </a:lnTo>
                <a:lnTo>
                  <a:pt x="231" y="214"/>
                </a:lnTo>
                <a:lnTo>
                  <a:pt x="221" y="214"/>
                </a:lnTo>
                <a:lnTo>
                  <a:pt x="211" y="223"/>
                </a:lnTo>
                <a:lnTo>
                  <a:pt x="191" y="214"/>
                </a:lnTo>
                <a:lnTo>
                  <a:pt x="191" y="205"/>
                </a:lnTo>
                <a:lnTo>
                  <a:pt x="201" y="205"/>
                </a:lnTo>
                <a:lnTo>
                  <a:pt x="211" y="205"/>
                </a:lnTo>
                <a:lnTo>
                  <a:pt x="221" y="205"/>
                </a:lnTo>
                <a:lnTo>
                  <a:pt x="231" y="205"/>
                </a:lnTo>
                <a:lnTo>
                  <a:pt x="241" y="205"/>
                </a:lnTo>
                <a:lnTo>
                  <a:pt x="251" y="205"/>
                </a:lnTo>
                <a:lnTo>
                  <a:pt x="262" y="196"/>
                </a:lnTo>
                <a:lnTo>
                  <a:pt x="251" y="196"/>
                </a:lnTo>
                <a:lnTo>
                  <a:pt x="251" y="187"/>
                </a:lnTo>
                <a:lnTo>
                  <a:pt x="241" y="187"/>
                </a:lnTo>
                <a:lnTo>
                  <a:pt x="251" y="179"/>
                </a:lnTo>
                <a:lnTo>
                  <a:pt x="262" y="179"/>
                </a:lnTo>
                <a:lnTo>
                  <a:pt x="272" y="179"/>
                </a:lnTo>
                <a:lnTo>
                  <a:pt x="272" y="170"/>
                </a:lnTo>
                <a:lnTo>
                  <a:pt x="272" y="161"/>
                </a:lnTo>
                <a:lnTo>
                  <a:pt x="272" y="143"/>
                </a:lnTo>
                <a:lnTo>
                  <a:pt x="251" y="125"/>
                </a:lnTo>
                <a:lnTo>
                  <a:pt x="231" y="116"/>
                </a:lnTo>
                <a:lnTo>
                  <a:pt x="231" y="125"/>
                </a:lnTo>
                <a:lnTo>
                  <a:pt x="221" y="125"/>
                </a:lnTo>
                <a:lnTo>
                  <a:pt x="211" y="125"/>
                </a:lnTo>
                <a:lnTo>
                  <a:pt x="211" y="116"/>
                </a:lnTo>
                <a:lnTo>
                  <a:pt x="221" y="116"/>
                </a:lnTo>
                <a:lnTo>
                  <a:pt x="211" y="107"/>
                </a:lnTo>
                <a:lnTo>
                  <a:pt x="201" y="89"/>
                </a:lnTo>
                <a:lnTo>
                  <a:pt x="181" y="89"/>
                </a:lnTo>
                <a:lnTo>
                  <a:pt x="171" y="89"/>
                </a:lnTo>
                <a:lnTo>
                  <a:pt x="171" y="98"/>
                </a:lnTo>
                <a:lnTo>
                  <a:pt x="161" y="107"/>
                </a:lnTo>
                <a:lnTo>
                  <a:pt x="151" y="107"/>
                </a:lnTo>
                <a:lnTo>
                  <a:pt x="151" y="98"/>
                </a:lnTo>
                <a:lnTo>
                  <a:pt x="131" y="89"/>
                </a:lnTo>
                <a:lnTo>
                  <a:pt x="101" y="98"/>
                </a:lnTo>
                <a:lnTo>
                  <a:pt x="71" y="98"/>
                </a:lnTo>
                <a:lnTo>
                  <a:pt x="71" y="89"/>
                </a:lnTo>
                <a:lnTo>
                  <a:pt x="61" y="89"/>
                </a:lnTo>
                <a:lnTo>
                  <a:pt x="51" y="89"/>
                </a:lnTo>
                <a:lnTo>
                  <a:pt x="41" y="89"/>
                </a:lnTo>
                <a:lnTo>
                  <a:pt x="31" y="89"/>
                </a:lnTo>
                <a:lnTo>
                  <a:pt x="21" y="80"/>
                </a:lnTo>
                <a:lnTo>
                  <a:pt x="10" y="71"/>
                </a:lnTo>
                <a:lnTo>
                  <a:pt x="21" y="71"/>
                </a:lnTo>
                <a:lnTo>
                  <a:pt x="31" y="71"/>
                </a:lnTo>
                <a:lnTo>
                  <a:pt x="41" y="71"/>
                </a:lnTo>
                <a:lnTo>
                  <a:pt x="41" y="62"/>
                </a:lnTo>
                <a:lnTo>
                  <a:pt x="31" y="62"/>
                </a:lnTo>
                <a:lnTo>
                  <a:pt x="10" y="62"/>
                </a:lnTo>
                <a:lnTo>
                  <a:pt x="10" y="53"/>
                </a:lnTo>
                <a:lnTo>
                  <a:pt x="0" y="53"/>
                </a:lnTo>
                <a:lnTo>
                  <a:pt x="10" y="35"/>
                </a:lnTo>
                <a:lnTo>
                  <a:pt x="10" y="26"/>
                </a:lnTo>
                <a:lnTo>
                  <a:pt x="10" y="17"/>
                </a:lnTo>
                <a:lnTo>
                  <a:pt x="31" y="0"/>
                </a:lnTo>
                <a:lnTo>
                  <a:pt x="41" y="0"/>
                </a:lnTo>
                <a:lnTo>
                  <a:pt x="61" y="0"/>
                </a:lnTo>
                <a:lnTo>
                  <a:pt x="71" y="0"/>
                </a:lnTo>
                <a:lnTo>
                  <a:pt x="71" y="8"/>
                </a:lnTo>
                <a:lnTo>
                  <a:pt x="61" y="17"/>
                </a:lnTo>
                <a:lnTo>
                  <a:pt x="51" y="26"/>
                </a:lnTo>
                <a:lnTo>
                  <a:pt x="51" y="35"/>
                </a:lnTo>
                <a:lnTo>
                  <a:pt x="61" y="35"/>
                </a:lnTo>
                <a:lnTo>
                  <a:pt x="61" y="44"/>
                </a:lnTo>
                <a:lnTo>
                  <a:pt x="71" y="44"/>
                </a:lnTo>
                <a:lnTo>
                  <a:pt x="71" y="35"/>
                </a:lnTo>
                <a:lnTo>
                  <a:pt x="71" y="26"/>
                </a:lnTo>
                <a:lnTo>
                  <a:pt x="81" y="8"/>
                </a:lnTo>
                <a:lnTo>
                  <a:pt x="111" y="0"/>
                </a:lnTo>
                <a:lnTo>
                  <a:pt x="131" y="0"/>
                </a:lnTo>
                <a:lnTo>
                  <a:pt x="141" y="0"/>
                </a:lnTo>
                <a:lnTo>
                  <a:pt x="141" y="17"/>
                </a:lnTo>
                <a:lnTo>
                  <a:pt x="151" y="35"/>
                </a:lnTo>
                <a:lnTo>
                  <a:pt x="161" y="35"/>
                </a:lnTo>
                <a:lnTo>
                  <a:pt x="171" y="35"/>
                </a:lnTo>
                <a:lnTo>
                  <a:pt x="181" y="35"/>
                </a:lnTo>
                <a:lnTo>
                  <a:pt x="191" y="35"/>
                </a:lnTo>
                <a:lnTo>
                  <a:pt x="201" y="26"/>
                </a:lnTo>
                <a:lnTo>
                  <a:pt x="211" y="26"/>
                </a:lnTo>
                <a:lnTo>
                  <a:pt x="221" y="35"/>
                </a:lnTo>
                <a:lnTo>
                  <a:pt x="241" y="35"/>
                </a:lnTo>
                <a:lnTo>
                  <a:pt x="241" y="44"/>
                </a:lnTo>
                <a:lnTo>
                  <a:pt x="251" y="53"/>
                </a:lnTo>
                <a:lnTo>
                  <a:pt x="272" y="62"/>
                </a:lnTo>
                <a:lnTo>
                  <a:pt x="282" y="62"/>
                </a:lnTo>
                <a:lnTo>
                  <a:pt x="292" y="62"/>
                </a:lnTo>
                <a:lnTo>
                  <a:pt x="302" y="62"/>
                </a:lnTo>
                <a:lnTo>
                  <a:pt x="312" y="71"/>
                </a:lnTo>
                <a:lnTo>
                  <a:pt x="332" y="80"/>
                </a:lnTo>
                <a:lnTo>
                  <a:pt x="342" y="80"/>
                </a:lnTo>
                <a:lnTo>
                  <a:pt x="342" y="89"/>
                </a:lnTo>
                <a:lnTo>
                  <a:pt x="352" y="89"/>
                </a:lnTo>
                <a:lnTo>
                  <a:pt x="362" y="89"/>
                </a:lnTo>
                <a:lnTo>
                  <a:pt x="372" y="98"/>
                </a:lnTo>
                <a:lnTo>
                  <a:pt x="362" y="98"/>
                </a:lnTo>
                <a:lnTo>
                  <a:pt x="352" y="107"/>
                </a:lnTo>
                <a:lnTo>
                  <a:pt x="342" y="107"/>
                </a:lnTo>
                <a:lnTo>
                  <a:pt x="352" y="107"/>
                </a:lnTo>
                <a:lnTo>
                  <a:pt x="362" y="107"/>
                </a:lnTo>
                <a:lnTo>
                  <a:pt x="372" y="107"/>
                </a:lnTo>
                <a:lnTo>
                  <a:pt x="372" y="116"/>
                </a:lnTo>
                <a:lnTo>
                  <a:pt x="362" y="116"/>
                </a:lnTo>
                <a:lnTo>
                  <a:pt x="352" y="125"/>
                </a:lnTo>
                <a:lnTo>
                  <a:pt x="362" y="125"/>
                </a:lnTo>
                <a:lnTo>
                  <a:pt x="372" y="125"/>
                </a:lnTo>
                <a:lnTo>
                  <a:pt x="372" y="134"/>
                </a:lnTo>
                <a:lnTo>
                  <a:pt x="382" y="143"/>
                </a:lnTo>
                <a:lnTo>
                  <a:pt x="392" y="152"/>
                </a:lnTo>
                <a:lnTo>
                  <a:pt x="402" y="152"/>
                </a:lnTo>
                <a:lnTo>
                  <a:pt x="402" y="161"/>
                </a:lnTo>
                <a:lnTo>
                  <a:pt x="412" y="161"/>
                </a:lnTo>
                <a:lnTo>
                  <a:pt x="422" y="161"/>
                </a:lnTo>
                <a:lnTo>
                  <a:pt x="432" y="170"/>
                </a:lnTo>
                <a:lnTo>
                  <a:pt x="442" y="170"/>
                </a:lnTo>
                <a:lnTo>
                  <a:pt x="442" y="179"/>
                </a:lnTo>
                <a:lnTo>
                  <a:pt x="452" y="179"/>
                </a:lnTo>
                <a:lnTo>
                  <a:pt x="442" y="179"/>
                </a:lnTo>
                <a:lnTo>
                  <a:pt x="442" y="187"/>
                </a:lnTo>
                <a:lnTo>
                  <a:pt x="442" y="196"/>
                </a:lnTo>
                <a:lnTo>
                  <a:pt x="432" y="196"/>
                </a:lnTo>
                <a:lnTo>
                  <a:pt x="422" y="196"/>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808" name="Freeform 621"/>
          <p:cNvSpPr>
            <a:spLocks/>
          </p:cNvSpPr>
          <p:nvPr/>
        </p:nvSpPr>
        <p:spPr bwMode="ltGray">
          <a:xfrm>
            <a:off x="2324101" y="2108479"/>
            <a:ext cx="595312" cy="328612"/>
          </a:xfrm>
          <a:custGeom>
            <a:avLst/>
            <a:gdLst>
              <a:gd name="T0" fmla="*/ 2147483647 w 482"/>
              <a:gd name="T1" fmla="*/ 2147483647 h 224"/>
              <a:gd name="T2" fmla="*/ 2147483647 w 482"/>
              <a:gd name="T3" fmla="*/ 2147483647 h 224"/>
              <a:gd name="T4" fmla="*/ 2147483647 w 482"/>
              <a:gd name="T5" fmla="*/ 2147483647 h 224"/>
              <a:gd name="T6" fmla="*/ 2147483647 w 482"/>
              <a:gd name="T7" fmla="*/ 2147483647 h 224"/>
              <a:gd name="T8" fmla="*/ 2147483647 w 482"/>
              <a:gd name="T9" fmla="*/ 2147483647 h 224"/>
              <a:gd name="T10" fmla="*/ 2147483647 w 482"/>
              <a:gd name="T11" fmla="*/ 2147483647 h 224"/>
              <a:gd name="T12" fmla="*/ 2147483647 w 482"/>
              <a:gd name="T13" fmla="*/ 2147483647 h 224"/>
              <a:gd name="T14" fmla="*/ 2147483647 w 482"/>
              <a:gd name="T15" fmla="*/ 2147483647 h 224"/>
              <a:gd name="T16" fmla="*/ 2147483647 w 482"/>
              <a:gd name="T17" fmla="*/ 2147483647 h 224"/>
              <a:gd name="T18" fmla="*/ 2147483647 w 482"/>
              <a:gd name="T19" fmla="*/ 2147483647 h 224"/>
              <a:gd name="T20" fmla="*/ 2147483647 w 482"/>
              <a:gd name="T21" fmla="*/ 2147483647 h 224"/>
              <a:gd name="T22" fmla="*/ 2147483647 w 482"/>
              <a:gd name="T23" fmla="*/ 2147483647 h 224"/>
              <a:gd name="T24" fmla="*/ 2147483647 w 482"/>
              <a:gd name="T25" fmla="*/ 2147483647 h 224"/>
              <a:gd name="T26" fmla="*/ 2147483647 w 482"/>
              <a:gd name="T27" fmla="*/ 2147483647 h 224"/>
              <a:gd name="T28" fmla="*/ 2147483647 w 482"/>
              <a:gd name="T29" fmla="*/ 2147483647 h 224"/>
              <a:gd name="T30" fmla="*/ 2147483647 w 482"/>
              <a:gd name="T31" fmla="*/ 2147483647 h 224"/>
              <a:gd name="T32" fmla="*/ 2147483647 w 482"/>
              <a:gd name="T33" fmla="*/ 2147483647 h 224"/>
              <a:gd name="T34" fmla="*/ 2147483647 w 482"/>
              <a:gd name="T35" fmla="*/ 2147483647 h 224"/>
              <a:gd name="T36" fmla="*/ 2147483647 w 482"/>
              <a:gd name="T37" fmla="*/ 2147483647 h 224"/>
              <a:gd name="T38" fmla="*/ 2147483647 w 482"/>
              <a:gd name="T39" fmla="*/ 2147483647 h 224"/>
              <a:gd name="T40" fmla="*/ 2147483647 w 482"/>
              <a:gd name="T41" fmla="*/ 2147483647 h 224"/>
              <a:gd name="T42" fmla="*/ 2147483647 w 482"/>
              <a:gd name="T43" fmla="*/ 2147483647 h 224"/>
              <a:gd name="T44" fmla="*/ 2147483647 w 482"/>
              <a:gd name="T45" fmla="*/ 2147483647 h 224"/>
              <a:gd name="T46" fmla="*/ 2147483647 w 482"/>
              <a:gd name="T47" fmla="*/ 2147483647 h 224"/>
              <a:gd name="T48" fmla="*/ 2147483647 w 482"/>
              <a:gd name="T49" fmla="*/ 2147483647 h 224"/>
              <a:gd name="T50" fmla="*/ 2147483647 w 482"/>
              <a:gd name="T51" fmla="*/ 2147483647 h 224"/>
              <a:gd name="T52" fmla="*/ 2147483647 w 482"/>
              <a:gd name="T53" fmla="*/ 2147483647 h 224"/>
              <a:gd name="T54" fmla="*/ 2147483647 w 482"/>
              <a:gd name="T55" fmla="*/ 2147483647 h 224"/>
              <a:gd name="T56" fmla="*/ 2147483647 w 482"/>
              <a:gd name="T57" fmla="*/ 2147483647 h 224"/>
              <a:gd name="T58" fmla="*/ 2147483647 w 482"/>
              <a:gd name="T59" fmla="*/ 2147483647 h 224"/>
              <a:gd name="T60" fmla="*/ 2147483647 w 482"/>
              <a:gd name="T61" fmla="*/ 2147483647 h 224"/>
              <a:gd name="T62" fmla="*/ 2147483647 w 482"/>
              <a:gd name="T63" fmla="*/ 2147483647 h 224"/>
              <a:gd name="T64" fmla="*/ 2147483647 w 482"/>
              <a:gd name="T65" fmla="*/ 2147483647 h 224"/>
              <a:gd name="T66" fmla="*/ 2147483647 w 482"/>
              <a:gd name="T67" fmla="*/ 2147483647 h 224"/>
              <a:gd name="T68" fmla="*/ 2147483647 w 482"/>
              <a:gd name="T69" fmla="*/ 2147483647 h 224"/>
              <a:gd name="T70" fmla="*/ 2147483647 w 482"/>
              <a:gd name="T71" fmla="*/ 2147483647 h 224"/>
              <a:gd name="T72" fmla="*/ 2147483647 w 482"/>
              <a:gd name="T73" fmla="*/ 2147483647 h 224"/>
              <a:gd name="T74" fmla="*/ 2147483647 w 482"/>
              <a:gd name="T75" fmla="*/ 2147483647 h 224"/>
              <a:gd name="T76" fmla="*/ 2147483647 w 482"/>
              <a:gd name="T77" fmla="*/ 2147483647 h 224"/>
              <a:gd name="T78" fmla="*/ 2147483647 w 482"/>
              <a:gd name="T79" fmla="*/ 2147483647 h 224"/>
              <a:gd name="T80" fmla="*/ 2147483647 w 482"/>
              <a:gd name="T81" fmla="*/ 2147483647 h 224"/>
              <a:gd name="T82" fmla="*/ 2147483647 w 482"/>
              <a:gd name="T83" fmla="*/ 2147483647 h 224"/>
              <a:gd name="T84" fmla="*/ 2147483647 w 482"/>
              <a:gd name="T85" fmla="*/ 2147483647 h 224"/>
              <a:gd name="T86" fmla="*/ 2147483647 w 482"/>
              <a:gd name="T87" fmla="*/ 2147483647 h 224"/>
              <a:gd name="T88" fmla="*/ 2147483647 w 482"/>
              <a:gd name="T89" fmla="*/ 2147483647 h 224"/>
              <a:gd name="T90" fmla="*/ 2147483647 w 482"/>
              <a:gd name="T91" fmla="*/ 2147483647 h 224"/>
              <a:gd name="T92" fmla="*/ 2147483647 w 482"/>
              <a:gd name="T93" fmla="*/ 2147483647 h 224"/>
              <a:gd name="T94" fmla="*/ 2147483647 w 482"/>
              <a:gd name="T95" fmla="*/ 2147483647 h 224"/>
              <a:gd name="T96" fmla="*/ 2147483647 w 482"/>
              <a:gd name="T97" fmla="*/ 2147483647 h 224"/>
              <a:gd name="T98" fmla="*/ 2147483647 w 482"/>
              <a:gd name="T99" fmla="*/ 0 h 224"/>
              <a:gd name="T100" fmla="*/ 2147483647 w 482"/>
              <a:gd name="T101" fmla="*/ 2147483647 h 224"/>
              <a:gd name="T102" fmla="*/ 2147483647 w 482"/>
              <a:gd name="T103" fmla="*/ 0 h 224"/>
              <a:gd name="T104" fmla="*/ 2147483647 w 482"/>
              <a:gd name="T105" fmla="*/ 0 h 224"/>
              <a:gd name="T106" fmla="*/ 2147483647 w 482"/>
              <a:gd name="T107" fmla="*/ 2147483647 h 2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82" h="224">
                <a:moveTo>
                  <a:pt x="402" y="9"/>
                </a:moveTo>
                <a:lnTo>
                  <a:pt x="392" y="18"/>
                </a:lnTo>
                <a:lnTo>
                  <a:pt x="382" y="18"/>
                </a:lnTo>
                <a:lnTo>
                  <a:pt x="402" y="18"/>
                </a:lnTo>
                <a:lnTo>
                  <a:pt x="412" y="9"/>
                </a:lnTo>
                <a:lnTo>
                  <a:pt x="432" y="9"/>
                </a:lnTo>
                <a:lnTo>
                  <a:pt x="442" y="18"/>
                </a:lnTo>
                <a:lnTo>
                  <a:pt x="462" y="27"/>
                </a:lnTo>
                <a:lnTo>
                  <a:pt x="472" y="27"/>
                </a:lnTo>
                <a:lnTo>
                  <a:pt x="482" y="27"/>
                </a:lnTo>
                <a:lnTo>
                  <a:pt x="482" y="36"/>
                </a:lnTo>
                <a:lnTo>
                  <a:pt x="472" y="36"/>
                </a:lnTo>
                <a:lnTo>
                  <a:pt x="442" y="45"/>
                </a:lnTo>
                <a:lnTo>
                  <a:pt x="422" y="54"/>
                </a:lnTo>
                <a:lnTo>
                  <a:pt x="392" y="63"/>
                </a:lnTo>
                <a:lnTo>
                  <a:pt x="402" y="63"/>
                </a:lnTo>
                <a:lnTo>
                  <a:pt x="422" y="63"/>
                </a:lnTo>
                <a:lnTo>
                  <a:pt x="432" y="63"/>
                </a:lnTo>
                <a:lnTo>
                  <a:pt x="412" y="72"/>
                </a:lnTo>
                <a:lnTo>
                  <a:pt x="392" y="81"/>
                </a:lnTo>
                <a:lnTo>
                  <a:pt x="372" y="90"/>
                </a:lnTo>
                <a:lnTo>
                  <a:pt x="352" y="90"/>
                </a:lnTo>
                <a:lnTo>
                  <a:pt x="332" y="108"/>
                </a:lnTo>
                <a:lnTo>
                  <a:pt x="322" y="117"/>
                </a:lnTo>
                <a:lnTo>
                  <a:pt x="312" y="117"/>
                </a:lnTo>
                <a:lnTo>
                  <a:pt x="302" y="117"/>
                </a:lnTo>
                <a:lnTo>
                  <a:pt x="292" y="117"/>
                </a:lnTo>
                <a:lnTo>
                  <a:pt x="271" y="126"/>
                </a:lnTo>
                <a:lnTo>
                  <a:pt x="261" y="134"/>
                </a:lnTo>
                <a:lnTo>
                  <a:pt x="271" y="134"/>
                </a:lnTo>
                <a:lnTo>
                  <a:pt x="271" y="143"/>
                </a:lnTo>
                <a:lnTo>
                  <a:pt x="261" y="143"/>
                </a:lnTo>
                <a:lnTo>
                  <a:pt x="271" y="152"/>
                </a:lnTo>
                <a:lnTo>
                  <a:pt x="261" y="161"/>
                </a:lnTo>
                <a:lnTo>
                  <a:pt x="251" y="170"/>
                </a:lnTo>
                <a:lnTo>
                  <a:pt x="241" y="179"/>
                </a:lnTo>
                <a:lnTo>
                  <a:pt x="231" y="179"/>
                </a:lnTo>
                <a:lnTo>
                  <a:pt x="221" y="179"/>
                </a:lnTo>
                <a:lnTo>
                  <a:pt x="221" y="188"/>
                </a:lnTo>
                <a:lnTo>
                  <a:pt x="201" y="197"/>
                </a:lnTo>
                <a:lnTo>
                  <a:pt x="201" y="206"/>
                </a:lnTo>
                <a:lnTo>
                  <a:pt x="211" y="206"/>
                </a:lnTo>
                <a:lnTo>
                  <a:pt x="221" y="206"/>
                </a:lnTo>
                <a:lnTo>
                  <a:pt x="211" y="215"/>
                </a:lnTo>
                <a:lnTo>
                  <a:pt x="201" y="224"/>
                </a:lnTo>
                <a:lnTo>
                  <a:pt x="181" y="224"/>
                </a:lnTo>
                <a:lnTo>
                  <a:pt x="171" y="224"/>
                </a:lnTo>
                <a:lnTo>
                  <a:pt x="161" y="215"/>
                </a:lnTo>
                <a:lnTo>
                  <a:pt x="141" y="215"/>
                </a:lnTo>
                <a:lnTo>
                  <a:pt x="121" y="215"/>
                </a:lnTo>
                <a:lnTo>
                  <a:pt x="111" y="215"/>
                </a:lnTo>
                <a:lnTo>
                  <a:pt x="111" y="224"/>
                </a:lnTo>
                <a:lnTo>
                  <a:pt x="101" y="224"/>
                </a:lnTo>
                <a:lnTo>
                  <a:pt x="91" y="224"/>
                </a:lnTo>
                <a:lnTo>
                  <a:pt x="71" y="215"/>
                </a:lnTo>
                <a:lnTo>
                  <a:pt x="51" y="215"/>
                </a:lnTo>
                <a:lnTo>
                  <a:pt x="40" y="215"/>
                </a:lnTo>
                <a:lnTo>
                  <a:pt x="51" y="206"/>
                </a:lnTo>
                <a:lnTo>
                  <a:pt x="71" y="197"/>
                </a:lnTo>
                <a:lnTo>
                  <a:pt x="81" y="197"/>
                </a:lnTo>
                <a:lnTo>
                  <a:pt x="71" y="188"/>
                </a:lnTo>
                <a:lnTo>
                  <a:pt x="61" y="179"/>
                </a:lnTo>
                <a:lnTo>
                  <a:pt x="71" y="179"/>
                </a:lnTo>
                <a:lnTo>
                  <a:pt x="91" y="179"/>
                </a:lnTo>
                <a:lnTo>
                  <a:pt x="101" y="179"/>
                </a:lnTo>
                <a:lnTo>
                  <a:pt x="111" y="188"/>
                </a:lnTo>
                <a:lnTo>
                  <a:pt x="121" y="188"/>
                </a:lnTo>
                <a:lnTo>
                  <a:pt x="111" y="179"/>
                </a:lnTo>
                <a:lnTo>
                  <a:pt x="101" y="179"/>
                </a:lnTo>
                <a:lnTo>
                  <a:pt x="101" y="170"/>
                </a:lnTo>
                <a:lnTo>
                  <a:pt x="91" y="170"/>
                </a:lnTo>
                <a:lnTo>
                  <a:pt x="81" y="170"/>
                </a:lnTo>
                <a:lnTo>
                  <a:pt x="71" y="170"/>
                </a:lnTo>
                <a:lnTo>
                  <a:pt x="71" y="161"/>
                </a:lnTo>
                <a:lnTo>
                  <a:pt x="71" y="152"/>
                </a:lnTo>
                <a:lnTo>
                  <a:pt x="81" y="152"/>
                </a:lnTo>
                <a:lnTo>
                  <a:pt x="91" y="152"/>
                </a:lnTo>
                <a:lnTo>
                  <a:pt x="101" y="152"/>
                </a:lnTo>
                <a:lnTo>
                  <a:pt x="111" y="143"/>
                </a:lnTo>
                <a:lnTo>
                  <a:pt x="121" y="134"/>
                </a:lnTo>
                <a:lnTo>
                  <a:pt x="111" y="117"/>
                </a:lnTo>
                <a:lnTo>
                  <a:pt x="91" y="117"/>
                </a:lnTo>
                <a:lnTo>
                  <a:pt x="81" y="108"/>
                </a:lnTo>
                <a:lnTo>
                  <a:pt x="91" y="108"/>
                </a:lnTo>
                <a:lnTo>
                  <a:pt x="101" y="108"/>
                </a:lnTo>
                <a:lnTo>
                  <a:pt x="91" y="108"/>
                </a:lnTo>
                <a:lnTo>
                  <a:pt x="91" y="99"/>
                </a:lnTo>
                <a:lnTo>
                  <a:pt x="101" y="99"/>
                </a:lnTo>
                <a:lnTo>
                  <a:pt x="111" y="99"/>
                </a:lnTo>
                <a:lnTo>
                  <a:pt x="121" y="99"/>
                </a:lnTo>
                <a:lnTo>
                  <a:pt x="141" y="108"/>
                </a:lnTo>
                <a:lnTo>
                  <a:pt x="141" y="117"/>
                </a:lnTo>
                <a:lnTo>
                  <a:pt x="161" y="117"/>
                </a:lnTo>
                <a:lnTo>
                  <a:pt x="151" y="117"/>
                </a:lnTo>
                <a:lnTo>
                  <a:pt x="141" y="108"/>
                </a:lnTo>
                <a:lnTo>
                  <a:pt x="141" y="99"/>
                </a:lnTo>
                <a:lnTo>
                  <a:pt x="151" y="99"/>
                </a:lnTo>
                <a:lnTo>
                  <a:pt x="161" y="99"/>
                </a:lnTo>
                <a:lnTo>
                  <a:pt x="171" y="99"/>
                </a:lnTo>
                <a:lnTo>
                  <a:pt x="181" y="90"/>
                </a:lnTo>
                <a:lnTo>
                  <a:pt x="191" y="90"/>
                </a:lnTo>
                <a:lnTo>
                  <a:pt x="201" y="90"/>
                </a:lnTo>
                <a:lnTo>
                  <a:pt x="191" y="90"/>
                </a:lnTo>
                <a:lnTo>
                  <a:pt x="171" y="90"/>
                </a:lnTo>
                <a:lnTo>
                  <a:pt x="161" y="90"/>
                </a:lnTo>
                <a:lnTo>
                  <a:pt x="141" y="90"/>
                </a:lnTo>
                <a:lnTo>
                  <a:pt x="131" y="90"/>
                </a:lnTo>
                <a:lnTo>
                  <a:pt x="121" y="90"/>
                </a:lnTo>
                <a:lnTo>
                  <a:pt x="111" y="90"/>
                </a:lnTo>
                <a:lnTo>
                  <a:pt x="101" y="90"/>
                </a:lnTo>
                <a:lnTo>
                  <a:pt x="91" y="90"/>
                </a:lnTo>
                <a:lnTo>
                  <a:pt x="81" y="90"/>
                </a:lnTo>
                <a:lnTo>
                  <a:pt x="71" y="90"/>
                </a:lnTo>
                <a:lnTo>
                  <a:pt x="51" y="90"/>
                </a:lnTo>
                <a:lnTo>
                  <a:pt x="40" y="81"/>
                </a:lnTo>
                <a:lnTo>
                  <a:pt x="51" y="81"/>
                </a:lnTo>
                <a:lnTo>
                  <a:pt x="61" y="72"/>
                </a:lnTo>
                <a:lnTo>
                  <a:pt x="51" y="72"/>
                </a:lnTo>
                <a:lnTo>
                  <a:pt x="40" y="72"/>
                </a:lnTo>
                <a:lnTo>
                  <a:pt x="40" y="63"/>
                </a:lnTo>
                <a:lnTo>
                  <a:pt x="51" y="63"/>
                </a:lnTo>
                <a:lnTo>
                  <a:pt x="71" y="63"/>
                </a:lnTo>
                <a:lnTo>
                  <a:pt x="61" y="63"/>
                </a:lnTo>
                <a:lnTo>
                  <a:pt x="51" y="63"/>
                </a:lnTo>
                <a:lnTo>
                  <a:pt x="40" y="63"/>
                </a:lnTo>
                <a:lnTo>
                  <a:pt x="30" y="63"/>
                </a:lnTo>
                <a:lnTo>
                  <a:pt x="40" y="63"/>
                </a:lnTo>
                <a:lnTo>
                  <a:pt x="30" y="63"/>
                </a:lnTo>
                <a:lnTo>
                  <a:pt x="20" y="63"/>
                </a:lnTo>
                <a:lnTo>
                  <a:pt x="10" y="63"/>
                </a:lnTo>
                <a:lnTo>
                  <a:pt x="0" y="63"/>
                </a:lnTo>
                <a:lnTo>
                  <a:pt x="10" y="54"/>
                </a:lnTo>
                <a:lnTo>
                  <a:pt x="40" y="45"/>
                </a:lnTo>
                <a:lnTo>
                  <a:pt x="61" y="36"/>
                </a:lnTo>
                <a:lnTo>
                  <a:pt x="71" y="36"/>
                </a:lnTo>
                <a:lnTo>
                  <a:pt x="91" y="27"/>
                </a:lnTo>
                <a:lnTo>
                  <a:pt x="101" y="27"/>
                </a:lnTo>
                <a:lnTo>
                  <a:pt x="111" y="27"/>
                </a:lnTo>
                <a:lnTo>
                  <a:pt x="121" y="27"/>
                </a:lnTo>
                <a:lnTo>
                  <a:pt x="141" y="36"/>
                </a:lnTo>
                <a:lnTo>
                  <a:pt x="141" y="27"/>
                </a:lnTo>
                <a:lnTo>
                  <a:pt x="151" y="18"/>
                </a:lnTo>
                <a:lnTo>
                  <a:pt x="161" y="18"/>
                </a:lnTo>
                <a:lnTo>
                  <a:pt x="171" y="18"/>
                </a:lnTo>
                <a:lnTo>
                  <a:pt x="171" y="9"/>
                </a:lnTo>
                <a:lnTo>
                  <a:pt x="181" y="9"/>
                </a:lnTo>
                <a:lnTo>
                  <a:pt x="201" y="9"/>
                </a:lnTo>
                <a:lnTo>
                  <a:pt x="221" y="9"/>
                </a:lnTo>
                <a:lnTo>
                  <a:pt x="241" y="9"/>
                </a:lnTo>
                <a:lnTo>
                  <a:pt x="251" y="0"/>
                </a:lnTo>
                <a:lnTo>
                  <a:pt x="261" y="0"/>
                </a:lnTo>
                <a:lnTo>
                  <a:pt x="271" y="9"/>
                </a:lnTo>
                <a:lnTo>
                  <a:pt x="281" y="9"/>
                </a:lnTo>
                <a:lnTo>
                  <a:pt x="281" y="0"/>
                </a:lnTo>
                <a:lnTo>
                  <a:pt x="292" y="0"/>
                </a:lnTo>
                <a:lnTo>
                  <a:pt x="302" y="0"/>
                </a:lnTo>
                <a:lnTo>
                  <a:pt x="312" y="0"/>
                </a:lnTo>
                <a:lnTo>
                  <a:pt x="322" y="0"/>
                </a:lnTo>
                <a:lnTo>
                  <a:pt x="342" y="0"/>
                </a:lnTo>
                <a:lnTo>
                  <a:pt x="372" y="9"/>
                </a:lnTo>
                <a:lnTo>
                  <a:pt x="402" y="9"/>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809" name="Freeform 622"/>
          <p:cNvSpPr>
            <a:spLocks/>
          </p:cNvSpPr>
          <p:nvPr/>
        </p:nvSpPr>
        <p:spPr bwMode="ltGray">
          <a:xfrm>
            <a:off x="2697163" y="2081491"/>
            <a:ext cx="1135063" cy="923925"/>
          </a:xfrm>
          <a:custGeom>
            <a:avLst/>
            <a:gdLst>
              <a:gd name="T0" fmla="*/ 2147483647 w 923"/>
              <a:gd name="T1" fmla="*/ 2147483647 h 627"/>
              <a:gd name="T2" fmla="*/ 2147483647 w 923"/>
              <a:gd name="T3" fmla="*/ 2147483647 h 627"/>
              <a:gd name="T4" fmla="*/ 2147483647 w 923"/>
              <a:gd name="T5" fmla="*/ 2147483647 h 627"/>
              <a:gd name="T6" fmla="*/ 2147483647 w 923"/>
              <a:gd name="T7" fmla="*/ 2147483647 h 627"/>
              <a:gd name="T8" fmla="*/ 2147483647 w 923"/>
              <a:gd name="T9" fmla="*/ 2147483647 h 627"/>
              <a:gd name="T10" fmla="*/ 2147483647 w 923"/>
              <a:gd name="T11" fmla="*/ 2147483647 h 627"/>
              <a:gd name="T12" fmla="*/ 2147483647 w 923"/>
              <a:gd name="T13" fmla="*/ 2147483647 h 627"/>
              <a:gd name="T14" fmla="*/ 2147483647 w 923"/>
              <a:gd name="T15" fmla="*/ 2147483647 h 627"/>
              <a:gd name="T16" fmla="*/ 2147483647 w 923"/>
              <a:gd name="T17" fmla="*/ 2147483647 h 627"/>
              <a:gd name="T18" fmla="*/ 2147483647 w 923"/>
              <a:gd name="T19" fmla="*/ 2147483647 h 627"/>
              <a:gd name="T20" fmla="*/ 0 w 923"/>
              <a:gd name="T21" fmla="*/ 2147483647 h 627"/>
              <a:gd name="T22" fmla="*/ 2147483647 w 923"/>
              <a:gd name="T23" fmla="*/ 2147483647 h 627"/>
              <a:gd name="T24" fmla="*/ 2147483647 w 923"/>
              <a:gd name="T25" fmla="*/ 2147483647 h 627"/>
              <a:gd name="T26" fmla="*/ 2147483647 w 923"/>
              <a:gd name="T27" fmla="*/ 2147483647 h 627"/>
              <a:gd name="T28" fmla="*/ 2147483647 w 923"/>
              <a:gd name="T29" fmla="*/ 2147483647 h 627"/>
              <a:gd name="T30" fmla="*/ 2147483647 w 923"/>
              <a:gd name="T31" fmla="*/ 2147483647 h 627"/>
              <a:gd name="T32" fmla="*/ 2147483647 w 923"/>
              <a:gd name="T33" fmla="*/ 2147483647 h 627"/>
              <a:gd name="T34" fmla="*/ 2147483647 w 923"/>
              <a:gd name="T35" fmla="*/ 2147483647 h 627"/>
              <a:gd name="T36" fmla="*/ 2147483647 w 923"/>
              <a:gd name="T37" fmla="*/ 2147483647 h 627"/>
              <a:gd name="T38" fmla="*/ 2147483647 w 923"/>
              <a:gd name="T39" fmla="*/ 2147483647 h 627"/>
              <a:gd name="T40" fmla="*/ 2147483647 w 923"/>
              <a:gd name="T41" fmla="*/ 0 h 627"/>
              <a:gd name="T42" fmla="*/ 2147483647 w 923"/>
              <a:gd name="T43" fmla="*/ 2147483647 h 627"/>
              <a:gd name="T44" fmla="*/ 2147483647 w 923"/>
              <a:gd name="T45" fmla="*/ 2147483647 h 627"/>
              <a:gd name="T46" fmla="*/ 2147483647 w 923"/>
              <a:gd name="T47" fmla="*/ 2147483647 h 627"/>
              <a:gd name="T48" fmla="*/ 2147483647 w 923"/>
              <a:gd name="T49" fmla="*/ 2147483647 h 627"/>
              <a:gd name="T50" fmla="*/ 2147483647 w 923"/>
              <a:gd name="T51" fmla="*/ 2147483647 h 627"/>
              <a:gd name="T52" fmla="*/ 2147483647 w 923"/>
              <a:gd name="T53" fmla="*/ 2147483647 h 627"/>
              <a:gd name="T54" fmla="*/ 2147483647 w 923"/>
              <a:gd name="T55" fmla="*/ 2147483647 h 627"/>
              <a:gd name="T56" fmla="*/ 2147483647 w 923"/>
              <a:gd name="T57" fmla="*/ 2147483647 h 627"/>
              <a:gd name="T58" fmla="*/ 2147483647 w 923"/>
              <a:gd name="T59" fmla="*/ 2147483647 h 627"/>
              <a:gd name="T60" fmla="*/ 2147483647 w 923"/>
              <a:gd name="T61" fmla="*/ 2147483647 h 627"/>
              <a:gd name="T62" fmla="*/ 2147483647 w 923"/>
              <a:gd name="T63" fmla="*/ 2147483647 h 627"/>
              <a:gd name="T64" fmla="*/ 2147483647 w 923"/>
              <a:gd name="T65" fmla="*/ 2147483647 h 627"/>
              <a:gd name="T66" fmla="*/ 2147483647 w 923"/>
              <a:gd name="T67" fmla="*/ 2147483647 h 627"/>
              <a:gd name="T68" fmla="*/ 2147483647 w 923"/>
              <a:gd name="T69" fmla="*/ 2147483647 h 627"/>
              <a:gd name="T70" fmla="*/ 2147483647 w 923"/>
              <a:gd name="T71" fmla="*/ 2147483647 h 627"/>
              <a:gd name="T72" fmla="*/ 2147483647 w 923"/>
              <a:gd name="T73" fmla="*/ 2147483647 h 627"/>
              <a:gd name="T74" fmla="*/ 2147483647 w 923"/>
              <a:gd name="T75" fmla="*/ 2147483647 h 627"/>
              <a:gd name="T76" fmla="*/ 2147483647 w 923"/>
              <a:gd name="T77" fmla="*/ 2147483647 h 627"/>
              <a:gd name="T78" fmla="*/ 2147483647 w 923"/>
              <a:gd name="T79" fmla="*/ 2147483647 h 627"/>
              <a:gd name="T80" fmla="*/ 2147483647 w 923"/>
              <a:gd name="T81" fmla="*/ 2147483647 h 627"/>
              <a:gd name="T82" fmla="*/ 2147483647 w 923"/>
              <a:gd name="T83" fmla="*/ 2147483647 h 627"/>
              <a:gd name="T84" fmla="*/ 2147483647 w 923"/>
              <a:gd name="T85" fmla="*/ 2147483647 h 627"/>
              <a:gd name="T86" fmla="*/ 2147483647 w 923"/>
              <a:gd name="T87" fmla="*/ 2147483647 h 627"/>
              <a:gd name="T88" fmla="*/ 2147483647 w 923"/>
              <a:gd name="T89" fmla="*/ 2147483647 h 627"/>
              <a:gd name="T90" fmla="*/ 2147483647 w 923"/>
              <a:gd name="T91" fmla="*/ 2147483647 h 627"/>
              <a:gd name="T92" fmla="*/ 2147483647 w 923"/>
              <a:gd name="T93" fmla="*/ 2147483647 h 627"/>
              <a:gd name="T94" fmla="*/ 2147483647 w 923"/>
              <a:gd name="T95" fmla="*/ 2147483647 h 627"/>
              <a:gd name="T96" fmla="*/ 2147483647 w 923"/>
              <a:gd name="T97" fmla="*/ 2147483647 h 627"/>
              <a:gd name="T98" fmla="*/ 2147483647 w 923"/>
              <a:gd name="T99" fmla="*/ 2147483647 h 627"/>
              <a:gd name="T100" fmla="*/ 2147483647 w 923"/>
              <a:gd name="T101" fmla="*/ 2147483647 h 627"/>
              <a:gd name="T102" fmla="*/ 2147483647 w 923"/>
              <a:gd name="T103" fmla="*/ 2147483647 h 627"/>
              <a:gd name="T104" fmla="*/ 2147483647 w 923"/>
              <a:gd name="T105" fmla="*/ 2147483647 h 6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23" h="627">
                <a:moveTo>
                  <a:pt x="311" y="439"/>
                </a:moveTo>
                <a:lnTo>
                  <a:pt x="321" y="439"/>
                </a:lnTo>
                <a:lnTo>
                  <a:pt x="321" y="430"/>
                </a:lnTo>
                <a:lnTo>
                  <a:pt x="331" y="421"/>
                </a:lnTo>
                <a:lnTo>
                  <a:pt x="341" y="403"/>
                </a:lnTo>
                <a:lnTo>
                  <a:pt x="321" y="403"/>
                </a:lnTo>
                <a:lnTo>
                  <a:pt x="291" y="403"/>
                </a:lnTo>
                <a:lnTo>
                  <a:pt x="281" y="385"/>
                </a:lnTo>
                <a:lnTo>
                  <a:pt x="291" y="385"/>
                </a:lnTo>
                <a:lnTo>
                  <a:pt x="301" y="394"/>
                </a:lnTo>
                <a:lnTo>
                  <a:pt x="311" y="394"/>
                </a:lnTo>
                <a:lnTo>
                  <a:pt x="321" y="394"/>
                </a:lnTo>
                <a:lnTo>
                  <a:pt x="321" y="385"/>
                </a:lnTo>
                <a:lnTo>
                  <a:pt x="321" y="376"/>
                </a:lnTo>
                <a:lnTo>
                  <a:pt x="301" y="367"/>
                </a:lnTo>
                <a:lnTo>
                  <a:pt x="291" y="358"/>
                </a:lnTo>
                <a:lnTo>
                  <a:pt x="291" y="367"/>
                </a:lnTo>
                <a:lnTo>
                  <a:pt x="281" y="367"/>
                </a:lnTo>
                <a:lnTo>
                  <a:pt x="271" y="376"/>
                </a:lnTo>
                <a:lnTo>
                  <a:pt x="261" y="367"/>
                </a:lnTo>
                <a:lnTo>
                  <a:pt x="261" y="358"/>
                </a:lnTo>
                <a:lnTo>
                  <a:pt x="261" y="349"/>
                </a:lnTo>
                <a:lnTo>
                  <a:pt x="271" y="349"/>
                </a:lnTo>
                <a:lnTo>
                  <a:pt x="271" y="340"/>
                </a:lnTo>
                <a:lnTo>
                  <a:pt x="261" y="331"/>
                </a:lnTo>
                <a:lnTo>
                  <a:pt x="261" y="322"/>
                </a:lnTo>
                <a:lnTo>
                  <a:pt x="261" y="305"/>
                </a:lnTo>
                <a:lnTo>
                  <a:pt x="241" y="287"/>
                </a:lnTo>
                <a:lnTo>
                  <a:pt x="231" y="269"/>
                </a:lnTo>
                <a:lnTo>
                  <a:pt x="200" y="260"/>
                </a:lnTo>
                <a:lnTo>
                  <a:pt x="180" y="242"/>
                </a:lnTo>
                <a:lnTo>
                  <a:pt x="150" y="242"/>
                </a:lnTo>
                <a:lnTo>
                  <a:pt x="140" y="242"/>
                </a:lnTo>
                <a:lnTo>
                  <a:pt x="130" y="242"/>
                </a:lnTo>
                <a:lnTo>
                  <a:pt x="120" y="251"/>
                </a:lnTo>
                <a:lnTo>
                  <a:pt x="110" y="251"/>
                </a:lnTo>
                <a:lnTo>
                  <a:pt x="110" y="242"/>
                </a:lnTo>
                <a:lnTo>
                  <a:pt x="100" y="242"/>
                </a:lnTo>
                <a:lnTo>
                  <a:pt x="100" y="251"/>
                </a:lnTo>
                <a:lnTo>
                  <a:pt x="90" y="251"/>
                </a:lnTo>
                <a:lnTo>
                  <a:pt x="80" y="251"/>
                </a:lnTo>
                <a:lnTo>
                  <a:pt x="70" y="242"/>
                </a:lnTo>
                <a:lnTo>
                  <a:pt x="60" y="242"/>
                </a:lnTo>
                <a:lnTo>
                  <a:pt x="60" y="233"/>
                </a:lnTo>
                <a:lnTo>
                  <a:pt x="70" y="233"/>
                </a:lnTo>
                <a:lnTo>
                  <a:pt x="70" y="224"/>
                </a:lnTo>
                <a:lnTo>
                  <a:pt x="60" y="224"/>
                </a:lnTo>
                <a:lnTo>
                  <a:pt x="50" y="224"/>
                </a:lnTo>
                <a:lnTo>
                  <a:pt x="40" y="224"/>
                </a:lnTo>
                <a:lnTo>
                  <a:pt x="30" y="224"/>
                </a:lnTo>
                <a:lnTo>
                  <a:pt x="30" y="215"/>
                </a:lnTo>
                <a:lnTo>
                  <a:pt x="40" y="215"/>
                </a:lnTo>
                <a:lnTo>
                  <a:pt x="50" y="215"/>
                </a:lnTo>
                <a:lnTo>
                  <a:pt x="60" y="215"/>
                </a:lnTo>
                <a:lnTo>
                  <a:pt x="70" y="215"/>
                </a:lnTo>
                <a:lnTo>
                  <a:pt x="70" y="206"/>
                </a:lnTo>
                <a:lnTo>
                  <a:pt x="90" y="206"/>
                </a:lnTo>
                <a:lnTo>
                  <a:pt x="100" y="206"/>
                </a:lnTo>
                <a:lnTo>
                  <a:pt x="100" y="197"/>
                </a:lnTo>
                <a:lnTo>
                  <a:pt x="90" y="197"/>
                </a:lnTo>
                <a:lnTo>
                  <a:pt x="80" y="197"/>
                </a:lnTo>
                <a:lnTo>
                  <a:pt x="70" y="197"/>
                </a:lnTo>
                <a:lnTo>
                  <a:pt x="60" y="197"/>
                </a:lnTo>
                <a:lnTo>
                  <a:pt x="40" y="197"/>
                </a:lnTo>
                <a:lnTo>
                  <a:pt x="20" y="197"/>
                </a:lnTo>
                <a:lnTo>
                  <a:pt x="0" y="179"/>
                </a:lnTo>
                <a:lnTo>
                  <a:pt x="10" y="170"/>
                </a:lnTo>
                <a:lnTo>
                  <a:pt x="20" y="170"/>
                </a:lnTo>
                <a:lnTo>
                  <a:pt x="30" y="170"/>
                </a:lnTo>
                <a:lnTo>
                  <a:pt x="40" y="170"/>
                </a:lnTo>
                <a:lnTo>
                  <a:pt x="50" y="161"/>
                </a:lnTo>
                <a:lnTo>
                  <a:pt x="60" y="161"/>
                </a:lnTo>
                <a:lnTo>
                  <a:pt x="70" y="161"/>
                </a:lnTo>
                <a:lnTo>
                  <a:pt x="90" y="161"/>
                </a:lnTo>
                <a:lnTo>
                  <a:pt x="100" y="152"/>
                </a:lnTo>
                <a:lnTo>
                  <a:pt x="110" y="144"/>
                </a:lnTo>
                <a:lnTo>
                  <a:pt x="120" y="135"/>
                </a:lnTo>
                <a:lnTo>
                  <a:pt x="100" y="126"/>
                </a:lnTo>
                <a:lnTo>
                  <a:pt x="90" y="126"/>
                </a:lnTo>
                <a:lnTo>
                  <a:pt x="80" y="117"/>
                </a:lnTo>
                <a:lnTo>
                  <a:pt x="90" y="108"/>
                </a:lnTo>
                <a:lnTo>
                  <a:pt x="110" y="108"/>
                </a:lnTo>
                <a:lnTo>
                  <a:pt x="130" y="99"/>
                </a:lnTo>
                <a:lnTo>
                  <a:pt x="140" y="81"/>
                </a:lnTo>
                <a:lnTo>
                  <a:pt x="150" y="81"/>
                </a:lnTo>
                <a:lnTo>
                  <a:pt x="160" y="90"/>
                </a:lnTo>
                <a:lnTo>
                  <a:pt x="170" y="81"/>
                </a:lnTo>
                <a:lnTo>
                  <a:pt x="170" y="72"/>
                </a:lnTo>
                <a:lnTo>
                  <a:pt x="180" y="63"/>
                </a:lnTo>
                <a:lnTo>
                  <a:pt x="200" y="63"/>
                </a:lnTo>
                <a:lnTo>
                  <a:pt x="210" y="54"/>
                </a:lnTo>
                <a:lnTo>
                  <a:pt x="231" y="54"/>
                </a:lnTo>
                <a:lnTo>
                  <a:pt x="241" y="45"/>
                </a:lnTo>
                <a:lnTo>
                  <a:pt x="261" y="45"/>
                </a:lnTo>
                <a:lnTo>
                  <a:pt x="271" y="45"/>
                </a:lnTo>
                <a:lnTo>
                  <a:pt x="281" y="54"/>
                </a:lnTo>
                <a:lnTo>
                  <a:pt x="291" y="63"/>
                </a:lnTo>
                <a:lnTo>
                  <a:pt x="291" y="54"/>
                </a:lnTo>
                <a:lnTo>
                  <a:pt x="291" y="45"/>
                </a:lnTo>
                <a:lnTo>
                  <a:pt x="301" y="54"/>
                </a:lnTo>
                <a:lnTo>
                  <a:pt x="321" y="54"/>
                </a:lnTo>
                <a:lnTo>
                  <a:pt x="321" y="45"/>
                </a:lnTo>
                <a:lnTo>
                  <a:pt x="331" y="45"/>
                </a:lnTo>
                <a:lnTo>
                  <a:pt x="351" y="45"/>
                </a:lnTo>
                <a:lnTo>
                  <a:pt x="371" y="45"/>
                </a:lnTo>
                <a:lnTo>
                  <a:pt x="381" y="54"/>
                </a:lnTo>
                <a:lnTo>
                  <a:pt x="391" y="54"/>
                </a:lnTo>
                <a:lnTo>
                  <a:pt x="401" y="54"/>
                </a:lnTo>
                <a:lnTo>
                  <a:pt x="391" y="54"/>
                </a:lnTo>
                <a:lnTo>
                  <a:pt x="381" y="45"/>
                </a:lnTo>
                <a:lnTo>
                  <a:pt x="371" y="36"/>
                </a:lnTo>
                <a:lnTo>
                  <a:pt x="381" y="36"/>
                </a:lnTo>
                <a:lnTo>
                  <a:pt x="391" y="36"/>
                </a:lnTo>
                <a:lnTo>
                  <a:pt x="391" y="27"/>
                </a:lnTo>
                <a:lnTo>
                  <a:pt x="401" y="18"/>
                </a:lnTo>
                <a:lnTo>
                  <a:pt x="421" y="18"/>
                </a:lnTo>
                <a:lnTo>
                  <a:pt x="431" y="18"/>
                </a:lnTo>
                <a:lnTo>
                  <a:pt x="441" y="18"/>
                </a:lnTo>
                <a:lnTo>
                  <a:pt x="461" y="18"/>
                </a:lnTo>
                <a:lnTo>
                  <a:pt x="472" y="18"/>
                </a:lnTo>
                <a:lnTo>
                  <a:pt x="482" y="18"/>
                </a:lnTo>
                <a:lnTo>
                  <a:pt x="492" y="18"/>
                </a:lnTo>
                <a:lnTo>
                  <a:pt x="502" y="18"/>
                </a:lnTo>
                <a:lnTo>
                  <a:pt x="522" y="9"/>
                </a:lnTo>
                <a:lnTo>
                  <a:pt x="552" y="0"/>
                </a:lnTo>
                <a:lnTo>
                  <a:pt x="572" y="0"/>
                </a:lnTo>
                <a:lnTo>
                  <a:pt x="602" y="0"/>
                </a:lnTo>
                <a:lnTo>
                  <a:pt x="622" y="0"/>
                </a:lnTo>
                <a:lnTo>
                  <a:pt x="662" y="0"/>
                </a:lnTo>
                <a:lnTo>
                  <a:pt x="682" y="9"/>
                </a:lnTo>
                <a:lnTo>
                  <a:pt x="713" y="18"/>
                </a:lnTo>
                <a:lnTo>
                  <a:pt x="733" y="27"/>
                </a:lnTo>
                <a:lnTo>
                  <a:pt x="753" y="27"/>
                </a:lnTo>
                <a:lnTo>
                  <a:pt x="763" y="27"/>
                </a:lnTo>
                <a:lnTo>
                  <a:pt x="783" y="36"/>
                </a:lnTo>
                <a:lnTo>
                  <a:pt x="773" y="45"/>
                </a:lnTo>
                <a:lnTo>
                  <a:pt x="753" y="45"/>
                </a:lnTo>
                <a:lnTo>
                  <a:pt x="723" y="45"/>
                </a:lnTo>
                <a:lnTo>
                  <a:pt x="713" y="54"/>
                </a:lnTo>
                <a:lnTo>
                  <a:pt x="672" y="54"/>
                </a:lnTo>
                <a:lnTo>
                  <a:pt x="622" y="54"/>
                </a:lnTo>
                <a:lnTo>
                  <a:pt x="612" y="54"/>
                </a:lnTo>
                <a:lnTo>
                  <a:pt x="622" y="63"/>
                </a:lnTo>
                <a:lnTo>
                  <a:pt x="662" y="54"/>
                </a:lnTo>
                <a:lnTo>
                  <a:pt x="692" y="54"/>
                </a:lnTo>
                <a:lnTo>
                  <a:pt x="723" y="54"/>
                </a:lnTo>
                <a:lnTo>
                  <a:pt x="713" y="63"/>
                </a:lnTo>
                <a:lnTo>
                  <a:pt x="702" y="81"/>
                </a:lnTo>
                <a:lnTo>
                  <a:pt x="692" y="81"/>
                </a:lnTo>
                <a:lnTo>
                  <a:pt x="723" y="81"/>
                </a:lnTo>
                <a:lnTo>
                  <a:pt x="743" y="63"/>
                </a:lnTo>
                <a:lnTo>
                  <a:pt x="763" y="54"/>
                </a:lnTo>
                <a:lnTo>
                  <a:pt x="773" y="54"/>
                </a:lnTo>
                <a:lnTo>
                  <a:pt x="773" y="63"/>
                </a:lnTo>
                <a:lnTo>
                  <a:pt x="783" y="72"/>
                </a:lnTo>
                <a:lnTo>
                  <a:pt x="763" y="81"/>
                </a:lnTo>
                <a:lnTo>
                  <a:pt x="753" y="99"/>
                </a:lnTo>
                <a:lnTo>
                  <a:pt x="743" y="108"/>
                </a:lnTo>
                <a:lnTo>
                  <a:pt x="763" y="99"/>
                </a:lnTo>
                <a:lnTo>
                  <a:pt x="783" y="81"/>
                </a:lnTo>
                <a:lnTo>
                  <a:pt x="793" y="72"/>
                </a:lnTo>
                <a:lnTo>
                  <a:pt x="803" y="72"/>
                </a:lnTo>
                <a:lnTo>
                  <a:pt x="823" y="72"/>
                </a:lnTo>
                <a:lnTo>
                  <a:pt x="833" y="72"/>
                </a:lnTo>
                <a:lnTo>
                  <a:pt x="843" y="72"/>
                </a:lnTo>
                <a:lnTo>
                  <a:pt x="853" y="72"/>
                </a:lnTo>
                <a:lnTo>
                  <a:pt x="853" y="63"/>
                </a:lnTo>
                <a:lnTo>
                  <a:pt x="863" y="63"/>
                </a:lnTo>
                <a:lnTo>
                  <a:pt x="883" y="63"/>
                </a:lnTo>
                <a:lnTo>
                  <a:pt x="893" y="63"/>
                </a:lnTo>
                <a:lnTo>
                  <a:pt x="893" y="54"/>
                </a:lnTo>
                <a:lnTo>
                  <a:pt x="913" y="54"/>
                </a:lnTo>
                <a:lnTo>
                  <a:pt x="923" y="63"/>
                </a:lnTo>
                <a:lnTo>
                  <a:pt x="923" y="72"/>
                </a:lnTo>
                <a:lnTo>
                  <a:pt x="923" y="81"/>
                </a:lnTo>
                <a:lnTo>
                  <a:pt x="893" y="90"/>
                </a:lnTo>
                <a:lnTo>
                  <a:pt x="883" y="99"/>
                </a:lnTo>
                <a:lnTo>
                  <a:pt x="863" y="108"/>
                </a:lnTo>
                <a:lnTo>
                  <a:pt x="873" y="108"/>
                </a:lnTo>
                <a:lnTo>
                  <a:pt x="863" y="117"/>
                </a:lnTo>
                <a:lnTo>
                  <a:pt x="853" y="117"/>
                </a:lnTo>
                <a:lnTo>
                  <a:pt x="853" y="126"/>
                </a:lnTo>
                <a:lnTo>
                  <a:pt x="843" y="135"/>
                </a:lnTo>
                <a:lnTo>
                  <a:pt x="833" y="135"/>
                </a:lnTo>
                <a:lnTo>
                  <a:pt x="823" y="135"/>
                </a:lnTo>
                <a:lnTo>
                  <a:pt x="823" y="144"/>
                </a:lnTo>
                <a:lnTo>
                  <a:pt x="823" y="152"/>
                </a:lnTo>
                <a:lnTo>
                  <a:pt x="813" y="161"/>
                </a:lnTo>
                <a:lnTo>
                  <a:pt x="803" y="170"/>
                </a:lnTo>
                <a:lnTo>
                  <a:pt x="793" y="170"/>
                </a:lnTo>
                <a:lnTo>
                  <a:pt x="793" y="179"/>
                </a:lnTo>
                <a:lnTo>
                  <a:pt x="793" y="188"/>
                </a:lnTo>
                <a:lnTo>
                  <a:pt x="803" y="188"/>
                </a:lnTo>
                <a:lnTo>
                  <a:pt x="813" y="188"/>
                </a:lnTo>
                <a:lnTo>
                  <a:pt x="823" y="188"/>
                </a:lnTo>
                <a:lnTo>
                  <a:pt x="823" y="197"/>
                </a:lnTo>
                <a:lnTo>
                  <a:pt x="833" y="197"/>
                </a:lnTo>
                <a:lnTo>
                  <a:pt x="823" y="197"/>
                </a:lnTo>
                <a:lnTo>
                  <a:pt x="843" y="206"/>
                </a:lnTo>
                <a:lnTo>
                  <a:pt x="843" y="215"/>
                </a:lnTo>
                <a:lnTo>
                  <a:pt x="833" y="224"/>
                </a:lnTo>
                <a:lnTo>
                  <a:pt x="823" y="224"/>
                </a:lnTo>
                <a:lnTo>
                  <a:pt x="803" y="224"/>
                </a:lnTo>
                <a:lnTo>
                  <a:pt x="793" y="224"/>
                </a:lnTo>
                <a:lnTo>
                  <a:pt x="793" y="233"/>
                </a:lnTo>
                <a:lnTo>
                  <a:pt x="803" y="233"/>
                </a:lnTo>
                <a:lnTo>
                  <a:pt x="813" y="233"/>
                </a:lnTo>
                <a:lnTo>
                  <a:pt x="823" y="251"/>
                </a:lnTo>
                <a:lnTo>
                  <a:pt x="823" y="260"/>
                </a:lnTo>
                <a:lnTo>
                  <a:pt x="823" y="269"/>
                </a:lnTo>
                <a:lnTo>
                  <a:pt x="813" y="269"/>
                </a:lnTo>
                <a:lnTo>
                  <a:pt x="803" y="269"/>
                </a:lnTo>
                <a:lnTo>
                  <a:pt x="803" y="278"/>
                </a:lnTo>
                <a:lnTo>
                  <a:pt x="813" y="287"/>
                </a:lnTo>
                <a:lnTo>
                  <a:pt x="823" y="287"/>
                </a:lnTo>
                <a:lnTo>
                  <a:pt x="813" y="296"/>
                </a:lnTo>
                <a:lnTo>
                  <a:pt x="803" y="296"/>
                </a:lnTo>
                <a:lnTo>
                  <a:pt x="803" y="305"/>
                </a:lnTo>
                <a:lnTo>
                  <a:pt x="793" y="314"/>
                </a:lnTo>
                <a:lnTo>
                  <a:pt x="783" y="322"/>
                </a:lnTo>
                <a:lnTo>
                  <a:pt x="773" y="322"/>
                </a:lnTo>
                <a:lnTo>
                  <a:pt x="763" y="314"/>
                </a:lnTo>
                <a:lnTo>
                  <a:pt x="753" y="314"/>
                </a:lnTo>
                <a:lnTo>
                  <a:pt x="763" y="322"/>
                </a:lnTo>
                <a:lnTo>
                  <a:pt x="773" y="322"/>
                </a:lnTo>
                <a:lnTo>
                  <a:pt x="783" y="340"/>
                </a:lnTo>
                <a:lnTo>
                  <a:pt x="783" y="349"/>
                </a:lnTo>
                <a:lnTo>
                  <a:pt x="773" y="349"/>
                </a:lnTo>
                <a:lnTo>
                  <a:pt x="763" y="349"/>
                </a:lnTo>
                <a:lnTo>
                  <a:pt x="753" y="340"/>
                </a:lnTo>
                <a:lnTo>
                  <a:pt x="743" y="322"/>
                </a:lnTo>
                <a:lnTo>
                  <a:pt x="733" y="322"/>
                </a:lnTo>
                <a:lnTo>
                  <a:pt x="733" y="331"/>
                </a:lnTo>
                <a:lnTo>
                  <a:pt x="763" y="349"/>
                </a:lnTo>
                <a:lnTo>
                  <a:pt x="783" y="367"/>
                </a:lnTo>
                <a:lnTo>
                  <a:pt x="793" y="385"/>
                </a:lnTo>
                <a:lnTo>
                  <a:pt x="793" y="394"/>
                </a:lnTo>
                <a:lnTo>
                  <a:pt x="783" y="394"/>
                </a:lnTo>
                <a:lnTo>
                  <a:pt x="763" y="385"/>
                </a:lnTo>
                <a:lnTo>
                  <a:pt x="753" y="376"/>
                </a:lnTo>
                <a:lnTo>
                  <a:pt x="733" y="376"/>
                </a:lnTo>
                <a:lnTo>
                  <a:pt x="723" y="376"/>
                </a:lnTo>
                <a:lnTo>
                  <a:pt x="733" y="376"/>
                </a:lnTo>
                <a:lnTo>
                  <a:pt x="723" y="385"/>
                </a:lnTo>
                <a:lnTo>
                  <a:pt x="733" y="403"/>
                </a:lnTo>
                <a:lnTo>
                  <a:pt x="763" y="403"/>
                </a:lnTo>
                <a:lnTo>
                  <a:pt x="783" y="403"/>
                </a:lnTo>
                <a:lnTo>
                  <a:pt x="773" y="403"/>
                </a:lnTo>
                <a:lnTo>
                  <a:pt x="763" y="412"/>
                </a:lnTo>
                <a:lnTo>
                  <a:pt x="743" y="421"/>
                </a:lnTo>
                <a:lnTo>
                  <a:pt x="723" y="430"/>
                </a:lnTo>
                <a:lnTo>
                  <a:pt x="692" y="439"/>
                </a:lnTo>
                <a:lnTo>
                  <a:pt x="682" y="439"/>
                </a:lnTo>
                <a:lnTo>
                  <a:pt x="662" y="448"/>
                </a:lnTo>
                <a:lnTo>
                  <a:pt x="642" y="448"/>
                </a:lnTo>
                <a:lnTo>
                  <a:pt x="632" y="448"/>
                </a:lnTo>
                <a:lnTo>
                  <a:pt x="622" y="448"/>
                </a:lnTo>
                <a:lnTo>
                  <a:pt x="622" y="457"/>
                </a:lnTo>
                <a:lnTo>
                  <a:pt x="622" y="466"/>
                </a:lnTo>
                <a:lnTo>
                  <a:pt x="612" y="466"/>
                </a:lnTo>
                <a:lnTo>
                  <a:pt x="602" y="475"/>
                </a:lnTo>
                <a:lnTo>
                  <a:pt x="592" y="484"/>
                </a:lnTo>
                <a:lnTo>
                  <a:pt x="592" y="493"/>
                </a:lnTo>
                <a:lnTo>
                  <a:pt x="582" y="493"/>
                </a:lnTo>
                <a:lnTo>
                  <a:pt x="562" y="501"/>
                </a:lnTo>
                <a:lnTo>
                  <a:pt x="552" y="501"/>
                </a:lnTo>
                <a:lnTo>
                  <a:pt x="542" y="501"/>
                </a:lnTo>
                <a:lnTo>
                  <a:pt x="542" y="493"/>
                </a:lnTo>
                <a:lnTo>
                  <a:pt x="532" y="493"/>
                </a:lnTo>
                <a:lnTo>
                  <a:pt x="532" y="501"/>
                </a:lnTo>
                <a:lnTo>
                  <a:pt x="532" y="510"/>
                </a:lnTo>
                <a:lnTo>
                  <a:pt x="522" y="519"/>
                </a:lnTo>
                <a:lnTo>
                  <a:pt x="492" y="519"/>
                </a:lnTo>
                <a:lnTo>
                  <a:pt x="492" y="528"/>
                </a:lnTo>
                <a:lnTo>
                  <a:pt x="492" y="537"/>
                </a:lnTo>
                <a:lnTo>
                  <a:pt x="492" y="546"/>
                </a:lnTo>
                <a:lnTo>
                  <a:pt x="492" y="555"/>
                </a:lnTo>
                <a:lnTo>
                  <a:pt x="472" y="555"/>
                </a:lnTo>
                <a:lnTo>
                  <a:pt x="472" y="573"/>
                </a:lnTo>
                <a:lnTo>
                  <a:pt x="461" y="573"/>
                </a:lnTo>
                <a:lnTo>
                  <a:pt x="461" y="582"/>
                </a:lnTo>
                <a:lnTo>
                  <a:pt x="472" y="600"/>
                </a:lnTo>
                <a:lnTo>
                  <a:pt x="461" y="600"/>
                </a:lnTo>
                <a:lnTo>
                  <a:pt x="461" y="618"/>
                </a:lnTo>
                <a:lnTo>
                  <a:pt x="451" y="627"/>
                </a:lnTo>
                <a:lnTo>
                  <a:pt x="441" y="627"/>
                </a:lnTo>
                <a:lnTo>
                  <a:pt x="441" y="618"/>
                </a:lnTo>
                <a:lnTo>
                  <a:pt x="431" y="618"/>
                </a:lnTo>
                <a:lnTo>
                  <a:pt x="431" y="627"/>
                </a:lnTo>
                <a:lnTo>
                  <a:pt x="421" y="618"/>
                </a:lnTo>
                <a:lnTo>
                  <a:pt x="411" y="600"/>
                </a:lnTo>
                <a:lnTo>
                  <a:pt x="401" y="600"/>
                </a:lnTo>
                <a:lnTo>
                  <a:pt x="391" y="600"/>
                </a:lnTo>
                <a:lnTo>
                  <a:pt x="381" y="600"/>
                </a:lnTo>
                <a:lnTo>
                  <a:pt x="371" y="600"/>
                </a:lnTo>
                <a:lnTo>
                  <a:pt x="361" y="600"/>
                </a:lnTo>
                <a:lnTo>
                  <a:pt x="361" y="591"/>
                </a:lnTo>
                <a:lnTo>
                  <a:pt x="361" y="582"/>
                </a:lnTo>
                <a:lnTo>
                  <a:pt x="351" y="573"/>
                </a:lnTo>
                <a:lnTo>
                  <a:pt x="331" y="555"/>
                </a:lnTo>
                <a:lnTo>
                  <a:pt x="321" y="546"/>
                </a:lnTo>
                <a:lnTo>
                  <a:pt x="321" y="537"/>
                </a:lnTo>
                <a:lnTo>
                  <a:pt x="331" y="537"/>
                </a:lnTo>
                <a:lnTo>
                  <a:pt x="331" y="528"/>
                </a:lnTo>
                <a:lnTo>
                  <a:pt x="321" y="528"/>
                </a:lnTo>
                <a:lnTo>
                  <a:pt x="311" y="528"/>
                </a:lnTo>
                <a:lnTo>
                  <a:pt x="311" y="519"/>
                </a:lnTo>
                <a:lnTo>
                  <a:pt x="301" y="519"/>
                </a:lnTo>
                <a:lnTo>
                  <a:pt x="291" y="501"/>
                </a:lnTo>
                <a:lnTo>
                  <a:pt x="291" y="493"/>
                </a:lnTo>
                <a:lnTo>
                  <a:pt x="291" y="484"/>
                </a:lnTo>
                <a:lnTo>
                  <a:pt x="291" y="475"/>
                </a:lnTo>
                <a:lnTo>
                  <a:pt x="291" y="466"/>
                </a:lnTo>
                <a:lnTo>
                  <a:pt x="301" y="457"/>
                </a:lnTo>
                <a:lnTo>
                  <a:pt x="311" y="448"/>
                </a:lnTo>
                <a:lnTo>
                  <a:pt x="311" y="439"/>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810" name="Freeform 623"/>
          <p:cNvSpPr>
            <a:spLocks/>
          </p:cNvSpPr>
          <p:nvPr/>
        </p:nvSpPr>
        <p:spPr bwMode="ltGray">
          <a:xfrm>
            <a:off x="3030538" y="2675216"/>
            <a:ext cx="60325" cy="39688"/>
          </a:xfrm>
          <a:custGeom>
            <a:avLst/>
            <a:gdLst>
              <a:gd name="T0" fmla="*/ 2147483647 w 50"/>
              <a:gd name="T1" fmla="*/ 2147483647 h 27"/>
              <a:gd name="T2" fmla="*/ 2147483647 w 50"/>
              <a:gd name="T3" fmla="*/ 2147483647 h 27"/>
              <a:gd name="T4" fmla="*/ 0 w 50"/>
              <a:gd name="T5" fmla="*/ 2147483647 h 27"/>
              <a:gd name="T6" fmla="*/ 0 w 50"/>
              <a:gd name="T7" fmla="*/ 0 h 27"/>
              <a:gd name="T8" fmla="*/ 2147483647 w 50"/>
              <a:gd name="T9" fmla="*/ 0 h 27"/>
              <a:gd name="T10" fmla="*/ 2147483647 w 50"/>
              <a:gd name="T11" fmla="*/ 0 h 27"/>
              <a:gd name="T12" fmla="*/ 2147483647 w 50"/>
              <a:gd name="T13" fmla="*/ 0 h 27"/>
              <a:gd name="T14" fmla="*/ 2147483647 w 50"/>
              <a:gd name="T15" fmla="*/ 2147483647 h 27"/>
              <a:gd name="T16" fmla="*/ 2147483647 w 50"/>
              <a:gd name="T17" fmla="*/ 2147483647 h 27"/>
              <a:gd name="T18" fmla="*/ 2147483647 w 50"/>
              <a:gd name="T19" fmla="*/ 2147483647 h 27"/>
              <a:gd name="T20" fmla="*/ 2147483647 w 50"/>
              <a:gd name="T21" fmla="*/ 2147483647 h 27"/>
              <a:gd name="T22" fmla="*/ 2147483647 w 50"/>
              <a:gd name="T23" fmla="*/ 2147483647 h 27"/>
              <a:gd name="T24" fmla="*/ 2147483647 w 50"/>
              <a:gd name="T25" fmla="*/ 2147483647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27">
                <a:moveTo>
                  <a:pt x="10" y="27"/>
                </a:moveTo>
                <a:lnTo>
                  <a:pt x="10" y="18"/>
                </a:lnTo>
                <a:lnTo>
                  <a:pt x="0" y="9"/>
                </a:lnTo>
                <a:lnTo>
                  <a:pt x="0" y="0"/>
                </a:lnTo>
                <a:lnTo>
                  <a:pt x="10" y="0"/>
                </a:lnTo>
                <a:lnTo>
                  <a:pt x="20" y="0"/>
                </a:lnTo>
                <a:lnTo>
                  <a:pt x="30" y="0"/>
                </a:lnTo>
                <a:lnTo>
                  <a:pt x="50" y="9"/>
                </a:lnTo>
                <a:lnTo>
                  <a:pt x="40" y="18"/>
                </a:lnTo>
                <a:lnTo>
                  <a:pt x="30" y="27"/>
                </a:lnTo>
                <a:lnTo>
                  <a:pt x="20" y="27"/>
                </a:lnTo>
                <a:lnTo>
                  <a:pt x="10" y="27"/>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811" name="Freeform 624"/>
          <p:cNvSpPr>
            <a:spLocks/>
          </p:cNvSpPr>
          <p:nvPr/>
        </p:nvSpPr>
        <p:spPr bwMode="ltGray">
          <a:xfrm>
            <a:off x="3711576" y="2464079"/>
            <a:ext cx="47625" cy="28575"/>
          </a:xfrm>
          <a:custGeom>
            <a:avLst/>
            <a:gdLst>
              <a:gd name="T0" fmla="*/ 2147483647 w 40"/>
              <a:gd name="T1" fmla="*/ 2147483647 h 18"/>
              <a:gd name="T2" fmla="*/ 2147483647 w 40"/>
              <a:gd name="T3" fmla="*/ 2147483647 h 18"/>
              <a:gd name="T4" fmla="*/ 0 w 40"/>
              <a:gd name="T5" fmla="*/ 2147483647 h 18"/>
              <a:gd name="T6" fmla="*/ 2147483647 w 40"/>
              <a:gd name="T7" fmla="*/ 2147483647 h 18"/>
              <a:gd name="T8" fmla="*/ 2147483647 w 40"/>
              <a:gd name="T9" fmla="*/ 0 h 18"/>
              <a:gd name="T10" fmla="*/ 2147483647 w 40"/>
              <a:gd name="T11" fmla="*/ 0 h 18"/>
              <a:gd name="T12" fmla="*/ 2147483647 w 40"/>
              <a:gd name="T13" fmla="*/ 2147483647 h 18"/>
              <a:gd name="T14" fmla="*/ 2147483647 w 40"/>
              <a:gd name="T15" fmla="*/ 2147483647 h 18"/>
              <a:gd name="T16" fmla="*/ 2147483647 w 40"/>
              <a:gd name="T17" fmla="*/ 2147483647 h 18"/>
              <a:gd name="T18" fmla="*/ 2147483647 w 40"/>
              <a:gd name="T19" fmla="*/ 2147483647 h 18"/>
              <a:gd name="T20" fmla="*/ 2147483647 w 40"/>
              <a:gd name="T21" fmla="*/ 2147483647 h 18"/>
              <a:gd name="T22" fmla="*/ 2147483647 w 40"/>
              <a:gd name="T23" fmla="*/ 2147483647 h 18"/>
              <a:gd name="T24" fmla="*/ 2147483647 w 4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 h="18">
                <a:moveTo>
                  <a:pt x="10" y="18"/>
                </a:moveTo>
                <a:lnTo>
                  <a:pt x="10" y="9"/>
                </a:lnTo>
                <a:lnTo>
                  <a:pt x="0" y="9"/>
                </a:lnTo>
                <a:lnTo>
                  <a:pt x="10" y="9"/>
                </a:lnTo>
                <a:lnTo>
                  <a:pt x="10" y="0"/>
                </a:lnTo>
                <a:lnTo>
                  <a:pt x="20" y="0"/>
                </a:lnTo>
                <a:lnTo>
                  <a:pt x="20" y="9"/>
                </a:lnTo>
                <a:lnTo>
                  <a:pt x="30" y="9"/>
                </a:lnTo>
                <a:lnTo>
                  <a:pt x="40" y="9"/>
                </a:lnTo>
                <a:lnTo>
                  <a:pt x="30" y="9"/>
                </a:lnTo>
                <a:lnTo>
                  <a:pt x="20" y="18"/>
                </a:lnTo>
                <a:lnTo>
                  <a:pt x="10" y="18"/>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812" name="Freeform 625"/>
          <p:cNvSpPr>
            <a:spLocks/>
          </p:cNvSpPr>
          <p:nvPr/>
        </p:nvSpPr>
        <p:spPr bwMode="ltGray">
          <a:xfrm>
            <a:off x="3711576" y="2464079"/>
            <a:ext cx="47625" cy="28575"/>
          </a:xfrm>
          <a:custGeom>
            <a:avLst/>
            <a:gdLst>
              <a:gd name="T0" fmla="*/ 2147483647 w 40"/>
              <a:gd name="T1" fmla="*/ 2147483647 h 18"/>
              <a:gd name="T2" fmla="*/ 2147483647 w 40"/>
              <a:gd name="T3" fmla="*/ 2147483647 h 18"/>
              <a:gd name="T4" fmla="*/ 0 w 40"/>
              <a:gd name="T5" fmla="*/ 2147483647 h 18"/>
              <a:gd name="T6" fmla="*/ 2147483647 w 40"/>
              <a:gd name="T7" fmla="*/ 2147483647 h 18"/>
              <a:gd name="T8" fmla="*/ 2147483647 w 40"/>
              <a:gd name="T9" fmla="*/ 0 h 18"/>
              <a:gd name="T10" fmla="*/ 2147483647 w 40"/>
              <a:gd name="T11" fmla="*/ 0 h 18"/>
              <a:gd name="T12" fmla="*/ 2147483647 w 40"/>
              <a:gd name="T13" fmla="*/ 2147483647 h 18"/>
              <a:gd name="T14" fmla="*/ 2147483647 w 40"/>
              <a:gd name="T15" fmla="*/ 2147483647 h 18"/>
              <a:gd name="T16" fmla="*/ 2147483647 w 40"/>
              <a:gd name="T17" fmla="*/ 2147483647 h 18"/>
              <a:gd name="T18" fmla="*/ 2147483647 w 40"/>
              <a:gd name="T19" fmla="*/ 2147483647 h 18"/>
              <a:gd name="T20" fmla="*/ 2147483647 w 40"/>
              <a:gd name="T21" fmla="*/ 2147483647 h 18"/>
              <a:gd name="T22" fmla="*/ 2147483647 w 40"/>
              <a:gd name="T23" fmla="*/ 2147483647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18">
                <a:moveTo>
                  <a:pt x="10" y="18"/>
                </a:moveTo>
                <a:lnTo>
                  <a:pt x="10" y="9"/>
                </a:lnTo>
                <a:lnTo>
                  <a:pt x="0" y="9"/>
                </a:lnTo>
                <a:lnTo>
                  <a:pt x="10" y="9"/>
                </a:lnTo>
                <a:lnTo>
                  <a:pt x="10" y="0"/>
                </a:lnTo>
                <a:lnTo>
                  <a:pt x="20" y="0"/>
                </a:lnTo>
                <a:lnTo>
                  <a:pt x="20" y="9"/>
                </a:lnTo>
                <a:lnTo>
                  <a:pt x="30" y="9"/>
                </a:lnTo>
                <a:lnTo>
                  <a:pt x="40" y="9"/>
                </a:lnTo>
                <a:lnTo>
                  <a:pt x="30" y="9"/>
                </a:lnTo>
                <a:lnTo>
                  <a:pt x="20" y="18"/>
                </a:lnTo>
                <a:lnTo>
                  <a:pt x="10" y="18"/>
                </a:lnTo>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latin typeface="+mn-lt"/>
            </a:endParaRPr>
          </a:p>
        </p:txBody>
      </p:sp>
      <p:sp>
        <p:nvSpPr>
          <p:cNvPr id="8813" name="Freeform 626"/>
          <p:cNvSpPr>
            <a:spLocks/>
          </p:cNvSpPr>
          <p:nvPr/>
        </p:nvSpPr>
        <p:spPr bwMode="ltGray">
          <a:xfrm>
            <a:off x="6026151" y="4488141"/>
            <a:ext cx="76200" cy="109538"/>
          </a:xfrm>
          <a:custGeom>
            <a:avLst/>
            <a:gdLst>
              <a:gd name="T0" fmla="*/ 2147483647 w 49"/>
              <a:gd name="T1" fmla="*/ 2147483647 h 73"/>
              <a:gd name="T2" fmla="*/ 2147483647 w 49"/>
              <a:gd name="T3" fmla="*/ 2147483647 h 73"/>
              <a:gd name="T4" fmla="*/ 2147483647 w 49"/>
              <a:gd name="T5" fmla="*/ 2147483647 h 73"/>
              <a:gd name="T6" fmla="*/ 0 w 49"/>
              <a:gd name="T7" fmla="*/ 0 h 73"/>
              <a:gd name="T8" fmla="*/ 0 w 49"/>
              <a:gd name="T9" fmla="*/ 2147483647 h 73"/>
              <a:gd name="T10" fmla="*/ 0 w 49"/>
              <a:gd name="T11" fmla="*/ 2147483647 h 73"/>
              <a:gd name="T12" fmla="*/ 2147483647 w 49"/>
              <a:gd name="T13" fmla="*/ 2147483647 h 73"/>
              <a:gd name="T14" fmla="*/ 2147483647 w 49"/>
              <a:gd name="T15" fmla="*/ 2147483647 h 73"/>
              <a:gd name="T16" fmla="*/ 2147483647 w 49"/>
              <a:gd name="T17" fmla="*/ 2147483647 h 73"/>
              <a:gd name="T18" fmla="*/ 2147483647 w 49"/>
              <a:gd name="T19" fmla="*/ 2147483647 h 73"/>
              <a:gd name="T20" fmla="*/ 2147483647 w 49"/>
              <a:gd name="T21" fmla="*/ 2147483647 h 73"/>
              <a:gd name="T22" fmla="*/ 2147483647 w 49"/>
              <a:gd name="T23" fmla="*/ 2147483647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 h="73">
                <a:moveTo>
                  <a:pt x="24" y="8"/>
                </a:moveTo>
                <a:lnTo>
                  <a:pt x="16" y="16"/>
                </a:lnTo>
                <a:lnTo>
                  <a:pt x="8" y="8"/>
                </a:lnTo>
                <a:lnTo>
                  <a:pt x="0" y="0"/>
                </a:lnTo>
                <a:lnTo>
                  <a:pt x="0" y="8"/>
                </a:lnTo>
                <a:lnTo>
                  <a:pt x="0" y="32"/>
                </a:lnTo>
                <a:lnTo>
                  <a:pt x="16" y="48"/>
                </a:lnTo>
                <a:lnTo>
                  <a:pt x="40" y="72"/>
                </a:lnTo>
                <a:lnTo>
                  <a:pt x="48" y="72"/>
                </a:lnTo>
                <a:lnTo>
                  <a:pt x="40" y="48"/>
                </a:lnTo>
                <a:lnTo>
                  <a:pt x="40" y="24"/>
                </a:lnTo>
                <a:lnTo>
                  <a:pt x="24"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latin typeface="+mn-lt"/>
            </a:endParaRPr>
          </a:p>
        </p:txBody>
      </p:sp>
      <p:sp>
        <p:nvSpPr>
          <p:cNvPr id="634" name="Text Box 652"/>
          <p:cNvSpPr txBox="1">
            <a:spLocks noChangeArrowheads="1"/>
          </p:cNvSpPr>
          <p:nvPr/>
        </p:nvSpPr>
        <p:spPr bwMode="auto">
          <a:xfrm>
            <a:off x="5218708" y="1744001"/>
            <a:ext cx="1698397" cy="411162"/>
          </a:xfrm>
          <a:prstGeom prst="rect">
            <a:avLst/>
          </a:prstGeom>
          <a:solidFill>
            <a:schemeClr val="accent1">
              <a:lumMod val="60000"/>
              <a:lumOff val="40000"/>
              <a:alpha val="85001"/>
            </a:schemeClr>
          </a:solidFill>
          <a:ln w="9525">
            <a:noFill/>
            <a:miter lim="800000"/>
            <a:headEnd/>
            <a:tailEnd/>
          </a:ln>
          <a:effectLst/>
        </p:spPr>
        <p:txBody>
          <a:bodyPr lIns="91402" tIns="45701" rIns="91402" bIns="45701" anchor="ctr" anchorCtr="1"/>
          <a:lstStyle/>
          <a:p>
            <a:pPr algn="ctr" defTabSz="912813" eaLnBrk="0" hangingPunct="0">
              <a:lnSpc>
                <a:spcPct val="90000"/>
              </a:lnSpc>
              <a:defRPr/>
            </a:pPr>
            <a:r>
              <a:rPr lang="en-US" sz="1200" dirty="0">
                <a:latin typeface="+mn-lt"/>
                <a:cs typeface="Arial" charset="0"/>
              </a:rPr>
              <a:t>DS and DP Mfg</a:t>
            </a:r>
          </a:p>
          <a:p>
            <a:pPr algn="ctr" defTabSz="912813" eaLnBrk="0" hangingPunct="0">
              <a:lnSpc>
                <a:spcPct val="90000"/>
              </a:lnSpc>
              <a:defRPr/>
            </a:pPr>
            <a:r>
              <a:rPr lang="en-US" sz="1200" dirty="0"/>
              <a:t>Wuxi</a:t>
            </a:r>
            <a:r>
              <a:rPr lang="en-US" sz="1200" dirty="0">
                <a:latin typeface="+mn-lt"/>
              </a:rPr>
              <a:t>, China</a:t>
            </a:r>
          </a:p>
        </p:txBody>
      </p:sp>
      <p:cxnSp>
        <p:nvCxnSpPr>
          <p:cNvPr id="29297" name="AutoShape 657"/>
          <p:cNvCxnSpPr>
            <a:cxnSpLocks noChangeShapeType="1"/>
          </p:cNvCxnSpPr>
          <p:nvPr/>
        </p:nvCxnSpPr>
        <p:spPr bwMode="auto">
          <a:xfrm rot="5400000">
            <a:off x="5744509" y="2260229"/>
            <a:ext cx="2535147" cy="1150741"/>
          </a:xfrm>
          <a:prstGeom prst="bentConnector3">
            <a:avLst>
              <a:gd name="adj1" fmla="val 101751"/>
            </a:avLst>
          </a:prstGeom>
          <a:noFill/>
          <a:ln w="19050">
            <a:solidFill>
              <a:schemeClr val="accent1"/>
            </a:solidFill>
            <a:miter lim="800000"/>
            <a:headEnd/>
            <a:tailEnd/>
          </a:ln>
          <a:extLst>
            <a:ext uri="{909E8E84-426E-40DD-AFC4-6F175D3DCCD1}">
              <a14:hiddenFill xmlns:a14="http://schemas.microsoft.com/office/drawing/2010/main">
                <a:noFill/>
              </a14:hiddenFill>
            </a:ext>
          </a:extLst>
        </p:spPr>
      </p:cxnSp>
      <p:sp>
        <p:nvSpPr>
          <p:cNvPr id="8823" name="Oval 627"/>
          <p:cNvSpPr>
            <a:spLocks noChangeAspect="1" noChangeArrowheads="1"/>
          </p:cNvSpPr>
          <p:nvPr/>
        </p:nvSpPr>
        <p:spPr bwMode="auto">
          <a:xfrm>
            <a:off x="6408738" y="4101001"/>
            <a:ext cx="92075" cy="92075"/>
          </a:xfrm>
          <a:prstGeom prst="ellipse">
            <a:avLst/>
          </a:prstGeom>
          <a:solidFill>
            <a:srgbClr val="3366CC"/>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p>
            <a:pPr>
              <a:defRPr/>
            </a:pPr>
            <a:endParaRPr lang="en-US" dirty="0">
              <a:latin typeface="+mn-lt"/>
            </a:endParaRPr>
          </a:p>
        </p:txBody>
      </p:sp>
      <p:sp>
        <p:nvSpPr>
          <p:cNvPr id="643" name="Text Box 652"/>
          <p:cNvSpPr txBox="1">
            <a:spLocks noChangeArrowheads="1"/>
          </p:cNvSpPr>
          <p:nvPr/>
        </p:nvSpPr>
        <p:spPr bwMode="auto">
          <a:xfrm>
            <a:off x="537114" y="1500827"/>
            <a:ext cx="2127250" cy="411163"/>
          </a:xfrm>
          <a:prstGeom prst="rect">
            <a:avLst/>
          </a:prstGeom>
          <a:solidFill>
            <a:schemeClr val="accent1">
              <a:lumMod val="60000"/>
              <a:lumOff val="40000"/>
              <a:alpha val="85001"/>
            </a:schemeClr>
          </a:solidFill>
          <a:ln w="9525">
            <a:noFill/>
            <a:miter lim="800000"/>
            <a:headEnd/>
            <a:tailEnd/>
          </a:ln>
          <a:effectLst/>
        </p:spPr>
        <p:txBody>
          <a:bodyPr lIns="91402" tIns="45701" rIns="91402" bIns="45701" anchor="ctr" anchorCtr="1"/>
          <a:lstStyle/>
          <a:p>
            <a:pPr algn="ctr" defTabSz="912813" eaLnBrk="0" hangingPunct="0">
              <a:lnSpc>
                <a:spcPct val="90000"/>
              </a:lnSpc>
              <a:defRPr/>
            </a:pPr>
            <a:r>
              <a:rPr lang="en-US" sz="1200" dirty="0">
                <a:latin typeface="+mn-lt"/>
                <a:cs typeface="Arial" charset="0"/>
              </a:rPr>
              <a:t>Labeling and Packaging</a:t>
            </a:r>
          </a:p>
          <a:p>
            <a:pPr algn="ctr" defTabSz="912813" eaLnBrk="0" hangingPunct="0">
              <a:lnSpc>
                <a:spcPct val="90000"/>
              </a:lnSpc>
              <a:defRPr/>
            </a:pPr>
            <a:r>
              <a:rPr lang="en-US" sz="1200" dirty="0">
                <a:latin typeface="+mn-lt"/>
              </a:rPr>
              <a:t>Allentown, PA</a:t>
            </a:r>
            <a:endParaRPr lang="en-US" sz="1200" dirty="0">
              <a:latin typeface="+mn-lt"/>
              <a:cs typeface="Arial" charset="0"/>
            </a:endParaRPr>
          </a:p>
        </p:txBody>
      </p:sp>
      <p:cxnSp>
        <p:nvCxnSpPr>
          <p:cNvPr id="29301" name="AutoShape 657"/>
          <p:cNvCxnSpPr>
            <a:cxnSpLocks noChangeShapeType="1"/>
            <a:endCxn id="666" idx="7"/>
          </p:cNvCxnSpPr>
          <p:nvPr/>
        </p:nvCxnSpPr>
        <p:spPr bwMode="auto">
          <a:xfrm rot="16200000" flipH="1">
            <a:off x="833957" y="1908951"/>
            <a:ext cx="1842855" cy="1805791"/>
          </a:xfrm>
          <a:prstGeom prst="bentConnector3">
            <a:avLst>
              <a:gd name="adj1" fmla="val 89507"/>
            </a:avLst>
          </a:prstGeom>
          <a:noFill/>
          <a:ln w="19050">
            <a:solidFill>
              <a:schemeClr val="accent1"/>
            </a:solidFill>
            <a:miter lim="800000"/>
            <a:headEnd/>
            <a:tailEnd/>
          </a:ln>
          <a:extLst>
            <a:ext uri="{909E8E84-426E-40DD-AFC4-6F175D3DCCD1}">
              <a14:hiddenFill xmlns:a14="http://schemas.microsoft.com/office/drawing/2010/main">
                <a:noFill/>
              </a14:hiddenFill>
            </a:ext>
          </a:extLst>
        </p:spPr>
      </p:cxnSp>
      <p:sp>
        <p:nvSpPr>
          <p:cNvPr id="648" name="Oval 627"/>
          <p:cNvSpPr>
            <a:spLocks noChangeAspect="1" noChangeArrowheads="1"/>
          </p:cNvSpPr>
          <p:nvPr/>
        </p:nvSpPr>
        <p:spPr bwMode="auto">
          <a:xfrm>
            <a:off x="2487139" y="3780517"/>
            <a:ext cx="92075" cy="92075"/>
          </a:xfrm>
          <a:prstGeom prst="ellipse">
            <a:avLst/>
          </a:prstGeom>
          <a:solidFill>
            <a:srgbClr val="3366CC"/>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p>
            <a:pPr>
              <a:defRPr/>
            </a:pPr>
            <a:endParaRPr lang="en-US" dirty="0">
              <a:latin typeface="+mn-lt"/>
            </a:endParaRPr>
          </a:p>
        </p:txBody>
      </p:sp>
      <p:sp>
        <p:nvSpPr>
          <p:cNvPr id="658" name="Text Box 652"/>
          <p:cNvSpPr txBox="1">
            <a:spLocks noChangeArrowheads="1"/>
          </p:cNvSpPr>
          <p:nvPr/>
        </p:nvSpPr>
        <p:spPr bwMode="auto">
          <a:xfrm>
            <a:off x="3335338" y="5399366"/>
            <a:ext cx="1981200" cy="411163"/>
          </a:xfrm>
          <a:prstGeom prst="rect">
            <a:avLst/>
          </a:prstGeom>
          <a:solidFill>
            <a:schemeClr val="accent1">
              <a:lumMod val="60000"/>
              <a:lumOff val="40000"/>
              <a:alpha val="85001"/>
            </a:schemeClr>
          </a:solidFill>
          <a:ln w="9525">
            <a:noFill/>
            <a:miter lim="800000"/>
            <a:headEnd/>
            <a:tailEnd/>
          </a:ln>
          <a:effectLst/>
        </p:spPr>
        <p:txBody>
          <a:bodyPr lIns="91402" tIns="45701" rIns="91402" bIns="45701" anchor="ctr" anchorCtr="1"/>
          <a:lstStyle/>
          <a:p>
            <a:pPr algn="ctr" defTabSz="912813" eaLnBrk="0" hangingPunct="0">
              <a:lnSpc>
                <a:spcPct val="90000"/>
              </a:lnSpc>
              <a:defRPr/>
            </a:pPr>
            <a:r>
              <a:rPr lang="en-US" sz="1200" dirty="0">
                <a:cs typeface="Arial" charset="0"/>
              </a:rPr>
              <a:t>Distribution</a:t>
            </a:r>
          </a:p>
          <a:p>
            <a:pPr algn="ctr" defTabSz="912813" eaLnBrk="0" hangingPunct="0">
              <a:lnSpc>
                <a:spcPct val="90000"/>
              </a:lnSpc>
              <a:defRPr/>
            </a:pPr>
            <a:r>
              <a:rPr lang="en-US" sz="1200" dirty="0"/>
              <a:t>Louisville, KY</a:t>
            </a:r>
          </a:p>
        </p:txBody>
      </p:sp>
      <p:cxnSp>
        <p:nvCxnSpPr>
          <p:cNvPr id="29309" name="AutoShape 657"/>
          <p:cNvCxnSpPr>
            <a:cxnSpLocks noChangeShapeType="1"/>
            <a:stCxn id="658" idx="1"/>
            <a:endCxn id="648" idx="4"/>
          </p:cNvCxnSpPr>
          <p:nvPr/>
        </p:nvCxnSpPr>
        <p:spPr bwMode="auto">
          <a:xfrm rot="10800000">
            <a:off x="2533178" y="3872592"/>
            <a:ext cx="802161" cy="1732356"/>
          </a:xfrm>
          <a:prstGeom prst="bentConnector2">
            <a:avLst/>
          </a:prstGeom>
          <a:noFill/>
          <a:ln w="19050">
            <a:solidFill>
              <a:schemeClr val="accent1"/>
            </a:solidFill>
            <a:miter lim="800000"/>
            <a:headEnd/>
            <a:tailEnd/>
          </a:ln>
          <a:extLst>
            <a:ext uri="{909E8E84-426E-40DD-AFC4-6F175D3DCCD1}">
              <a14:hiddenFill xmlns:a14="http://schemas.microsoft.com/office/drawing/2010/main">
                <a:noFill/>
              </a14:hiddenFill>
            </a:ext>
          </a:extLst>
        </p:spPr>
      </p:cxnSp>
      <p:sp>
        <p:nvSpPr>
          <p:cNvPr id="650" name="Oval 649"/>
          <p:cNvSpPr/>
          <p:nvPr/>
        </p:nvSpPr>
        <p:spPr bwMode="auto">
          <a:xfrm>
            <a:off x="5241926" y="1829879"/>
            <a:ext cx="274637" cy="274637"/>
          </a:xfrm>
          <a:prstGeom prst="ellipse">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nchor="ctr"/>
          <a:lstStyle/>
          <a:p>
            <a:pPr>
              <a:defRPr/>
            </a:pPr>
            <a:r>
              <a:rPr lang="en-US" sz="1200" dirty="0">
                <a:latin typeface="+mn-lt"/>
              </a:rPr>
              <a:t>1</a:t>
            </a:r>
          </a:p>
        </p:txBody>
      </p:sp>
      <p:sp>
        <p:nvSpPr>
          <p:cNvPr id="652" name="Oval 651"/>
          <p:cNvSpPr/>
          <p:nvPr/>
        </p:nvSpPr>
        <p:spPr bwMode="auto">
          <a:xfrm>
            <a:off x="501165" y="1560734"/>
            <a:ext cx="274638" cy="274638"/>
          </a:xfrm>
          <a:prstGeom prst="ellipse">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nchor="ctr"/>
          <a:lstStyle/>
          <a:p>
            <a:pPr>
              <a:defRPr/>
            </a:pPr>
            <a:r>
              <a:rPr lang="en-US" sz="1200" dirty="0">
                <a:latin typeface="+mn-lt"/>
              </a:rPr>
              <a:t>2</a:t>
            </a:r>
          </a:p>
        </p:txBody>
      </p:sp>
      <p:sp>
        <p:nvSpPr>
          <p:cNvPr id="666" name="Oval 627"/>
          <p:cNvSpPr>
            <a:spLocks noChangeAspect="1" noChangeArrowheads="1"/>
          </p:cNvSpPr>
          <p:nvPr/>
        </p:nvSpPr>
        <p:spPr bwMode="auto">
          <a:xfrm>
            <a:off x="2579689" y="3719791"/>
            <a:ext cx="92075" cy="92075"/>
          </a:xfrm>
          <a:prstGeom prst="ellipse">
            <a:avLst/>
          </a:prstGeom>
          <a:solidFill>
            <a:srgbClr val="3366CC"/>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p>
            <a:pPr>
              <a:defRPr/>
            </a:pPr>
            <a:endParaRPr lang="en-US" dirty="0">
              <a:latin typeface="+mn-lt"/>
            </a:endParaRPr>
          </a:p>
        </p:txBody>
      </p:sp>
      <p:sp>
        <p:nvSpPr>
          <p:cNvPr id="675" name="Oval 674"/>
          <p:cNvSpPr/>
          <p:nvPr/>
        </p:nvSpPr>
        <p:spPr bwMode="auto">
          <a:xfrm>
            <a:off x="3367089" y="5458281"/>
            <a:ext cx="274637" cy="274638"/>
          </a:xfrm>
          <a:prstGeom prst="ellipse">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nchor="ctr"/>
          <a:lstStyle/>
          <a:p>
            <a:pPr>
              <a:defRPr/>
            </a:pPr>
            <a:r>
              <a:rPr lang="en-US" sz="1200" dirty="0">
                <a:latin typeface="+mn-lt"/>
              </a:rPr>
              <a:t>3</a:t>
            </a:r>
          </a:p>
        </p:txBody>
      </p:sp>
      <p:pic>
        <p:nvPicPr>
          <p:cNvPr id="5" name="Picture 4">
            <a:extLst>
              <a:ext uri="{FF2B5EF4-FFF2-40B4-BE49-F238E27FC236}">
                <a16:creationId xmlns="" xmlns:a16="http://schemas.microsoft.com/office/drawing/2014/main" id="{A163AAD4-AB25-4C44-AAC1-485CAD3911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9428" y="2164841"/>
            <a:ext cx="1065201" cy="576257"/>
          </a:xfrm>
          <a:prstGeom prst="rect">
            <a:avLst/>
          </a:prstGeom>
        </p:spPr>
      </p:pic>
      <p:pic>
        <p:nvPicPr>
          <p:cNvPr id="7" name="Picture 6">
            <a:extLst>
              <a:ext uri="{FF2B5EF4-FFF2-40B4-BE49-F238E27FC236}">
                <a16:creationId xmlns="" xmlns:a16="http://schemas.microsoft.com/office/drawing/2014/main" id="{555EE645-5DE4-4E8F-88C9-8857CDC897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5911" y="1928910"/>
            <a:ext cx="632912" cy="632912"/>
          </a:xfrm>
          <a:prstGeom prst="rect">
            <a:avLst/>
          </a:prstGeom>
        </p:spPr>
      </p:pic>
      <p:pic>
        <p:nvPicPr>
          <p:cNvPr id="11" name="Picture 10">
            <a:extLst>
              <a:ext uri="{FF2B5EF4-FFF2-40B4-BE49-F238E27FC236}">
                <a16:creationId xmlns="" xmlns:a16="http://schemas.microsoft.com/office/drawing/2014/main" id="{29CF58D8-2FD0-4623-AA33-549EDEBEFF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0234" y="5835929"/>
            <a:ext cx="1487717" cy="371929"/>
          </a:xfrm>
          <a:prstGeom prst="rect">
            <a:avLst/>
          </a:prstGeom>
        </p:spPr>
      </p:pic>
      <p:cxnSp>
        <p:nvCxnSpPr>
          <p:cNvPr id="678" name="AutoShape 657">
            <a:extLst>
              <a:ext uri="{FF2B5EF4-FFF2-40B4-BE49-F238E27FC236}">
                <a16:creationId xmlns="" xmlns:a16="http://schemas.microsoft.com/office/drawing/2014/main" id="{5C54227C-40C7-4BB1-811A-DF74658F69B2}"/>
              </a:ext>
            </a:extLst>
          </p:cNvPr>
          <p:cNvCxnSpPr>
            <a:cxnSpLocks noChangeShapeType="1"/>
          </p:cNvCxnSpPr>
          <p:nvPr/>
        </p:nvCxnSpPr>
        <p:spPr bwMode="auto">
          <a:xfrm rot="16200000" flipH="1">
            <a:off x="4962223" y="2668631"/>
            <a:ext cx="1895478" cy="889474"/>
          </a:xfrm>
          <a:prstGeom prst="bentConnector3">
            <a:avLst>
              <a:gd name="adj1" fmla="val 99406"/>
            </a:avLst>
          </a:prstGeom>
          <a:noFill/>
          <a:ln w="19050">
            <a:solidFill>
              <a:schemeClr val="accent1"/>
            </a:solidFill>
            <a:miter lim="800000"/>
            <a:headEnd/>
            <a:tailEnd/>
          </a:ln>
          <a:extLst>
            <a:ext uri="{909E8E84-426E-40DD-AFC4-6F175D3DCCD1}">
              <a14:hiddenFill xmlns:a14="http://schemas.microsoft.com/office/drawing/2010/main">
                <a:noFill/>
              </a14:hiddenFill>
            </a:ext>
          </a:extLst>
        </p:spPr>
      </p:cxnSp>
      <p:sp>
        <p:nvSpPr>
          <p:cNvPr id="686" name="Oval 627">
            <a:extLst>
              <a:ext uri="{FF2B5EF4-FFF2-40B4-BE49-F238E27FC236}">
                <a16:creationId xmlns="" xmlns:a16="http://schemas.microsoft.com/office/drawing/2014/main" id="{47D1B122-F3A1-46DB-8159-4C541DB3D1E9}"/>
              </a:ext>
            </a:extLst>
          </p:cNvPr>
          <p:cNvSpPr>
            <a:spLocks noChangeAspect="1" noChangeArrowheads="1"/>
          </p:cNvSpPr>
          <p:nvPr/>
        </p:nvSpPr>
        <p:spPr bwMode="auto">
          <a:xfrm>
            <a:off x="6286500" y="4026181"/>
            <a:ext cx="92075" cy="92075"/>
          </a:xfrm>
          <a:prstGeom prst="ellipse">
            <a:avLst/>
          </a:prstGeom>
          <a:solidFill>
            <a:srgbClr val="3366CC"/>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p>
            <a:pPr>
              <a:defRPr/>
            </a:pPr>
            <a:endParaRPr lang="en-US" dirty="0">
              <a:latin typeface="+mn-lt"/>
            </a:endParaRPr>
          </a:p>
        </p:txBody>
      </p:sp>
      <p:pic>
        <p:nvPicPr>
          <p:cNvPr id="702" name="Picture 701">
            <a:extLst>
              <a:ext uri="{FF2B5EF4-FFF2-40B4-BE49-F238E27FC236}">
                <a16:creationId xmlns="" xmlns:a16="http://schemas.microsoft.com/office/drawing/2014/main" id="{0C2992F4-FC09-459E-92E8-06DD8A74E3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95286" y="1568026"/>
            <a:ext cx="1372911" cy="509017"/>
          </a:xfrm>
          <a:prstGeom prst="rect">
            <a:avLst/>
          </a:prstGeom>
        </p:spPr>
      </p:pic>
      <p:pic>
        <p:nvPicPr>
          <p:cNvPr id="6" name="Picture 5">
            <a:extLst>
              <a:ext uri="{FF2B5EF4-FFF2-40B4-BE49-F238E27FC236}">
                <a16:creationId xmlns="" xmlns:a16="http://schemas.microsoft.com/office/drawing/2014/main" id="{84BBAA01-466C-437D-9E5E-2C7B831D9924}"/>
              </a:ext>
            </a:extLst>
          </p:cNvPr>
          <p:cNvPicPr>
            <a:picLocks noChangeAspect="1"/>
          </p:cNvPicPr>
          <p:nvPr/>
        </p:nvPicPr>
        <p:blipFill>
          <a:blip r:embed="rId7" cstate="print"/>
          <a:stretch>
            <a:fillRect/>
          </a:stretch>
        </p:blipFill>
        <p:spPr>
          <a:xfrm>
            <a:off x="3295603" y="1468628"/>
            <a:ext cx="1137186" cy="412926"/>
          </a:xfrm>
          <a:prstGeom prst="rect">
            <a:avLst/>
          </a:prstGeom>
        </p:spPr>
      </p:pic>
      <p:cxnSp>
        <p:nvCxnSpPr>
          <p:cNvPr id="656" name="AutoShape 657">
            <a:extLst>
              <a:ext uri="{FF2B5EF4-FFF2-40B4-BE49-F238E27FC236}">
                <a16:creationId xmlns="" xmlns:a16="http://schemas.microsoft.com/office/drawing/2014/main" id="{DCFC8C4E-E2F2-4B41-B028-C2771251B9D9}"/>
              </a:ext>
            </a:extLst>
          </p:cNvPr>
          <p:cNvCxnSpPr>
            <a:cxnSpLocks noChangeShapeType="1"/>
          </p:cNvCxnSpPr>
          <p:nvPr/>
        </p:nvCxnSpPr>
        <p:spPr bwMode="auto">
          <a:xfrm rot="5400000">
            <a:off x="2486382" y="2065416"/>
            <a:ext cx="1518404" cy="1192091"/>
          </a:xfrm>
          <a:prstGeom prst="bentConnector3">
            <a:avLst>
              <a:gd name="adj1" fmla="val 102501"/>
            </a:avLst>
          </a:prstGeom>
          <a:noFill/>
          <a:ln w="19050">
            <a:solidFill>
              <a:schemeClr val="accent1"/>
            </a:solidFill>
            <a:miter lim="800000"/>
            <a:headEnd/>
            <a:tailEnd/>
          </a:ln>
          <a:extLst>
            <a:ext uri="{909E8E84-426E-40DD-AFC4-6F175D3DCCD1}">
              <a14:hiddenFill xmlns:a14="http://schemas.microsoft.com/office/drawing/2010/main">
                <a:noFill/>
              </a14:hiddenFill>
            </a:ext>
          </a:extLst>
        </p:spPr>
      </p:cxnSp>
      <p:sp>
        <p:nvSpPr>
          <p:cNvPr id="657" name="Oval 627">
            <a:extLst>
              <a:ext uri="{FF2B5EF4-FFF2-40B4-BE49-F238E27FC236}">
                <a16:creationId xmlns="" xmlns:a16="http://schemas.microsoft.com/office/drawing/2014/main" id="{0EB97A92-626B-496C-994C-D5232A990D06}"/>
              </a:ext>
            </a:extLst>
          </p:cNvPr>
          <p:cNvSpPr>
            <a:spLocks noChangeAspect="1" noChangeArrowheads="1"/>
          </p:cNvSpPr>
          <p:nvPr/>
        </p:nvSpPr>
        <p:spPr bwMode="auto">
          <a:xfrm>
            <a:off x="2639539" y="3429000"/>
            <a:ext cx="92075" cy="92075"/>
          </a:xfrm>
          <a:prstGeom prst="ellipse">
            <a:avLst/>
          </a:prstGeom>
          <a:solidFill>
            <a:srgbClr val="3366CC"/>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p>
            <a:pPr>
              <a:defRPr/>
            </a:pPr>
            <a:endParaRPr lang="en-US" dirty="0">
              <a:latin typeface="+mn-lt"/>
            </a:endParaRPr>
          </a:p>
        </p:txBody>
      </p:sp>
    </p:spTree>
    <p:extLst>
      <p:ext uri="{BB962C8B-B14F-4D97-AF65-F5344CB8AC3E}">
        <p14:creationId xmlns:p14="http://schemas.microsoft.com/office/powerpoint/2010/main" val="12198470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57B96F-BFAD-44F0-94AE-E86EA329D936}" type="slidenum">
              <a:rPr kumimoji="0" lang="zh-TW" altLang="en-US" sz="1400" b="0" i="0" u="none" strike="noStrike" kern="1200" cap="none" spc="0" normalizeH="0" baseline="0" noProof="0" smtClean="0">
                <a:ln>
                  <a:noFill/>
                </a:ln>
                <a:solidFill>
                  <a:srgbClr val="FFFF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zh-TW" altLang="en-US" sz="1400" b="0" i="0" u="none" strike="noStrike" kern="1200" cap="none" spc="0" normalizeH="0" baseline="0" noProof="0">
              <a:ln>
                <a:noFill/>
              </a:ln>
              <a:solidFill>
                <a:srgbClr val="FFFF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Rectangle 4"/>
          <p:cNvSpPr>
            <a:spLocks noChangeArrowheads="1"/>
          </p:cNvSpPr>
          <p:nvPr/>
        </p:nvSpPr>
        <p:spPr bwMode="auto">
          <a:xfrm>
            <a:off x="690246" y="1197884"/>
            <a:ext cx="7763507" cy="332398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TW" sz="6600" b="0" i="0" u="none" strike="noStrike" kern="1200" cap="none" spc="0" normalizeH="0" baseline="0" noProof="0" dirty="0">
              <a:ln>
                <a:noFill/>
              </a:ln>
              <a:solidFill>
                <a:srgbClr val="FFFFFF"/>
              </a:solidFill>
              <a:effectLst/>
              <a:uLnTx/>
              <a:uFillTx/>
              <a:latin typeface="標楷體" pitchFamily="65" charset="-120"/>
              <a:ea typeface="標楷體" pitchFamily="65" charset="-12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7200" b="1" i="0" u="none" strike="noStrike" kern="1200" cap="none" spc="0" normalizeH="0" baseline="0" noProof="0" dirty="0">
                <a:ln>
                  <a:noFill/>
                </a:ln>
                <a:solidFill>
                  <a:srgbClr val="FFFF00"/>
                </a:solidFill>
                <a:effectLst/>
                <a:uLnTx/>
                <a:uFillTx/>
                <a:latin typeface="標楷體" pitchFamily="65" charset="-120"/>
                <a:ea typeface="標楷體" pitchFamily="65" charset="-120"/>
                <a:cs typeface="Arial" charset="0"/>
              </a:rPr>
              <a:t>謝謝聆聽</a:t>
            </a:r>
            <a:endParaRPr kumimoji="0" lang="en-US" altLang="zh-TW" sz="7200" b="1" i="0" u="none" strike="noStrike" kern="1200" cap="none" spc="0" normalizeH="0" baseline="0" noProof="0" dirty="0">
              <a:ln>
                <a:noFill/>
              </a:ln>
              <a:solidFill>
                <a:srgbClr val="FFFF00"/>
              </a:solidFill>
              <a:effectLst/>
              <a:uLnTx/>
              <a:uFillTx/>
              <a:latin typeface="標楷體" pitchFamily="65" charset="-120"/>
              <a:ea typeface="標楷體" pitchFamily="65" charset="-12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7200" b="1" i="0" u="none" strike="noStrike" kern="1200" cap="none" spc="0" normalizeH="0" baseline="0" noProof="0" dirty="0">
                <a:ln>
                  <a:noFill/>
                </a:ln>
                <a:solidFill>
                  <a:srgbClr val="FFFF00"/>
                </a:solidFill>
                <a:effectLst/>
                <a:uLnTx/>
                <a:uFillTx/>
                <a:latin typeface="標楷體" pitchFamily="65" charset="-120"/>
                <a:ea typeface="標楷體" pitchFamily="65" charset="-120"/>
                <a:cs typeface="Arial" charset="0"/>
              </a:rPr>
              <a:t>敬請指導</a:t>
            </a:r>
            <a:endParaRPr kumimoji="0" lang="en-US" altLang="zh-TW" sz="4000" b="0" i="0" u="none" strike="noStrike" kern="1200" cap="none" spc="0" normalizeH="0" baseline="0" noProof="0" dirty="0">
              <a:ln>
                <a:noFill/>
              </a:ln>
              <a:solidFill>
                <a:prstClr val="white"/>
              </a:solidFill>
              <a:effectLst/>
              <a:uLnTx/>
              <a:uFillTx/>
              <a:latin typeface="標楷體" pitchFamily="65" charset="-120"/>
              <a:ea typeface="標楷體" pitchFamily="65" charset="-120"/>
              <a:cs typeface="Arial" charset="0"/>
            </a:endParaRPr>
          </a:p>
        </p:txBody>
      </p:sp>
    </p:spTree>
    <p:extLst>
      <p:ext uri="{BB962C8B-B14F-4D97-AF65-F5344CB8AC3E}">
        <p14:creationId xmlns:p14="http://schemas.microsoft.com/office/powerpoint/2010/main" val="994314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107504" y="476672"/>
            <a:ext cx="8694988" cy="565150"/>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algn="ctr">
              <a:defRPr/>
            </a:pPr>
            <a:r>
              <a:rPr lang="zh-TW" altLang="en-US" sz="2800" b="1" dirty="0">
                <a:solidFill>
                  <a:srgbClr val="FFFF00"/>
                </a:solidFill>
                <a:latin typeface="標楷體" panose="03000509000000000000" pitchFamily="65" charset="-120"/>
                <a:ea typeface="標楷體" panose="03000509000000000000" pitchFamily="65" charset="-120"/>
                <a:cs typeface="Times New Roman" panose="02020603050405020304" pitchFamily="18" charset="0"/>
              </a:rPr>
              <a:t>重大里程碑</a:t>
            </a:r>
            <a:endParaRPr lang="en-US" altLang="zh-TW" sz="2800" b="1" dirty="0">
              <a:solidFill>
                <a:srgbClr val="FFFF00"/>
              </a:solidFill>
              <a:latin typeface="標楷體" panose="03000509000000000000" pitchFamily="65" charset="-120"/>
              <a:ea typeface="標楷體" panose="03000509000000000000" pitchFamily="65" charset="-120"/>
              <a:cs typeface="Times New Roman" panose="02020603050405020304" pitchFamily="18" charset="0"/>
            </a:endParaRPr>
          </a:p>
          <a:p>
            <a:pPr algn="ctr">
              <a:defRPr/>
            </a:pPr>
            <a:r>
              <a:rPr lang="en-US" sz="2800" b="1" dirty="0">
                <a:solidFill>
                  <a:srgbClr val="FFFF00"/>
                </a:solidFill>
                <a:latin typeface="Times New Roman" panose="02020603050405020304" pitchFamily="18" charset="0"/>
                <a:cs typeface="Times New Roman" panose="02020603050405020304" pitchFamily="18" charset="0"/>
              </a:rPr>
              <a:t>Ibalizumab (TMB-355) </a:t>
            </a:r>
          </a:p>
          <a:p>
            <a:pPr algn="ctr">
              <a:defRPr/>
            </a:pP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3" name="矩形 2"/>
          <p:cNvSpPr/>
          <p:nvPr/>
        </p:nvSpPr>
        <p:spPr>
          <a:xfrm>
            <a:off x="539552" y="1566664"/>
            <a:ext cx="8271930" cy="4185761"/>
          </a:xfrm>
          <a:prstGeom prst="rect">
            <a:avLst/>
          </a:prstGeom>
        </p:spPr>
        <p:txBody>
          <a:bodyPr wrap="square">
            <a:spAutoFit/>
          </a:bodyPr>
          <a:lstStyle/>
          <a:p>
            <a:pPr marL="457200" indent="-457200">
              <a:spcBef>
                <a:spcPts val="600"/>
              </a:spcBef>
              <a:spcAft>
                <a:spcPts val="600"/>
              </a:spcAft>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愛滋病新藥</a:t>
            </a:r>
            <a:r>
              <a:rPr lang="en-US" altLang="zh-TW" sz="2400" dirty="0">
                <a:latin typeface="標楷體" panose="03000509000000000000" pitchFamily="65" charset="-120"/>
                <a:ea typeface="標楷體" panose="03000509000000000000" pitchFamily="65" charset="-120"/>
              </a:rPr>
              <a:t>Trogarzo</a:t>
            </a:r>
            <a:r>
              <a:rPr lang="zh-TW" altLang="en-US" sz="2400" dirty="0">
                <a:latin typeface="標楷體" panose="03000509000000000000" pitchFamily="65" charset="-120"/>
                <a:ea typeface="標楷體" panose="03000509000000000000" pitchFamily="65" charset="-120"/>
              </a:rPr>
              <a:t> 在美國正式開始銷售</a:t>
            </a:r>
            <a:r>
              <a:rPr lang="en-US" altLang="zh-TW" sz="2400" dirty="0">
                <a:latin typeface="標楷體" panose="03000509000000000000" pitchFamily="65" charset="-120"/>
                <a:ea typeface="標楷體" panose="03000509000000000000" pitchFamily="65" charset="-120"/>
              </a:rPr>
              <a:t>–4/30/2018</a:t>
            </a:r>
          </a:p>
          <a:p>
            <a:pPr marL="457200" indent="-457200">
              <a:spcBef>
                <a:spcPts val="600"/>
              </a:spcBef>
              <a:spcAft>
                <a:spcPts val="600"/>
              </a:spcAft>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美國 </a:t>
            </a:r>
            <a:r>
              <a:rPr lang="en-US" altLang="zh-TW" sz="2400" dirty="0">
                <a:latin typeface="標楷體" panose="03000509000000000000" pitchFamily="65" charset="-120"/>
                <a:ea typeface="標楷體" panose="03000509000000000000" pitchFamily="65" charset="-120"/>
              </a:rPr>
              <a:t>FDA</a:t>
            </a:r>
            <a:r>
              <a:rPr lang="zh-TW" altLang="en-US" sz="2400" dirty="0">
                <a:latin typeface="標楷體" panose="03000509000000000000" pitchFamily="65" charset="-120"/>
                <a:ea typeface="標楷體" panose="03000509000000000000" pitchFamily="65" charset="-120"/>
              </a:rPr>
              <a:t>核准</a:t>
            </a:r>
            <a:r>
              <a:rPr lang="en-US" altLang="zh-TW" sz="2400" dirty="0">
                <a:latin typeface="標楷體" panose="03000509000000000000" pitchFamily="65" charset="-120"/>
                <a:ea typeface="標楷體" panose="03000509000000000000" pitchFamily="65" charset="-120"/>
              </a:rPr>
              <a:t>TMB-355(</a:t>
            </a:r>
            <a:r>
              <a:rPr lang="zh-TW" altLang="en-US" sz="2400" dirty="0">
                <a:latin typeface="標楷體" panose="03000509000000000000" pitchFamily="65" charset="-120"/>
                <a:ea typeface="標楷體" panose="03000509000000000000" pitchFamily="65" charset="-120"/>
              </a:rPr>
              <a:t>商品名稱</a:t>
            </a:r>
            <a:r>
              <a:rPr lang="en-US" altLang="zh-TW" sz="2400" dirty="0">
                <a:latin typeface="標楷體" panose="03000509000000000000" pitchFamily="65" charset="-120"/>
                <a:ea typeface="標楷體" panose="03000509000000000000" pitchFamily="65" charset="-120"/>
              </a:rPr>
              <a:t>Trogarzo)</a:t>
            </a:r>
            <a:r>
              <a:rPr lang="zh-TW" altLang="en-US" sz="2400" dirty="0">
                <a:latin typeface="標楷體" panose="03000509000000000000" pitchFamily="65" charset="-120"/>
                <a:ea typeface="標楷體" panose="03000509000000000000" pitchFamily="65" charset="-120"/>
              </a:rPr>
              <a:t>生物製劑新藥藥証</a:t>
            </a:r>
            <a:r>
              <a:rPr lang="en-US" altLang="zh-TW" sz="2400" dirty="0">
                <a:latin typeface="標楷體" panose="03000509000000000000" pitchFamily="65" charset="-120"/>
                <a:ea typeface="標楷體" panose="03000509000000000000" pitchFamily="65" charset="-120"/>
              </a:rPr>
              <a:t>- 3/6/2018</a:t>
            </a:r>
            <a:r>
              <a:rPr lang="zh-TW" altLang="en-US" sz="2400" dirty="0">
                <a:latin typeface="標楷體" panose="03000509000000000000" pitchFamily="65" charset="-120"/>
                <a:ea typeface="標楷體" panose="03000509000000000000" pitchFamily="65" charset="-120"/>
              </a:rPr>
              <a:t>（美國時間）</a:t>
            </a:r>
            <a:endParaRPr lang="en-US" altLang="zh-TW" sz="2400" dirty="0">
              <a:latin typeface="標楷體" panose="03000509000000000000" pitchFamily="65" charset="-120"/>
              <a:ea typeface="標楷體" panose="03000509000000000000" pitchFamily="65" charset="-120"/>
            </a:endParaRPr>
          </a:p>
          <a:p>
            <a:pPr marL="457200" indent="-457200">
              <a:spcBef>
                <a:spcPts val="600"/>
              </a:spcBef>
              <a:spcAft>
                <a:spcPts val="600"/>
              </a:spcAft>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完成靜脈臨床</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期試驗</a:t>
            </a: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–11/2016 </a:t>
            </a:r>
          </a:p>
          <a:p>
            <a:pPr marL="457200" indent="-457200">
              <a:spcBef>
                <a:spcPts val="600"/>
              </a:spcBef>
              <a:spcAft>
                <a:spcPts val="600"/>
              </a:spcAft>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靜脈注射劑型用於多重抗藥性愛滋病患獲得美國</a:t>
            </a:r>
            <a:r>
              <a:rPr lang="en-US" altLang="zh-TW" sz="2400" dirty="0">
                <a:latin typeface="標楷體" panose="03000509000000000000" pitchFamily="65" charset="-120"/>
                <a:ea typeface="標楷體" panose="03000509000000000000" pitchFamily="65" charset="-120"/>
              </a:rPr>
              <a:t>FDA</a:t>
            </a:r>
            <a:r>
              <a:rPr lang="zh-TW" altLang="en-US" sz="2400" dirty="0">
                <a:latin typeface="標楷體" panose="03000509000000000000" pitchFamily="65" charset="-120"/>
                <a:ea typeface="標楷體" panose="03000509000000000000" pitchFamily="65" charset="-120"/>
              </a:rPr>
              <a:t>核准突破性治療資格</a:t>
            </a: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–2/2015</a:t>
            </a:r>
          </a:p>
          <a:p>
            <a:pPr marL="457200" indent="-457200">
              <a:spcBef>
                <a:spcPts val="600"/>
              </a:spcBef>
              <a:spcAft>
                <a:spcPts val="600"/>
              </a:spcAft>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針對多重抗藥性愛滋病患取得美國</a:t>
            </a:r>
            <a:r>
              <a:rPr lang="en-US" altLang="zh-TW" sz="2400" dirty="0">
                <a:latin typeface="標楷體" panose="03000509000000000000" pitchFamily="65" charset="-120"/>
                <a:ea typeface="標楷體" panose="03000509000000000000" pitchFamily="65" charset="-120"/>
              </a:rPr>
              <a:t>FDA</a:t>
            </a:r>
            <a:r>
              <a:rPr lang="zh-TW" altLang="en-US" sz="2400" dirty="0">
                <a:latin typeface="標楷體" panose="03000509000000000000" pitchFamily="65" charset="-120"/>
                <a:ea typeface="標楷體" panose="03000509000000000000" pitchFamily="65" charset="-120"/>
              </a:rPr>
              <a:t>孤兒藥資格</a:t>
            </a: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–10/2014</a:t>
            </a:r>
          </a:p>
          <a:p>
            <a:pPr marL="457200" indent="-457200">
              <a:spcBef>
                <a:spcPts val="600"/>
              </a:spcBef>
              <a:spcAft>
                <a:spcPts val="600"/>
              </a:spcAft>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完成靜脈臨床</a:t>
            </a:r>
            <a:r>
              <a:rPr lang="en-US" altLang="zh-TW" sz="2400" dirty="0">
                <a:latin typeface="標楷體" panose="03000509000000000000" pitchFamily="65" charset="-120"/>
                <a:ea typeface="標楷體" panose="03000509000000000000" pitchFamily="65" charset="-120"/>
              </a:rPr>
              <a:t>2b</a:t>
            </a:r>
            <a:r>
              <a:rPr lang="zh-TW" altLang="en-US" sz="2400" dirty="0">
                <a:latin typeface="標楷體" panose="03000509000000000000" pitchFamily="65" charset="-120"/>
                <a:ea typeface="標楷體" panose="03000509000000000000" pitchFamily="65" charset="-120"/>
              </a:rPr>
              <a:t>期試驗</a:t>
            </a: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- 2011</a:t>
            </a:r>
          </a:p>
        </p:txBody>
      </p:sp>
      <p:pic>
        <p:nvPicPr>
          <p:cNvPr id="5" name="Picture 4">
            <a:extLst>
              <a:ext uri="{FF2B5EF4-FFF2-40B4-BE49-F238E27FC236}">
                <a16:creationId xmlns="" xmlns:a16="http://schemas.microsoft.com/office/drawing/2014/main" id="{92B655D7-9E25-4F1D-87B8-2EBBBFD05EB7}"/>
              </a:ext>
            </a:extLst>
          </p:cNvPr>
          <p:cNvPicPr>
            <a:picLocks noChangeAspect="1"/>
          </p:cNvPicPr>
          <p:nvPr/>
        </p:nvPicPr>
        <p:blipFill>
          <a:blip r:embed="rId2" cstate="print"/>
          <a:stretch>
            <a:fillRect/>
          </a:stretch>
        </p:blipFill>
        <p:spPr>
          <a:xfrm>
            <a:off x="5940152" y="5174635"/>
            <a:ext cx="2494946" cy="1214043"/>
          </a:xfrm>
          <a:prstGeom prst="rect">
            <a:avLst/>
          </a:prstGeom>
        </p:spPr>
      </p:pic>
    </p:spTree>
    <p:extLst>
      <p:ext uri="{BB962C8B-B14F-4D97-AF65-F5344CB8AC3E}">
        <p14:creationId xmlns:p14="http://schemas.microsoft.com/office/powerpoint/2010/main" val="39075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107504" y="476672"/>
            <a:ext cx="8694988" cy="565150"/>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algn="ctr">
              <a:defRPr/>
            </a:pPr>
            <a:r>
              <a:rPr lang="en-US" altLang="zh-TW" sz="2800" b="1" dirty="0" smtClean="0">
                <a:solidFill>
                  <a:srgbClr val="FFFF00"/>
                </a:solidFill>
                <a:latin typeface="標楷體" panose="03000509000000000000" pitchFamily="65" charset="-120"/>
                <a:ea typeface="標楷體" panose="03000509000000000000" pitchFamily="65" charset="-120"/>
                <a:cs typeface="Times New Roman" panose="02020603050405020304" pitchFamily="18" charset="0"/>
              </a:rPr>
              <a:t>2018</a:t>
            </a:r>
            <a:r>
              <a:rPr lang="zh-TW" altLang="en-US" sz="2800" b="1" dirty="0" smtClean="0">
                <a:solidFill>
                  <a:srgbClr val="FFFF00"/>
                </a:solidFill>
                <a:latin typeface="標楷體" panose="03000509000000000000" pitchFamily="65" charset="-120"/>
                <a:ea typeface="標楷體" panose="03000509000000000000" pitchFamily="65" charset="-120"/>
                <a:cs typeface="Times New Roman" panose="02020603050405020304" pitchFamily="18" charset="0"/>
              </a:rPr>
              <a:t>年重要營運目標</a:t>
            </a:r>
            <a:endParaRPr lang="en-US" altLang="zh-TW" sz="2800" b="1" dirty="0">
              <a:solidFill>
                <a:srgbClr val="FFFF00"/>
              </a:solidFill>
              <a:latin typeface="標楷體" panose="03000509000000000000" pitchFamily="65" charset="-120"/>
              <a:ea typeface="標楷體" panose="03000509000000000000" pitchFamily="65" charset="-120"/>
              <a:cs typeface="Times New Roman" panose="02020603050405020304" pitchFamily="18" charset="0"/>
            </a:endParaRPr>
          </a:p>
          <a:p>
            <a:pPr algn="ctr">
              <a:defRPr/>
            </a:pP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3" name="矩形 2"/>
          <p:cNvSpPr/>
          <p:nvPr/>
        </p:nvSpPr>
        <p:spPr>
          <a:xfrm>
            <a:off x="539552" y="1566664"/>
            <a:ext cx="8271930" cy="3077766"/>
          </a:xfrm>
          <a:prstGeom prst="rect">
            <a:avLst/>
          </a:prstGeom>
        </p:spPr>
        <p:txBody>
          <a:bodyPr wrap="square">
            <a:spAutoFit/>
          </a:bodyPr>
          <a:lstStyle/>
          <a:p>
            <a:pPr marL="457200" indent="-457200">
              <a:spcBef>
                <a:spcPts val="600"/>
              </a:spcBef>
              <a:spcAft>
                <a:spcPts val="600"/>
              </a:spcAft>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愛滋病新藥</a:t>
            </a:r>
            <a:r>
              <a:rPr lang="en-US" altLang="zh-TW" sz="2400" dirty="0" err="1">
                <a:latin typeface="標楷體" panose="03000509000000000000" pitchFamily="65" charset="-120"/>
                <a:ea typeface="標楷體" panose="03000509000000000000" pitchFamily="65" charset="-120"/>
              </a:rPr>
              <a:t>Trogarzo</a:t>
            </a: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預計向歐盟提出藥證申請</a:t>
            </a:r>
            <a:r>
              <a:rPr lang="en-US" altLang="zh-TW" sz="2400" dirty="0" smtClean="0">
                <a:latin typeface="標楷體" panose="03000509000000000000" pitchFamily="65" charset="-120"/>
                <a:ea typeface="標楷體" panose="03000509000000000000" pitchFamily="65" charset="-120"/>
              </a:rPr>
              <a:t>–Q3/2018</a:t>
            </a:r>
            <a:endParaRPr lang="en-US" altLang="zh-TW" sz="2400" dirty="0">
              <a:latin typeface="標楷體" panose="03000509000000000000" pitchFamily="65" charset="-120"/>
              <a:ea typeface="標楷體" panose="03000509000000000000" pitchFamily="65" charset="-120"/>
            </a:endParaRPr>
          </a:p>
          <a:p>
            <a:pPr marL="457200" indent="-457200">
              <a:spcBef>
                <a:spcPts val="600"/>
              </a:spcBef>
              <a:spcAft>
                <a:spcPts val="600"/>
              </a:spcAft>
              <a:buFont typeface="Arial" panose="020B0604020202020204" pitchFamily="34" charset="0"/>
              <a:buChar char="•"/>
            </a:pPr>
            <a:r>
              <a:rPr lang="en-US" altLang="zh-TW" sz="2400" dirty="0" smtClean="0">
                <a:latin typeface="標楷體" panose="03000509000000000000" pitchFamily="65" charset="-120"/>
                <a:ea typeface="標楷體" panose="03000509000000000000" pitchFamily="65" charset="-120"/>
              </a:rPr>
              <a:t>FDA</a:t>
            </a:r>
            <a:r>
              <a:rPr lang="zh-TW" altLang="en-US" sz="2400" dirty="0" smtClean="0">
                <a:latin typeface="標楷體" panose="03000509000000000000" pitchFamily="65" charset="-120"/>
                <a:ea typeface="標楷體" panose="03000509000000000000" pitchFamily="65" charset="-120"/>
              </a:rPr>
              <a:t>決定</a:t>
            </a:r>
            <a:r>
              <a:rPr lang="en-US" altLang="zh-TW" sz="2400" dirty="0" err="1" smtClean="0">
                <a:latin typeface="標楷體" panose="03000509000000000000" pitchFamily="65" charset="-120"/>
                <a:ea typeface="標楷體" panose="03000509000000000000" pitchFamily="65" charset="-120"/>
              </a:rPr>
              <a:t>ibalizumab</a:t>
            </a:r>
            <a:r>
              <a:rPr lang="zh-TW" altLang="en-US" sz="2400" dirty="0">
                <a:latin typeface="標楷體" panose="03000509000000000000" pitchFamily="65" charset="-120"/>
                <a:ea typeface="標楷體" panose="03000509000000000000" pitchFamily="65" charset="-120"/>
              </a:rPr>
              <a:t>肌肉劑</a:t>
            </a:r>
            <a:r>
              <a:rPr lang="zh-TW" altLang="en-US" sz="2400" dirty="0" smtClean="0">
                <a:latin typeface="標楷體" panose="03000509000000000000" pitchFamily="65" charset="-120"/>
                <a:ea typeface="標楷體" panose="03000509000000000000" pitchFamily="65" charset="-120"/>
              </a:rPr>
              <a:t>型執行</a:t>
            </a:r>
            <a:r>
              <a:rPr lang="zh-TW" altLang="en-US" sz="2400" dirty="0">
                <a:latin typeface="標楷體" panose="03000509000000000000" pitchFamily="65" charset="-120"/>
                <a:ea typeface="標楷體" panose="03000509000000000000" pitchFamily="65" charset="-120"/>
              </a:rPr>
              <a:t>臨床</a:t>
            </a:r>
            <a:r>
              <a:rPr lang="zh-TW" altLang="en-US" sz="2400" dirty="0" smtClean="0">
                <a:latin typeface="標楷體" panose="03000509000000000000" pitchFamily="65" charset="-120"/>
                <a:ea typeface="標楷體" panose="03000509000000000000" pitchFamily="65" charset="-120"/>
              </a:rPr>
              <a:t>計劃內容</a:t>
            </a:r>
            <a:r>
              <a:rPr lang="en-US" altLang="zh-TW" sz="2400" dirty="0" smtClean="0">
                <a:latin typeface="標楷體" panose="03000509000000000000" pitchFamily="65" charset="-120"/>
                <a:ea typeface="標楷體" panose="03000509000000000000" pitchFamily="65" charset="-120"/>
              </a:rPr>
              <a:t>- 6/2018</a:t>
            </a:r>
            <a:endParaRPr lang="en-US" altLang="zh-TW" sz="2400" dirty="0">
              <a:latin typeface="標楷體" panose="03000509000000000000" pitchFamily="65" charset="-120"/>
              <a:ea typeface="標楷體" panose="03000509000000000000" pitchFamily="65" charset="-120"/>
            </a:endParaRPr>
          </a:p>
          <a:p>
            <a:pPr marL="457200" indent="-457200">
              <a:spcBef>
                <a:spcPts val="600"/>
              </a:spcBef>
              <a:spcAft>
                <a:spcPts val="600"/>
              </a:spcAft>
              <a:buFont typeface="Arial" panose="020B0604020202020204" pitchFamily="34" charset="0"/>
              <a:buChar char="•"/>
            </a:pPr>
            <a:r>
              <a:rPr lang="en-US" altLang="zh-TW" sz="2400" dirty="0" smtClean="0">
                <a:latin typeface="標楷體" panose="03000509000000000000" pitchFamily="65" charset="-120"/>
                <a:ea typeface="標楷體" panose="03000509000000000000" pitchFamily="65" charset="-120"/>
              </a:rPr>
              <a:t>TMB-365</a:t>
            </a:r>
            <a:r>
              <a:rPr lang="zh-TW" altLang="en-US" sz="2400" dirty="0" smtClean="0">
                <a:latin typeface="標楷體" panose="03000509000000000000" pitchFamily="65" charset="-120"/>
                <a:ea typeface="標楷體" panose="03000509000000000000" pitchFamily="65" charset="-120"/>
              </a:rPr>
              <a:t>開始執行臨床一期試驗</a:t>
            </a:r>
            <a:r>
              <a:rPr lang="en-US" altLang="zh-TW" sz="2400" dirty="0" smtClean="0">
                <a:latin typeface="標楷體" panose="03000509000000000000" pitchFamily="65" charset="-120"/>
                <a:ea typeface="標楷體" panose="03000509000000000000" pitchFamily="65" charset="-120"/>
                <a:cs typeface="Times New Roman" panose="02020603050405020304" pitchFamily="18" charset="0"/>
              </a:rPr>
              <a:t>–Q3/2018 </a:t>
            </a:r>
            <a:endParaRPr lang="en-US" altLang="zh-TW" sz="2400" dirty="0">
              <a:latin typeface="標楷體" panose="03000509000000000000" pitchFamily="65" charset="-120"/>
              <a:ea typeface="標楷體" panose="03000509000000000000" pitchFamily="65" charset="-120"/>
              <a:cs typeface="Times New Roman" panose="02020603050405020304" pitchFamily="18" charset="0"/>
            </a:endParaRPr>
          </a:p>
          <a:p>
            <a:pPr marL="457200" indent="-457200">
              <a:spcBef>
                <a:spcPts val="600"/>
              </a:spcBef>
              <a:spcAft>
                <a:spcPts val="600"/>
              </a:spcAft>
              <a:buFont typeface="Arial" panose="020B0604020202020204" pitchFamily="34" charset="0"/>
              <a:buChar char="•"/>
            </a:pPr>
            <a:r>
              <a:rPr lang="en-US" altLang="zh-TW" sz="2400" dirty="0" smtClean="0">
                <a:latin typeface="標楷體" panose="03000509000000000000" pitchFamily="65" charset="-120"/>
                <a:ea typeface="標楷體" panose="03000509000000000000" pitchFamily="65" charset="-120"/>
                <a:cs typeface="Times New Roman" panose="02020603050405020304" pitchFamily="18" charset="0"/>
              </a:rPr>
              <a:t>Bi-specific</a:t>
            </a:r>
            <a:r>
              <a:rPr lang="zh-TW" altLang="en-US" sz="2400" dirty="0">
                <a:latin typeface="標楷體" panose="03000509000000000000" pitchFamily="65" charset="-120"/>
                <a:ea typeface="標楷體" panose="03000509000000000000" pitchFamily="65" charset="-120"/>
              </a:rPr>
              <a:t>開始執行臨床一期試驗</a:t>
            </a: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a:t>
            </a:r>
            <a:r>
              <a:rPr lang="en-US" altLang="zh-TW" sz="2400" dirty="0" smtClean="0">
                <a:latin typeface="標楷體" panose="03000509000000000000" pitchFamily="65" charset="-120"/>
                <a:ea typeface="標楷體" panose="03000509000000000000" pitchFamily="65" charset="-120"/>
                <a:cs typeface="Times New Roman" panose="02020603050405020304" pitchFamily="18" charset="0"/>
              </a:rPr>
              <a:t>Q4/2018</a:t>
            </a:r>
          </a:p>
          <a:p>
            <a:pPr marL="457200" indent="-457200">
              <a:spcBef>
                <a:spcPts val="600"/>
              </a:spcBef>
              <a:spcAft>
                <a:spcPts val="600"/>
              </a:spcAft>
              <a:buFont typeface="Arial" panose="020B0604020202020204" pitchFamily="34" charset="0"/>
              <a:buChar char="•"/>
            </a:pPr>
            <a:r>
              <a:rPr lang="en-US" altLang="zh-TW" sz="2400" dirty="0" smtClean="0">
                <a:latin typeface="標楷體" panose="03000509000000000000" pitchFamily="65" charset="-120"/>
                <a:ea typeface="標楷體" panose="03000509000000000000" pitchFamily="65" charset="-120"/>
              </a:rPr>
              <a:t>TMB-607</a:t>
            </a:r>
            <a:r>
              <a:rPr lang="zh-TW" altLang="en-US" sz="2400" dirty="0">
                <a:latin typeface="標楷體" panose="03000509000000000000" pitchFamily="65" charset="-120"/>
                <a:ea typeface="標楷體" panose="03000509000000000000" pitchFamily="65" charset="-120"/>
              </a:rPr>
              <a:t>完成臨床一期試驗</a:t>
            </a:r>
            <a:r>
              <a:rPr lang="en-US" altLang="zh-TW" sz="2400" dirty="0" smtClean="0">
                <a:latin typeface="標楷體" panose="03000509000000000000" pitchFamily="65" charset="-120"/>
                <a:ea typeface="標楷體" panose="03000509000000000000" pitchFamily="65" charset="-120"/>
                <a:cs typeface="Times New Roman" panose="02020603050405020304" pitchFamily="18" charset="0"/>
              </a:rPr>
              <a:t>–2018</a:t>
            </a:r>
            <a:r>
              <a:rPr lang="zh-TW" altLang="en-US" sz="2400" dirty="0" smtClean="0">
                <a:latin typeface="標楷體" panose="03000509000000000000" pitchFamily="65" charset="-120"/>
                <a:ea typeface="標楷體" panose="03000509000000000000" pitchFamily="65" charset="-120"/>
                <a:cs typeface="Times New Roman" panose="02020603050405020304" pitchFamily="18" charset="0"/>
              </a:rPr>
              <a:t>年底</a:t>
            </a:r>
            <a:endParaRPr lang="en-US" altLang="zh-TW" sz="2400" dirty="0">
              <a:latin typeface="標楷體" panose="03000509000000000000" pitchFamily="65" charset="-120"/>
              <a:ea typeface="標楷體" panose="03000509000000000000" pitchFamily="65" charset="-120"/>
              <a:cs typeface="Times New Roman" panose="02020603050405020304" pitchFamily="18" charset="0"/>
            </a:endParaRPr>
          </a:p>
          <a:p>
            <a:pPr>
              <a:spcBef>
                <a:spcPts val="600"/>
              </a:spcBef>
              <a:spcAft>
                <a:spcPts val="600"/>
              </a:spcAft>
            </a:pPr>
            <a:r>
              <a:rPr lang="zh-TW" altLang="en-US" sz="2400" dirty="0" smtClean="0">
                <a:latin typeface="標楷體" panose="03000509000000000000" pitchFamily="65" charset="-120"/>
                <a:ea typeface="標楷體" panose="03000509000000000000" pitchFamily="65" charset="-120"/>
              </a:rPr>
              <a:t>   第一組最近完成，安全性監測符合預期可繼續進行</a:t>
            </a:r>
            <a:endParaRPr lang="en-US" altLang="zh-TW" sz="2400" dirty="0">
              <a:latin typeface="標楷體" panose="03000509000000000000" pitchFamily="65" charset="-12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629297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4256EE-76CF-45C3-8BE3-30CED61110C7}"/>
              </a:ext>
            </a:extLst>
          </p:cNvPr>
          <p:cNvSpPr>
            <a:spLocks noGrp="1"/>
          </p:cNvSpPr>
          <p:nvPr>
            <p:ph type="title"/>
          </p:nvPr>
        </p:nvSpPr>
        <p:spPr>
          <a:xfrm>
            <a:off x="899592" y="548680"/>
            <a:ext cx="7772400" cy="914400"/>
          </a:xfrm>
        </p:spPr>
        <p:txBody>
          <a:bodyPr/>
          <a:lstStyle/>
          <a:p>
            <a:r>
              <a:rPr lang="en-US" altLang="zh-TW" sz="3200" dirty="0">
                <a:solidFill>
                  <a:srgbClr val="FFFF00"/>
                </a:solidFill>
                <a:latin typeface="標楷體" panose="03000509000000000000" pitchFamily="65" charset="-120"/>
                <a:ea typeface="標楷體" panose="03000509000000000000" pitchFamily="65" charset="-120"/>
              </a:rPr>
              <a:t>Trogarzo</a:t>
            </a:r>
            <a:r>
              <a:rPr lang="zh-TW" altLang="en-US" sz="3200" dirty="0">
                <a:solidFill>
                  <a:srgbClr val="FFFF00"/>
                </a:solidFill>
                <a:latin typeface="標楷體" panose="03000509000000000000" pitchFamily="65" charset="-120"/>
                <a:ea typeface="標楷體" panose="03000509000000000000" pitchFamily="65" charset="-120"/>
              </a:rPr>
              <a:t>的美國潛在市場</a:t>
            </a:r>
            <a:r>
              <a:rPr lang="zh-TW" altLang="en-US" dirty="0">
                <a:solidFill>
                  <a:srgbClr val="FFFF00"/>
                </a:solidFill>
                <a:latin typeface="標楷體" panose="03000509000000000000" pitchFamily="65" charset="-120"/>
                <a:ea typeface="標楷體" panose="03000509000000000000" pitchFamily="65" charset="-120"/>
              </a:rPr>
              <a:t>* </a:t>
            </a:r>
            <a:endParaRPr lang="en-US" dirty="0">
              <a:solidFill>
                <a:srgbClr val="FFFF00"/>
              </a:solidFill>
              <a:latin typeface="標楷體" panose="03000509000000000000" pitchFamily="65" charset="-120"/>
              <a:ea typeface="標楷體" panose="03000509000000000000" pitchFamily="65" charset="-120"/>
            </a:endParaRPr>
          </a:p>
        </p:txBody>
      </p:sp>
      <p:sp>
        <p:nvSpPr>
          <p:cNvPr id="3" name="Slide Number Placeholder 2">
            <a:extLst>
              <a:ext uri="{FF2B5EF4-FFF2-40B4-BE49-F238E27FC236}">
                <a16:creationId xmlns="" xmlns:a16="http://schemas.microsoft.com/office/drawing/2014/main" id="{396FFD3B-910F-4CD7-827C-A62E3505EB0C}"/>
              </a:ext>
            </a:extLst>
          </p:cNvPr>
          <p:cNvSpPr>
            <a:spLocks noGrp="1"/>
          </p:cNvSpPr>
          <p:nvPr>
            <p:ph type="sldNum" sz="quarter" idx="11"/>
          </p:nvPr>
        </p:nvSpPr>
        <p:spPr/>
        <p:txBody>
          <a:bodyPr/>
          <a:lstStyle/>
          <a:p>
            <a:fld id="{99921478-9A63-450E-8942-C240FE31B1C1}" type="slidenum">
              <a:rPr lang="en-US" smtClean="0"/>
              <a:pPr/>
              <a:t>5</a:t>
            </a:fld>
            <a:endParaRPr lang="en-US" dirty="0"/>
          </a:p>
        </p:txBody>
      </p:sp>
      <p:sp>
        <p:nvSpPr>
          <p:cNvPr id="6" name="Rectangle 5">
            <a:extLst>
              <a:ext uri="{FF2B5EF4-FFF2-40B4-BE49-F238E27FC236}">
                <a16:creationId xmlns="" xmlns:a16="http://schemas.microsoft.com/office/drawing/2014/main" id="{ABFA71F3-37ED-47B2-B235-96CCBD0A8283}"/>
              </a:ext>
            </a:extLst>
          </p:cNvPr>
          <p:cNvSpPr/>
          <p:nvPr/>
        </p:nvSpPr>
        <p:spPr>
          <a:xfrm>
            <a:off x="1547664" y="1700808"/>
            <a:ext cx="1809357" cy="693523"/>
          </a:xfrm>
          <a:prstGeom prst="rect">
            <a:avLst/>
          </a:prstGeom>
        </p:spPr>
        <p:txBody>
          <a:bodyPr wrap="square">
            <a:spAutoFit/>
          </a:bodyPr>
          <a:lstStyle/>
          <a:p>
            <a:pPr algn="ctr" defTabSz="685800">
              <a:lnSpc>
                <a:spcPct val="90000"/>
              </a:lnSpc>
              <a:spcBef>
                <a:spcPts val="750"/>
              </a:spcBef>
              <a:buClr>
                <a:srgbClr val="1C7755"/>
              </a:buClr>
            </a:pPr>
            <a:r>
              <a:rPr lang="zh-TW" altLang="en-US" dirty="0">
                <a:latin typeface="標楷體" panose="03000509000000000000" pitchFamily="65" charset="-120"/>
                <a:ea typeface="標楷體" panose="03000509000000000000" pitchFamily="65" charset="-120"/>
              </a:rPr>
              <a:t>美國</a:t>
            </a:r>
            <a:r>
              <a:rPr lang="en-US" altLang="zh-TW" dirty="0">
                <a:latin typeface="標楷體" panose="03000509000000000000" pitchFamily="65" charset="-120"/>
                <a:ea typeface="標楷體" panose="03000509000000000000" pitchFamily="65" charset="-120"/>
              </a:rPr>
              <a:t>HIV</a:t>
            </a:r>
            <a:r>
              <a:rPr lang="zh-TW" altLang="en-US" dirty="0">
                <a:latin typeface="標楷體" panose="03000509000000000000" pitchFamily="65" charset="-120"/>
                <a:ea typeface="標楷體" panose="03000509000000000000" pitchFamily="65" charset="-120"/>
              </a:rPr>
              <a:t>感染者</a:t>
            </a:r>
            <a:endParaRPr lang="en-US" altLang="zh-TW" dirty="0">
              <a:latin typeface="標楷體" panose="03000509000000000000" pitchFamily="65" charset="-120"/>
              <a:ea typeface="標楷體" panose="03000509000000000000" pitchFamily="65" charset="-120"/>
            </a:endParaRPr>
          </a:p>
          <a:p>
            <a:pPr algn="ctr" defTabSz="685800">
              <a:lnSpc>
                <a:spcPct val="90000"/>
              </a:lnSpc>
              <a:spcBef>
                <a:spcPts val="750"/>
              </a:spcBef>
              <a:buClr>
                <a:srgbClr val="1C7755"/>
              </a:buClr>
            </a:pPr>
            <a:r>
              <a:rPr lang="en-US" altLang="zh-TW" b="1" dirty="0">
                <a:latin typeface="標楷體" panose="03000509000000000000" pitchFamily="65" charset="-120"/>
                <a:ea typeface="標楷體" panose="03000509000000000000" pitchFamily="65" charset="-120"/>
              </a:rPr>
              <a:t>140</a:t>
            </a:r>
            <a:r>
              <a:rPr lang="zh-TW" altLang="en-US" b="1" dirty="0">
                <a:latin typeface="標楷體" panose="03000509000000000000" pitchFamily="65" charset="-120"/>
                <a:ea typeface="標楷體" panose="03000509000000000000" pitchFamily="65" charset="-120"/>
              </a:rPr>
              <a:t>萬人</a:t>
            </a:r>
            <a:endParaRPr lang="en-US" altLang="zh-TW" b="1" dirty="0">
              <a:latin typeface="標楷體" panose="03000509000000000000" pitchFamily="65" charset="-120"/>
              <a:ea typeface="標楷體" panose="03000509000000000000" pitchFamily="65" charset="-120"/>
            </a:endParaRPr>
          </a:p>
        </p:txBody>
      </p:sp>
      <p:sp>
        <p:nvSpPr>
          <p:cNvPr id="7" name="Rectangle 6">
            <a:extLst>
              <a:ext uri="{FF2B5EF4-FFF2-40B4-BE49-F238E27FC236}">
                <a16:creationId xmlns="" xmlns:a16="http://schemas.microsoft.com/office/drawing/2014/main" id="{0ABE9E07-4D36-4B4F-BEFA-B7A972CDF1A8}"/>
              </a:ext>
            </a:extLst>
          </p:cNvPr>
          <p:cNvSpPr/>
          <p:nvPr/>
        </p:nvSpPr>
        <p:spPr>
          <a:xfrm>
            <a:off x="827584" y="4293096"/>
            <a:ext cx="2305125" cy="693523"/>
          </a:xfrm>
          <a:prstGeom prst="rect">
            <a:avLst/>
          </a:prstGeom>
        </p:spPr>
        <p:txBody>
          <a:bodyPr wrap="square">
            <a:spAutoFit/>
          </a:bodyPr>
          <a:lstStyle/>
          <a:p>
            <a:pPr algn="ctr" defTabSz="685800">
              <a:lnSpc>
                <a:spcPct val="90000"/>
              </a:lnSpc>
              <a:spcBef>
                <a:spcPts val="750"/>
              </a:spcBef>
              <a:buClr>
                <a:srgbClr val="1C7755"/>
              </a:buClr>
            </a:pPr>
            <a:r>
              <a:rPr lang="zh-TW" altLang="en-US" dirty="0">
                <a:latin typeface="標楷體" panose="03000509000000000000" pitchFamily="65" charset="-120"/>
                <a:ea typeface="標楷體" panose="03000509000000000000" pitchFamily="65" charset="-120"/>
              </a:rPr>
              <a:t>美國接受治療病人</a:t>
            </a:r>
            <a:endParaRPr lang="en-US" altLang="zh-TW" dirty="0">
              <a:latin typeface="標楷體" panose="03000509000000000000" pitchFamily="65" charset="-120"/>
              <a:ea typeface="標楷體" panose="03000509000000000000" pitchFamily="65" charset="-120"/>
            </a:endParaRPr>
          </a:p>
          <a:p>
            <a:pPr algn="ctr" defTabSz="685800">
              <a:lnSpc>
                <a:spcPct val="90000"/>
              </a:lnSpc>
              <a:spcBef>
                <a:spcPts val="750"/>
              </a:spcBef>
              <a:buClr>
                <a:srgbClr val="1C7755"/>
              </a:buClr>
            </a:pPr>
            <a:r>
              <a:rPr lang="en-US" altLang="zh-TW" b="1" dirty="0">
                <a:latin typeface="標楷體" panose="03000509000000000000" pitchFamily="65" charset="-120"/>
                <a:ea typeface="標楷體" panose="03000509000000000000" pitchFamily="65" charset="-120"/>
              </a:rPr>
              <a:t>45</a:t>
            </a:r>
            <a:r>
              <a:rPr lang="zh-TW" altLang="en-US" b="1" dirty="0">
                <a:latin typeface="標楷體" panose="03000509000000000000" pitchFamily="65" charset="-120"/>
                <a:ea typeface="標楷體" panose="03000509000000000000" pitchFamily="65" charset="-120"/>
              </a:rPr>
              <a:t>萬到</a:t>
            </a:r>
            <a:r>
              <a:rPr lang="en-US" altLang="zh-TW" b="1" dirty="0">
                <a:latin typeface="標楷體" panose="03000509000000000000" pitchFamily="65" charset="-120"/>
                <a:ea typeface="標楷體" panose="03000509000000000000" pitchFamily="65" charset="-120"/>
              </a:rPr>
              <a:t>65</a:t>
            </a:r>
            <a:r>
              <a:rPr lang="zh-TW" altLang="en-US" b="1" dirty="0">
                <a:latin typeface="標楷體" panose="03000509000000000000" pitchFamily="65" charset="-120"/>
                <a:ea typeface="標楷體" panose="03000509000000000000" pitchFamily="65" charset="-120"/>
              </a:rPr>
              <a:t>萬人</a:t>
            </a:r>
            <a:endParaRPr lang="en-US" altLang="zh-TW" b="1" dirty="0">
              <a:latin typeface="標楷體" panose="03000509000000000000" pitchFamily="65" charset="-120"/>
              <a:ea typeface="標楷體" panose="03000509000000000000" pitchFamily="65" charset="-120"/>
            </a:endParaRPr>
          </a:p>
        </p:txBody>
      </p:sp>
      <p:sp>
        <p:nvSpPr>
          <p:cNvPr id="8" name="Rectangle 7">
            <a:extLst>
              <a:ext uri="{FF2B5EF4-FFF2-40B4-BE49-F238E27FC236}">
                <a16:creationId xmlns="" xmlns:a16="http://schemas.microsoft.com/office/drawing/2014/main" id="{95686DFA-70F7-4AE2-86AF-AEF30432346A}"/>
              </a:ext>
            </a:extLst>
          </p:cNvPr>
          <p:cNvSpPr/>
          <p:nvPr/>
        </p:nvSpPr>
        <p:spPr>
          <a:xfrm>
            <a:off x="6300192" y="1844824"/>
            <a:ext cx="2376264" cy="693523"/>
          </a:xfrm>
          <a:prstGeom prst="rect">
            <a:avLst/>
          </a:prstGeom>
        </p:spPr>
        <p:txBody>
          <a:bodyPr wrap="square">
            <a:spAutoFit/>
          </a:bodyPr>
          <a:lstStyle/>
          <a:p>
            <a:pPr algn="ctr" defTabSz="685800">
              <a:lnSpc>
                <a:spcPct val="90000"/>
              </a:lnSpc>
              <a:spcBef>
                <a:spcPts val="750"/>
              </a:spcBef>
              <a:buClr>
                <a:srgbClr val="1C7755"/>
              </a:buClr>
            </a:pPr>
            <a:r>
              <a:rPr lang="zh-TW" altLang="en-US" dirty="0">
                <a:latin typeface="標楷體" panose="03000509000000000000" pitchFamily="65" charset="-120"/>
                <a:ea typeface="標楷體" panose="03000509000000000000" pitchFamily="65" charset="-120"/>
              </a:rPr>
              <a:t>美國多重抗藥性病人</a:t>
            </a:r>
            <a:endParaRPr lang="en-US" altLang="zh-TW" dirty="0">
              <a:latin typeface="標楷體" panose="03000509000000000000" pitchFamily="65" charset="-120"/>
              <a:ea typeface="標楷體" panose="03000509000000000000" pitchFamily="65" charset="-120"/>
            </a:endParaRPr>
          </a:p>
          <a:p>
            <a:pPr algn="ctr" defTabSz="685800">
              <a:lnSpc>
                <a:spcPct val="90000"/>
              </a:lnSpc>
              <a:spcBef>
                <a:spcPts val="750"/>
              </a:spcBef>
              <a:buClr>
                <a:srgbClr val="1C7755"/>
              </a:buClr>
            </a:pPr>
            <a:r>
              <a:rPr lang="en-US" altLang="zh-TW" b="1" dirty="0">
                <a:latin typeface="標楷體" panose="03000509000000000000" pitchFamily="65" charset="-120"/>
                <a:ea typeface="標楷體" panose="03000509000000000000" pitchFamily="65" charset="-120"/>
              </a:rPr>
              <a:t>2</a:t>
            </a:r>
            <a:r>
              <a:rPr lang="zh-TW" altLang="en-US" b="1" dirty="0">
                <a:latin typeface="標楷體" panose="03000509000000000000" pitchFamily="65" charset="-120"/>
                <a:ea typeface="標楷體" panose="03000509000000000000" pitchFamily="65" charset="-120"/>
              </a:rPr>
              <a:t>萬到</a:t>
            </a:r>
            <a:r>
              <a:rPr lang="en-US" altLang="zh-TW" b="1" dirty="0">
                <a:latin typeface="標楷體" panose="03000509000000000000" pitchFamily="65" charset="-120"/>
                <a:ea typeface="標楷體" panose="03000509000000000000" pitchFamily="65" charset="-120"/>
              </a:rPr>
              <a:t>2.5</a:t>
            </a:r>
            <a:r>
              <a:rPr lang="zh-TW" altLang="en-US" b="1" dirty="0">
                <a:latin typeface="標楷體" panose="03000509000000000000" pitchFamily="65" charset="-120"/>
                <a:ea typeface="標楷體" panose="03000509000000000000" pitchFamily="65" charset="-120"/>
              </a:rPr>
              <a:t>萬人</a:t>
            </a:r>
            <a:endParaRPr lang="en-US" altLang="zh-TW" b="1" dirty="0">
              <a:latin typeface="標楷體" panose="03000509000000000000" pitchFamily="65" charset="-120"/>
              <a:ea typeface="標楷體" panose="03000509000000000000" pitchFamily="65" charset="-120"/>
            </a:endParaRPr>
          </a:p>
        </p:txBody>
      </p:sp>
      <p:sp>
        <p:nvSpPr>
          <p:cNvPr id="9" name="Oval 8">
            <a:extLst>
              <a:ext uri="{FF2B5EF4-FFF2-40B4-BE49-F238E27FC236}">
                <a16:creationId xmlns="" xmlns:a16="http://schemas.microsoft.com/office/drawing/2014/main" id="{174C73EC-2681-4EEC-9C18-FF182CF5F339}"/>
              </a:ext>
            </a:extLst>
          </p:cNvPr>
          <p:cNvSpPr/>
          <p:nvPr/>
        </p:nvSpPr>
        <p:spPr>
          <a:xfrm>
            <a:off x="3008957" y="1938365"/>
            <a:ext cx="3060144" cy="306014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Oval 9">
            <a:extLst>
              <a:ext uri="{FF2B5EF4-FFF2-40B4-BE49-F238E27FC236}">
                <a16:creationId xmlns="" xmlns:a16="http://schemas.microsoft.com/office/drawing/2014/main" id="{FF18CACE-7EEC-4245-829C-D33D038F87A2}"/>
              </a:ext>
            </a:extLst>
          </p:cNvPr>
          <p:cNvSpPr/>
          <p:nvPr/>
        </p:nvSpPr>
        <p:spPr>
          <a:xfrm>
            <a:off x="3385469" y="2378871"/>
            <a:ext cx="2257617" cy="217913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Oval 10">
            <a:extLst>
              <a:ext uri="{FF2B5EF4-FFF2-40B4-BE49-F238E27FC236}">
                <a16:creationId xmlns="" xmlns:a16="http://schemas.microsoft.com/office/drawing/2014/main" id="{7E54A6C3-4968-4DAF-87F9-974311771E83}"/>
              </a:ext>
            </a:extLst>
          </p:cNvPr>
          <p:cNvSpPr/>
          <p:nvPr/>
        </p:nvSpPr>
        <p:spPr>
          <a:xfrm>
            <a:off x="3989411" y="2969933"/>
            <a:ext cx="1049734" cy="99700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Oval 11">
            <a:extLst>
              <a:ext uri="{FF2B5EF4-FFF2-40B4-BE49-F238E27FC236}">
                <a16:creationId xmlns="" xmlns:a16="http://schemas.microsoft.com/office/drawing/2014/main" id="{13D89500-8A37-4E19-995C-51EB1B581412}"/>
              </a:ext>
            </a:extLst>
          </p:cNvPr>
          <p:cNvSpPr/>
          <p:nvPr/>
        </p:nvSpPr>
        <p:spPr>
          <a:xfrm>
            <a:off x="4240302" y="3194460"/>
            <a:ext cx="547952" cy="54795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a:extLst>
              <a:ext uri="{FF2B5EF4-FFF2-40B4-BE49-F238E27FC236}">
                <a16:creationId xmlns="" xmlns:a16="http://schemas.microsoft.com/office/drawing/2014/main" id="{EA053F1A-4690-4505-9508-8F553DF164A9}"/>
              </a:ext>
            </a:extLst>
          </p:cNvPr>
          <p:cNvSpPr/>
          <p:nvPr/>
        </p:nvSpPr>
        <p:spPr>
          <a:xfrm>
            <a:off x="5449586" y="4819324"/>
            <a:ext cx="2146749" cy="693523"/>
          </a:xfrm>
          <a:prstGeom prst="rect">
            <a:avLst/>
          </a:prstGeom>
        </p:spPr>
        <p:txBody>
          <a:bodyPr wrap="square">
            <a:spAutoFit/>
          </a:bodyPr>
          <a:lstStyle/>
          <a:p>
            <a:pPr algn="ctr" defTabSz="685800">
              <a:lnSpc>
                <a:spcPct val="90000"/>
              </a:lnSpc>
              <a:spcBef>
                <a:spcPts val="750"/>
              </a:spcBef>
              <a:buClr>
                <a:srgbClr val="1C7755"/>
              </a:buClr>
            </a:pPr>
            <a:r>
              <a:rPr lang="zh-TW" altLang="en-US" dirty="0">
                <a:latin typeface="標楷體" panose="03000509000000000000" pitchFamily="65" charset="-120"/>
                <a:ea typeface="標楷體" panose="03000509000000000000" pitchFamily="65" charset="-120"/>
              </a:rPr>
              <a:t>需要新療法的病人</a:t>
            </a:r>
            <a:endParaRPr lang="en-US" altLang="zh-TW" dirty="0">
              <a:latin typeface="標楷體" panose="03000509000000000000" pitchFamily="65" charset="-120"/>
              <a:ea typeface="標楷體" panose="03000509000000000000" pitchFamily="65" charset="-120"/>
            </a:endParaRPr>
          </a:p>
          <a:p>
            <a:pPr algn="ctr" defTabSz="685800">
              <a:lnSpc>
                <a:spcPct val="90000"/>
              </a:lnSpc>
              <a:spcBef>
                <a:spcPts val="750"/>
              </a:spcBef>
              <a:buClr>
                <a:srgbClr val="1C7755"/>
              </a:buClr>
            </a:pPr>
            <a:r>
              <a:rPr lang="en-US" altLang="zh-TW" b="1" dirty="0">
                <a:latin typeface="標楷體" panose="03000509000000000000" pitchFamily="65" charset="-120"/>
                <a:ea typeface="標楷體" panose="03000509000000000000" pitchFamily="65" charset="-120"/>
              </a:rPr>
              <a:t>1</a:t>
            </a:r>
            <a:r>
              <a:rPr lang="zh-TW" altLang="en-US" b="1" dirty="0">
                <a:latin typeface="標楷體" panose="03000509000000000000" pitchFamily="65" charset="-120"/>
                <a:ea typeface="標楷體" panose="03000509000000000000" pitchFamily="65" charset="-120"/>
              </a:rPr>
              <a:t>萬到</a:t>
            </a:r>
            <a:r>
              <a:rPr lang="en-US" altLang="zh-TW" b="1" dirty="0">
                <a:latin typeface="標楷體" panose="03000509000000000000" pitchFamily="65" charset="-120"/>
                <a:ea typeface="標楷體" panose="03000509000000000000" pitchFamily="65" charset="-120"/>
              </a:rPr>
              <a:t>1.2</a:t>
            </a:r>
            <a:r>
              <a:rPr lang="zh-TW" altLang="en-US" b="1" dirty="0">
                <a:latin typeface="標楷體" panose="03000509000000000000" pitchFamily="65" charset="-120"/>
                <a:ea typeface="標楷體" panose="03000509000000000000" pitchFamily="65" charset="-120"/>
              </a:rPr>
              <a:t>萬人</a:t>
            </a:r>
            <a:endParaRPr lang="en-CA" b="1" dirty="0">
              <a:latin typeface="標楷體" panose="03000509000000000000" pitchFamily="65" charset="-120"/>
              <a:ea typeface="標楷體" panose="03000509000000000000" pitchFamily="65" charset="-120"/>
            </a:endParaRPr>
          </a:p>
        </p:txBody>
      </p:sp>
      <p:cxnSp>
        <p:nvCxnSpPr>
          <p:cNvPr id="14" name="Straight Arrow Connector 13">
            <a:extLst>
              <a:ext uri="{FF2B5EF4-FFF2-40B4-BE49-F238E27FC236}">
                <a16:creationId xmlns="" xmlns:a16="http://schemas.microsoft.com/office/drawing/2014/main" id="{5D4738AD-FE3C-4F02-8935-1B69D65EB73C}"/>
              </a:ext>
            </a:extLst>
          </p:cNvPr>
          <p:cNvCxnSpPr>
            <a:stCxn id="6" idx="2"/>
          </p:cNvCxnSpPr>
          <p:nvPr/>
        </p:nvCxnSpPr>
        <p:spPr>
          <a:xfrm>
            <a:off x="2452343" y="2394331"/>
            <a:ext cx="770297" cy="337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B95B6F00-C2B4-46BA-A873-9DBF71652FE7}"/>
              </a:ext>
            </a:extLst>
          </p:cNvPr>
          <p:cNvCxnSpPr>
            <a:stCxn id="7" idx="0"/>
            <a:endCxn id="10" idx="2"/>
          </p:cNvCxnSpPr>
          <p:nvPr/>
        </p:nvCxnSpPr>
        <p:spPr>
          <a:xfrm flipV="1">
            <a:off x="1980147" y="3468436"/>
            <a:ext cx="1405322" cy="824660"/>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 xmlns:a16="http://schemas.microsoft.com/office/drawing/2014/main" id="{15F9D747-E116-4FDC-BC16-83D41A7D66A8}"/>
              </a:ext>
            </a:extLst>
          </p:cNvPr>
          <p:cNvCxnSpPr>
            <a:cxnSpLocks/>
          </p:cNvCxnSpPr>
          <p:nvPr/>
        </p:nvCxnSpPr>
        <p:spPr>
          <a:xfrm flipH="1">
            <a:off x="4979163" y="2400045"/>
            <a:ext cx="1318526" cy="872346"/>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 xmlns:a16="http://schemas.microsoft.com/office/drawing/2014/main" id="{D8A6C80A-35B6-4C5F-8FF5-F9E0D32B94C1}"/>
              </a:ext>
            </a:extLst>
          </p:cNvPr>
          <p:cNvCxnSpPr>
            <a:stCxn id="13" idx="0"/>
            <a:endCxn id="12" idx="5"/>
          </p:cNvCxnSpPr>
          <p:nvPr/>
        </p:nvCxnSpPr>
        <p:spPr>
          <a:xfrm flipH="1" flipV="1">
            <a:off x="4708008" y="3662166"/>
            <a:ext cx="1814953" cy="1157158"/>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 xmlns:a16="http://schemas.microsoft.com/office/drawing/2014/main" id="{841BE32E-93DA-4D20-942C-61DF18219CCD}"/>
              </a:ext>
            </a:extLst>
          </p:cNvPr>
          <p:cNvSpPr txBox="1"/>
          <p:nvPr/>
        </p:nvSpPr>
        <p:spPr>
          <a:xfrm>
            <a:off x="605684" y="5912425"/>
            <a:ext cx="4373479" cy="571500"/>
          </a:xfrm>
          <a:prstGeom prst="rect">
            <a:avLst/>
          </a:prstGeom>
          <a:noFill/>
          <a:ln>
            <a:noFill/>
          </a:ln>
        </p:spPr>
        <p:txBody>
          <a:bodyPr wrap="square" rtlCol="0">
            <a:normAutofit/>
          </a:bodyPr>
          <a:lstStyle/>
          <a:p>
            <a:r>
              <a:rPr lang="en-US"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歐洲的病人族群數目相似</a:t>
            </a:r>
            <a:endParaRPr lang="en-US" sz="2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273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zh-TW" altLang="en-US" dirty="0">
                <a:solidFill>
                  <a:srgbClr val="FFFF00"/>
                </a:solidFill>
                <a:latin typeface="標楷體" panose="03000509000000000000" pitchFamily="65" charset="-120"/>
                <a:ea typeface="標楷體" panose="03000509000000000000" pitchFamily="65" charset="-120"/>
              </a:rPr>
              <a:t>市場研究銷售趨勢</a:t>
            </a:r>
            <a:endParaRPr lang="en-US" dirty="0">
              <a:solidFill>
                <a:srgbClr val="FFFF00"/>
              </a:solidFill>
              <a:latin typeface="標楷體" panose="03000509000000000000" pitchFamily="65" charset="-120"/>
              <a:ea typeface="標楷體" panose="03000509000000000000" pitchFamily="65" charset="-120"/>
            </a:endParaRPr>
          </a:p>
        </p:txBody>
      </p:sp>
      <p:sp>
        <p:nvSpPr>
          <p:cNvPr id="3" name="Espace réservé du contenu 2"/>
          <p:cNvSpPr>
            <a:spLocks noGrp="1"/>
          </p:cNvSpPr>
          <p:nvPr>
            <p:ph idx="1"/>
          </p:nvPr>
        </p:nvSpPr>
        <p:spPr>
          <a:xfrm>
            <a:off x="899592" y="1340768"/>
            <a:ext cx="7772400" cy="4943574"/>
          </a:xfrm>
        </p:spPr>
        <p:txBody>
          <a:bodyPr>
            <a:normAutofit/>
          </a:bodyPr>
          <a:lstStyle/>
          <a:p>
            <a:r>
              <a:rPr lang="zh-TW" altLang="en-US" sz="2400" dirty="0">
                <a:solidFill>
                  <a:schemeClr val="tx1"/>
                </a:solidFill>
                <a:latin typeface="標楷體" panose="03000509000000000000" pitchFamily="65" charset="-120"/>
                <a:ea typeface="標楷體" panose="03000509000000000000" pitchFamily="65" charset="-120"/>
              </a:rPr>
              <a:t>行銷夥伴表示</a:t>
            </a:r>
            <a:r>
              <a:rPr lang="en-US" altLang="zh-TW" sz="2400" dirty="0">
                <a:solidFill>
                  <a:schemeClr val="tx1"/>
                </a:solidFill>
                <a:latin typeface="標楷體" panose="03000509000000000000" pitchFamily="65" charset="-120"/>
                <a:ea typeface="標楷體" panose="03000509000000000000" pitchFamily="65" charset="-120"/>
              </a:rPr>
              <a:t>2018</a:t>
            </a:r>
            <a:r>
              <a:rPr lang="zh-TW" altLang="en-US" sz="2400" dirty="0">
                <a:solidFill>
                  <a:schemeClr val="tx1"/>
                </a:solidFill>
                <a:latin typeface="標楷體" panose="03000509000000000000" pitchFamily="65" charset="-120"/>
                <a:ea typeface="標楷體" panose="03000509000000000000" pitchFamily="65" charset="-120"/>
              </a:rPr>
              <a:t>年將儘速完成公私立保險</a:t>
            </a:r>
            <a:r>
              <a:rPr lang="zh-TW" altLang="en-US" sz="2400" dirty="0" smtClean="0">
                <a:solidFill>
                  <a:schemeClr val="tx1"/>
                </a:solidFill>
                <a:latin typeface="標楷體" panose="03000509000000000000" pitchFamily="65" charset="-120"/>
                <a:ea typeface="標楷體" panose="03000509000000000000" pitchFamily="65" charset="-120"/>
              </a:rPr>
              <a:t>涵蓋</a:t>
            </a:r>
            <a:endParaRPr lang="en-US" altLang="zh-TW" sz="2400" dirty="0" smtClean="0">
              <a:solidFill>
                <a:schemeClr val="tx1"/>
              </a:solidFill>
              <a:latin typeface="標楷體" panose="03000509000000000000" pitchFamily="65" charset="-120"/>
              <a:ea typeface="標楷體" panose="03000509000000000000" pitchFamily="65" charset="-120"/>
            </a:endParaRPr>
          </a:p>
          <a:p>
            <a:r>
              <a:rPr lang="zh-TW" altLang="en-US" sz="2400" dirty="0" smtClean="0">
                <a:solidFill>
                  <a:schemeClr val="tx1"/>
                </a:solidFill>
                <a:latin typeface="標楷體" panose="03000509000000000000" pitchFamily="65" charset="-120"/>
                <a:ea typeface="標楷體" panose="03000509000000000000" pitchFamily="65" charset="-120"/>
              </a:rPr>
              <a:t>相關銷售佈局及進度狀況良好符合預期</a:t>
            </a:r>
            <a:endParaRPr lang="en-US" altLang="zh-TW" sz="2400" dirty="0">
              <a:solidFill>
                <a:schemeClr val="tx1"/>
              </a:solidFill>
              <a:latin typeface="標楷體" panose="03000509000000000000" pitchFamily="65" charset="-120"/>
              <a:ea typeface="標楷體" panose="03000509000000000000" pitchFamily="65" charset="-120"/>
            </a:endParaRPr>
          </a:p>
          <a:p>
            <a:r>
              <a:rPr lang="en-US" altLang="zh-TW" sz="2400" dirty="0">
                <a:solidFill>
                  <a:schemeClr val="tx1"/>
                </a:solidFill>
                <a:latin typeface="標楷體" panose="03000509000000000000" pitchFamily="65" charset="-120"/>
                <a:ea typeface="標楷體" panose="03000509000000000000" pitchFamily="65" charset="-120"/>
              </a:rPr>
              <a:t>Trogarzo</a:t>
            </a:r>
            <a:r>
              <a:rPr lang="zh-TW" altLang="en-US" sz="2400" dirty="0">
                <a:solidFill>
                  <a:schemeClr val="tx1"/>
                </a:solidFill>
                <a:latin typeface="標楷體" panose="03000509000000000000" pitchFamily="65" charset="-120"/>
                <a:ea typeface="標楷體" panose="03000509000000000000" pitchFamily="65" charset="-120"/>
              </a:rPr>
              <a:t>上市狀態與其他成功的</a:t>
            </a:r>
            <a:r>
              <a:rPr lang="en-US" altLang="zh-TW" sz="2400" dirty="0">
                <a:solidFill>
                  <a:schemeClr val="tx1"/>
                </a:solidFill>
                <a:latin typeface="標楷體" panose="03000509000000000000" pitchFamily="65" charset="-120"/>
                <a:ea typeface="標楷體" panose="03000509000000000000" pitchFamily="65" charset="-120"/>
              </a:rPr>
              <a:t>HIV</a:t>
            </a:r>
            <a:r>
              <a:rPr lang="zh-TW" altLang="en-US" sz="2400" dirty="0">
                <a:solidFill>
                  <a:schemeClr val="tx1"/>
                </a:solidFill>
                <a:latin typeface="標楷體" panose="03000509000000000000" pitchFamily="65" charset="-120"/>
                <a:ea typeface="標楷體" panose="03000509000000000000" pitchFamily="65" charset="-120"/>
              </a:rPr>
              <a:t>藥物相似</a:t>
            </a:r>
            <a:endParaRPr lang="en-US" sz="2400" dirty="0">
              <a:solidFill>
                <a:schemeClr val="tx1"/>
              </a:solidFill>
              <a:latin typeface="標楷體" panose="03000509000000000000" pitchFamily="65" charset="-120"/>
              <a:ea typeface="標楷體" panose="03000509000000000000" pitchFamily="65" charset="-120"/>
            </a:endParaRPr>
          </a:p>
          <a:p>
            <a:pPr marL="0" indent="0">
              <a:buNone/>
            </a:pPr>
            <a:endParaRPr lang="en-US" sz="2400" dirty="0"/>
          </a:p>
          <a:p>
            <a:pPr marL="0" indent="0">
              <a:buNone/>
            </a:pPr>
            <a:endParaRPr lang="en-US" sz="32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lgn="ctr">
              <a:buNone/>
            </a:pPr>
            <a:r>
              <a:rPr lang="en-US" sz="1000" b="1" dirty="0"/>
              <a:t>Years post-launch</a:t>
            </a:r>
          </a:p>
          <a:p>
            <a:pPr marL="0" indent="0">
              <a:buNone/>
            </a:pPr>
            <a:endParaRPr lang="en-US" dirty="0"/>
          </a:p>
          <a:p>
            <a:endParaRPr lang="en-US" dirty="0"/>
          </a:p>
          <a:p>
            <a:endParaRPr lang="fr-CA" dirty="0"/>
          </a:p>
          <a:p>
            <a:endParaRPr lang="en-CA" dirty="0"/>
          </a:p>
        </p:txBody>
      </p:sp>
      <p:sp>
        <p:nvSpPr>
          <p:cNvPr id="7" name="Footer Placeholder 3">
            <a:extLst>
              <a:ext uri="{FF2B5EF4-FFF2-40B4-BE49-F238E27FC236}">
                <a16:creationId xmlns="" xmlns:a16="http://schemas.microsoft.com/office/drawing/2014/main" id="{68B65395-A61A-4300-B224-49EACA8366C8}"/>
              </a:ext>
            </a:extLst>
          </p:cNvPr>
          <p:cNvSpPr>
            <a:spLocks noGrp="1"/>
          </p:cNvSpPr>
          <p:nvPr>
            <p:ph type="ftr" sz="quarter" idx="10"/>
          </p:nvPr>
        </p:nvSpPr>
        <p:spPr/>
        <p:txBody>
          <a:bodyPr/>
          <a:lstStyle/>
          <a:p>
            <a:r>
              <a:rPr lang="en-US" dirty="0"/>
              <a:t>TaiMed Biologics Confidential &amp; Proprietary </a:t>
            </a:r>
          </a:p>
        </p:txBody>
      </p:sp>
      <p:sp>
        <p:nvSpPr>
          <p:cNvPr id="6" name="Espace réservé du numéro de diapositive 5"/>
          <p:cNvSpPr>
            <a:spLocks noGrp="1"/>
          </p:cNvSpPr>
          <p:nvPr>
            <p:ph type="sldNum" sz="quarter" idx="11"/>
          </p:nvPr>
        </p:nvSpPr>
        <p:spPr/>
        <p:txBody>
          <a:bodyPr/>
          <a:lstStyle/>
          <a:p>
            <a:fld id="{35CC9B40-1D2B-4B4D-B13B-6A4680A550C7}" type="slidenum">
              <a:rPr lang="fr-CA" smtClean="0"/>
              <a:pPr/>
              <a:t>6</a:t>
            </a:fld>
            <a:endParaRPr lang="fr-CA" dirty="0"/>
          </a:p>
        </p:txBody>
      </p:sp>
      <p:pic>
        <p:nvPicPr>
          <p:cNvPr id="1027" name="Picture 3" descr="image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2780928"/>
            <a:ext cx="4823500"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5026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7700B69-32A6-4BE6-827E-DB719D2AE24B}" type="slidenum">
              <a:rPr lang="zh-TW" altLang="en-US" smtClean="0">
                <a:latin typeface="+mn-lt"/>
              </a:rPr>
              <a:pPr>
                <a:defRPr/>
              </a:pPr>
              <a:t>7</a:t>
            </a:fld>
            <a:endParaRPr lang="zh-TW" altLang="en-US">
              <a:latin typeface="+mn-lt"/>
            </a:endParaRPr>
          </a:p>
        </p:txBody>
      </p:sp>
      <p:sp>
        <p:nvSpPr>
          <p:cNvPr id="5" name="Title 4"/>
          <p:cNvSpPr>
            <a:spLocks noGrp="1"/>
          </p:cNvSpPr>
          <p:nvPr>
            <p:ph type="title" idx="4294967295"/>
          </p:nvPr>
        </p:nvSpPr>
        <p:spPr>
          <a:xfrm>
            <a:off x="1763688" y="476672"/>
            <a:ext cx="5904656" cy="467017"/>
          </a:xfrm>
        </p:spPr>
        <p:txBody>
          <a:bodyPr/>
          <a:lstStyle/>
          <a:p>
            <a:pPr algn="ctr" eaLnBrk="1" fontAlgn="auto" hangingPunct="1">
              <a:spcAft>
                <a:spcPts val="0"/>
              </a:spcAft>
              <a:defRPr/>
            </a:pPr>
            <a:r>
              <a:rPr lang="zh-TW" altLang="en-US" sz="2400" b="1" dirty="0">
                <a:solidFill>
                  <a:srgbClr val="FFFF00"/>
                </a:solidFill>
                <a:latin typeface="標楷體" panose="03000509000000000000" pitchFamily="65" charset="-120"/>
                <a:ea typeface="標楷體" panose="03000509000000000000" pitchFamily="65" charset="-120"/>
              </a:rPr>
              <a:t>與</a:t>
            </a:r>
            <a:r>
              <a:rPr lang="en-US" altLang="zh-TW" sz="2400" b="1" dirty="0">
                <a:solidFill>
                  <a:srgbClr val="FFFF00"/>
                </a:solidFill>
                <a:latin typeface="標楷體" panose="03000509000000000000" pitchFamily="65" charset="-120"/>
                <a:ea typeface="標楷體" panose="03000509000000000000" pitchFamily="65" charset="-120"/>
              </a:rPr>
              <a:t>Theratechnologies</a:t>
            </a:r>
            <a:r>
              <a:rPr lang="zh-TW" altLang="en-US" sz="2400" b="1" dirty="0">
                <a:solidFill>
                  <a:srgbClr val="FFFF00"/>
                </a:solidFill>
                <a:latin typeface="標楷體" panose="03000509000000000000" pitchFamily="65" charset="-120"/>
                <a:ea typeface="標楷體" panose="03000509000000000000" pitchFamily="65" charset="-120"/>
              </a:rPr>
              <a:t>之夥伴關係</a:t>
            </a:r>
            <a:endParaRPr lang="en-US" sz="2400" b="1" dirty="0">
              <a:solidFill>
                <a:srgbClr val="FFFF00"/>
              </a:solidFill>
              <a:latin typeface="標楷體" panose="03000509000000000000" pitchFamily="65" charset="-120"/>
              <a:ea typeface="標楷體" panose="03000509000000000000" pitchFamily="65" charset="-120"/>
            </a:endParaRPr>
          </a:p>
        </p:txBody>
      </p:sp>
      <p:graphicFrame>
        <p:nvGraphicFramePr>
          <p:cNvPr id="7" name="Content Placeholder 1">
            <a:extLst>
              <a:ext uri="{FF2B5EF4-FFF2-40B4-BE49-F238E27FC236}">
                <a16:creationId xmlns="" xmlns:a16="http://schemas.microsoft.com/office/drawing/2014/main" id="{EABD6FB3-EF01-41D8-A4E3-DAAFFCA74005}"/>
              </a:ext>
            </a:extLst>
          </p:cNvPr>
          <p:cNvGraphicFramePr>
            <a:graphicFrameLocks/>
          </p:cNvGraphicFramePr>
          <p:nvPr>
            <p:extLst>
              <p:ext uri="{D42A27DB-BD31-4B8C-83A1-F6EECF244321}">
                <p14:modId xmlns:p14="http://schemas.microsoft.com/office/powerpoint/2010/main" val="1362767520"/>
              </p:ext>
            </p:extLst>
          </p:nvPr>
        </p:nvGraphicFramePr>
        <p:xfrm>
          <a:off x="467544" y="1412776"/>
          <a:ext cx="8214045" cy="4691236"/>
        </p:xfrm>
        <a:graphic>
          <a:graphicData uri="http://schemas.openxmlformats.org/drawingml/2006/table">
            <a:tbl>
              <a:tblPr firstRow="1" bandRow="1">
                <a:tableStyleId>{5C22544A-7EE6-4342-B048-85BDC9FD1C3A}</a:tableStyleId>
              </a:tblPr>
              <a:tblGrid>
                <a:gridCol w="2006821">
                  <a:extLst>
                    <a:ext uri="{9D8B030D-6E8A-4147-A177-3AD203B41FA5}">
                      <a16:colId xmlns="" xmlns:a16="http://schemas.microsoft.com/office/drawing/2014/main" val="20000"/>
                    </a:ext>
                  </a:extLst>
                </a:gridCol>
                <a:gridCol w="3103612">
                  <a:extLst>
                    <a:ext uri="{9D8B030D-6E8A-4147-A177-3AD203B41FA5}">
                      <a16:colId xmlns="" xmlns:a16="http://schemas.microsoft.com/office/drawing/2014/main" val="20001"/>
                    </a:ext>
                  </a:extLst>
                </a:gridCol>
                <a:gridCol w="3103612">
                  <a:extLst>
                    <a:ext uri="{9D8B030D-6E8A-4147-A177-3AD203B41FA5}">
                      <a16:colId xmlns="" xmlns:a16="http://schemas.microsoft.com/office/drawing/2014/main" val="20002"/>
                    </a:ext>
                  </a:extLst>
                </a:gridCol>
              </a:tblGrid>
              <a:tr h="743717">
                <a:tc>
                  <a:txBody>
                    <a:bodyPr/>
                    <a:lstStyle/>
                    <a:p>
                      <a:endParaRPr lang="en-US" dirty="0">
                        <a:solidFill>
                          <a:schemeClr val="bg1"/>
                        </a:solidFill>
                        <a:latin typeface="標楷體" panose="03000509000000000000" pitchFamily="65" charset="-120"/>
                        <a:ea typeface="標楷體" panose="03000509000000000000" pitchFamily="65" charset="-120"/>
                      </a:endParaRPr>
                    </a:p>
                  </a:txBody>
                  <a:tcPr/>
                </a:tc>
                <a:tc>
                  <a:txBody>
                    <a:bodyPr/>
                    <a:lstStyle/>
                    <a:p>
                      <a:pPr algn="ctr"/>
                      <a:r>
                        <a:rPr lang="zh-TW" altLang="en-US" dirty="0">
                          <a:solidFill>
                            <a:schemeClr val="bg1"/>
                          </a:solidFill>
                          <a:latin typeface="標楷體" panose="03000509000000000000" pitchFamily="65" charset="-120"/>
                          <a:ea typeface="標楷體" panose="03000509000000000000" pitchFamily="65" charset="-120"/>
                        </a:rPr>
                        <a:t>北美合約</a:t>
                      </a:r>
                      <a:endParaRPr lang="en-US" dirty="0">
                        <a:solidFill>
                          <a:schemeClr val="bg1"/>
                        </a:solidFill>
                        <a:latin typeface="標楷體" panose="03000509000000000000" pitchFamily="65" charset="-120"/>
                        <a:ea typeface="標楷體" panose="03000509000000000000" pitchFamily="65" charset="-120"/>
                      </a:endParaRPr>
                    </a:p>
                  </a:txBody>
                  <a:tcPr anchor="ctr"/>
                </a:tc>
                <a:tc>
                  <a:txBody>
                    <a:bodyPr/>
                    <a:lstStyle/>
                    <a:p>
                      <a:pPr algn="ctr"/>
                      <a:r>
                        <a:rPr lang="zh-TW" altLang="en-US" dirty="0">
                          <a:solidFill>
                            <a:schemeClr val="bg1"/>
                          </a:solidFill>
                          <a:latin typeface="標楷體" panose="03000509000000000000" pitchFamily="65" charset="-120"/>
                          <a:ea typeface="標楷體" panose="03000509000000000000" pitchFamily="65" charset="-120"/>
                        </a:rPr>
                        <a:t>歐洲合約</a:t>
                      </a:r>
                      <a:endParaRPr lang="en-US" dirty="0">
                        <a:solidFill>
                          <a:schemeClr val="bg1"/>
                        </a:solidFill>
                        <a:latin typeface="標楷體" panose="03000509000000000000" pitchFamily="65" charset="-120"/>
                        <a:ea typeface="標楷體" panose="03000509000000000000" pitchFamily="65" charset="-120"/>
                      </a:endParaRPr>
                    </a:p>
                  </a:txBody>
                  <a:tcPr anchor="ctr"/>
                </a:tc>
                <a:extLst>
                  <a:ext uri="{0D108BD9-81ED-4DB2-BD59-A6C34878D82A}">
                    <a16:rowId xmlns="" xmlns:a16="http://schemas.microsoft.com/office/drawing/2014/main" val="10000"/>
                  </a:ext>
                </a:extLst>
              </a:tr>
              <a:tr h="430883">
                <a:tc>
                  <a:txBody>
                    <a:bodyPr/>
                    <a:lstStyle/>
                    <a:p>
                      <a:r>
                        <a:rPr lang="zh-TW" altLang="en-US" sz="1400" b="1" dirty="0">
                          <a:solidFill>
                            <a:schemeClr val="bg1"/>
                          </a:solidFill>
                          <a:latin typeface="標楷體" panose="03000509000000000000" pitchFamily="65" charset="-120"/>
                          <a:ea typeface="標楷體" panose="03000509000000000000" pitchFamily="65" charset="-120"/>
                        </a:rPr>
                        <a:t>合約日期</a:t>
                      </a:r>
                      <a:endParaRPr lang="en-US" sz="1400" b="1" dirty="0">
                        <a:solidFill>
                          <a:schemeClr val="bg1"/>
                        </a:solidFill>
                        <a:latin typeface="標楷體" panose="03000509000000000000" pitchFamily="65" charset="-120"/>
                        <a:ea typeface="標楷體" panose="03000509000000000000" pitchFamily="65" charset="-120"/>
                      </a:endParaRPr>
                    </a:p>
                  </a:txBody>
                  <a:tcPr anchor="ctr"/>
                </a:tc>
                <a:tc>
                  <a:txBody>
                    <a:bodyPr/>
                    <a:lstStyle/>
                    <a:p>
                      <a:r>
                        <a:rPr lang="en-US" sz="1400" dirty="0">
                          <a:solidFill>
                            <a:schemeClr val="bg1"/>
                          </a:solidFill>
                          <a:latin typeface="標楷體" panose="03000509000000000000" pitchFamily="65" charset="-120"/>
                          <a:ea typeface="標楷體" panose="03000509000000000000" pitchFamily="65" charset="-120"/>
                        </a:rPr>
                        <a:t>March 18, 2016</a:t>
                      </a:r>
                    </a:p>
                  </a:txBody>
                  <a:tcPr anchor="ctr"/>
                </a:tc>
                <a:tc>
                  <a:txBody>
                    <a:bodyPr/>
                    <a:lstStyle/>
                    <a:p>
                      <a:r>
                        <a:rPr lang="en-US" sz="1400" dirty="0">
                          <a:solidFill>
                            <a:schemeClr val="bg1"/>
                          </a:solidFill>
                          <a:latin typeface="標楷體" panose="03000509000000000000" pitchFamily="65" charset="-120"/>
                          <a:ea typeface="標楷體" panose="03000509000000000000" pitchFamily="65" charset="-120"/>
                        </a:rPr>
                        <a:t>March 6, 2017</a:t>
                      </a:r>
                    </a:p>
                  </a:txBody>
                  <a:tcPr anchor="ctr"/>
                </a:tc>
                <a:extLst>
                  <a:ext uri="{0D108BD9-81ED-4DB2-BD59-A6C34878D82A}">
                    <a16:rowId xmlns="" xmlns:a16="http://schemas.microsoft.com/office/drawing/2014/main" val="10001"/>
                  </a:ext>
                </a:extLst>
              </a:tr>
              <a:tr h="495811">
                <a:tc>
                  <a:txBody>
                    <a:bodyPr/>
                    <a:lstStyle/>
                    <a:p>
                      <a:r>
                        <a:rPr lang="zh-TW" altLang="en-US" sz="1400" b="1" dirty="0">
                          <a:solidFill>
                            <a:schemeClr val="bg1"/>
                          </a:solidFill>
                          <a:latin typeface="標楷體" panose="03000509000000000000" pitchFamily="65" charset="-120"/>
                          <a:ea typeface="標楷體" panose="03000509000000000000" pitchFamily="65" charset="-120"/>
                        </a:rPr>
                        <a:t>時間</a:t>
                      </a:r>
                      <a:endParaRPr lang="en-US" sz="1400" b="1" dirty="0">
                        <a:solidFill>
                          <a:schemeClr val="bg1"/>
                        </a:solidFill>
                        <a:latin typeface="標楷體" panose="03000509000000000000" pitchFamily="65" charset="-120"/>
                        <a:ea typeface="標楷體" panose="03000509000000000000" pitchFamily="65" charset="-120"/>
                      </a:endParaRPr>
                    </a:p>
                  </a:txBody>
                  <a:tcPr anchor="ctr"/>
                </a:tc>
                <a:tc>
                  <a:txBody>
                    <a:bodyPr/>
                    <a:lstStyle/>
                    <a:p>
                      <a:r>
                        <a:rPr lang="en-US" altLang="zh-TW" sz="1400" dirty="0">
                          <a:solidFill>
                            <a:schemeClr val="bg1"/>
                          </a:solidFill>
                          <a:latin typeface="標楷體" panose="03000509000000000000" pitchFamily="65" charset="-120"/>
                          <a:ea typeface="標楷體" panose="03000509000000000000" pitchFamily="65" charset="-120"/>
                        </a:rPr>
                        <a:t>FDA</a:t>
                      </a:r>
                      <a:r>
                        <a:rPr lang="zh-TW" altLang="en-US" sz="1400" dirty="0">
                          <a:solidFill>
                            <a:schemeClr val="bg1"/>
                          </a:solidFill>
                          <a:latin typeface="標楷體" panose="03000509000000000000" pitchFamily="65" charset="-120"/>
                          <a:ea typeface="標楷體" panose="03000509000000000000" pitchFamily="65" charset="-120"/>
                        </a:rPr>
                        <a:t>通過後</a:t>
                      </a:r>
                      <a:r>
                        <a:rPr lang="en-US" altLang="zh-TW" sz="1400" dirty="0">
                          <a:solidFill>
                            <a:schemeClr val="bg1"/>
                          </a:solidFill>
                          <a:latin typeface="標楷體" panose="03000509000000000000" pitchFamily="65" charset="-120"/>
                          <a:ea typeface="標楷體" panose="03000509000000000000" pitchFamily="65" charset="-120"/>
                        </a:rPr>
                        <a:t>12</a:t>
                      </a:r>
                      <a:r>
                        <a:rPr lang="zh-TW" altLang="en-US" sz="1400" dirty="0">
                          <a:solidFill>
                            <a:schemeClr val="bg1"/>
                          </a:solidFill>
                          <a:latin typeface="標楷體" panose="03000509000000000000" pitchFamily="65" charset="-120"/>
                          <a:ea typeface="標楷體" panose="03000509000000000000" pitchFamily="65" charset="-120"/>
                        </a:rPr>
                        <a:t>年內</a:t>
                      </a:r>
                      <a:endParaRPr lang="en-US" sz="1400" dirty="0">
                        <a:solidFill>
                          <a:schemeClr val="bg1"/>
                        </a:solidFill>
                        <a:latin typeface="標楷體" panose="03000509000000000000" pitchFamily="65" charset="-120"/>
                        <a:ea typeface="標楷體" panose="03000509000000000000" pitchFamily="65" charset="-120"/>
                      </a:endParaRPr>
                    </a:p>
                  </a:txBody>
                  <a:tcPr anchor="ctr"/>
                </a:tc>
                <a:tc>
                  <a:txBody>
                    <a:bodyPr/>
                    <a:lstStyle/>
                    <a:p>
                      <a:r>
                        <a:rPr lang="zh-TW" altLang="en-US" sz="1400" dirty="0">
                          <a:solidFill>
                            <a:schemeClr val="bg1"/>
                          </a:solidFill>
                          <a:latin typeface="標楷體" panose="03000509000000000000" pitchFamily="65" charset="-120"/>
                          <a:ea typeface="標楷體" panose="03000509000000000000" pitchFamily="65" charset="-120"/>
                        </a:rPr>
                        <a:t>通過後</a:t>
                      </a:r>
                      <a:r>
                        <a:rPr lang="en-US" altLang="zh-TW" sz="1400" dirty="0">
                          <a:solidFill>
                            <a:schemeClr val="bg1"/>
                          </a:solidFill>
                          <a:latin typeface="標楷體" panose="03000509000000000000" pitchFamily="65" charset="-120"/>
                          <a:ea typeface="標楷體" panose="03000509000000000000" pitchFamily="65" charset="-120"/>
                        </a:rPr>
                        <a:t>12</a:t>
                      </a:r>
                      <a:r>
                        <a:rPr lang="zh-TW" altLang="en-US" sz="1400" dirty="0">
                          <a:solidFill>
                            <a:schemeClr val="bg1"/>
                          </a:solidFill>
                          <a:latin typeface="標楷體" panose="03000509000000000000" pitchFamily="65" charset="-120"/>
                          <a:ea typeface="標楷體" panose="03000509000000000000" pitchFamily="65" charset="-120"/>
                        </a:rPr>
                        <a:t>年內 </a:t>
                      </a:r>
                      <a:r>
                        <a:rPr lang="en-US" altLang="zh-TW" sz="1400" dirty="0">
                          <a:solidFill>
                            <a:schemeClr val="bg1"/>
                          </a:solidFill>
                          <a:latin typeface="標楷體" panose="03000509000000000000" pitchFamily="65" charset="-120"/>
                          <a:ea typeface="標楷體" panose="03000509000000000000" pitchFamily="65" charset="-120"/>
                        </a:rPr>
                        <a:t>(</a:t>
                      </a:r>
                      <a:r>
                        <a:rPr lang="zh-TW" altLang="en-US" sz="1400" dirty="0">
                          <a:solidFill>
                            <a:schemeClr val="bg1"/>
                          </a:solidFill>
                          <a:latin typeface="標楷體" panose="03000509000000000000" pitchFamily="65" charset="-120"/>
                          <a:ea typeface="標楷體" panose="03000509000000000000" pitchFamily="65" charset="-120"/>
                        </a:rPr>
                        <a:t>單一國別計算</a:t>
                      </a:r>
                      <a:r>
                        <a:rPr lang="en-US" altLang="zh-TW" sz="1400" dirty="0">
                          <a:solidFill>
                            <a:schemeClr val="bg1"/>
                          </a:solidFill>
                          <a:latin typeface="標楷體" panose="03000509000000000000" pitchFamily="65" charset="-120"/>
                          <a:ea typeface="標楷體" panose="03000509000000000000" pitchFamily="65" charset="-120"/>
                        </a:rPr>
                        <a:t>)</a:t>
                      </a:r>
                      <a:endParaRPr lang="en-US" sz="1400" dirty="0">
                        <a:solidFill>
                          <a:schemeClr val="bg1"/>
                        </a:solidFill>
                        <a:latin typeface="標楷體" panose="03000509000000000000" pitchFamily="65" charset="-120"/>
                        <a:ea typeface="標楷體" panose="03000509000000000000" pitchFamily="65" charset="-120"/>
                      </a:endParaRPr>
                    </a:p>
                  </a:txBody>
                  <a:tcPr anchor="ctr"/>
                </a:tc>
                <a:extLst>
                  <a:ext uri="{0D108BD9-81ED-4DB2-BD59-A6C34878D82A}">
                    <a16:rowId xmlns="" xmlns:a16="http://schemas.microsoft.com/office/drawing/2014/main" val="10002"/>
                  </a:ext>
                </a:extLst>
              </a:tr>
              <a:tr h="495811">
                <a:tc>
                  <a:txBody>
                    <a:bodyPr/>
                    <a:lstStyle/>
                    <a:p>
                      <a:r>
                        <a:rPr lang="zh-TW" altLang="en-US" sz="1400" b="1" dirty="0">
                          <a:solidFill>
                            <a:schemeClr val="bg1"/>
                          </a:solidFill>
                          <a:latin typeface="標楷體" panose="03000509000000000000" pitchFamily="65" charset="-120"/>
                          <a:ea typeface="標楷體" panose="03000509000000000000" pitchFamily="65" charset="-120"/>
                        </a:rPr>
                        <a:t>轉移價格</a:t>
                      </a:r>
                      <a:endParaRPr lang="en-US" sz="1400" b="1" dirty="0">
                        <a:solidFill>
                          <a:schemeClr val="bg1"/>
                        </a:solidFill>
                        <a:latin typeface="標楷體" panose="03000509000000000000" pitchFamily="65" charset="-120"/>
                        <a:ea typeface="標楷體" panose="03000509000000000000" pitchFamily="65" charset="-120"/>
                      </a:endParaRPr>
                    </a:p>
                  </a:txBody>
                  <a:tcPr anchor="ctr"/>
                </a:tc>
                <a:tc>
                  <a:txBody>
                    <a:bodyPr/>
                    <a:lstStyle/>
                    <a:p>
                      <a:r>
                        <a:rPr lang="en-US" altLang="zh-TW" sz="1400" dirty="0">
                          <a:solidFill>
                            <a:schemeClr val="bg1"/>
                          </a:solidFill>
                          <a:latin typeface="標楷體" panose="03000509000000000000" pitchFamily="65" charset="-120"/>
                          <a:ea typeface="標楷體" panose="03000509000000000000" pitchFamily="65" charset="-120"/>
                        </a:rPr>
                        <a:t>52%</a:t>
                      </a:r>
                      <a:r>
                        <a:rPr lang="zh-TW" altLang="en-US" sz="1400" dirty="0">
                          <a:solidFill>
                            <a:schemeClr val="bg1"/>
                          </a:solidFill>
                          <a:latin typeface="標楷體" panose="03000509000000000000" pitchFamily="65" charset="-120"/>
                          <a:ea typeface="標楷體" panose="03000509000000000000" pitchFamily="65" charset="-120"/>
                        </a:rPr>
                        <a:t>淨銷售額</a:t>
                      </a:r>
                      <a:endParaRPr lang="en-US" sz="1400" dirty="0">
                        <a:solidFill>
                          <a:schemeClr val="bg1"/>
                        </a:solidFill>
                        <a:latin typeface="標楷體" panose="03000509000000000000" pitchFamily="65" charset="-120"/>
                        <a:ea typeface="標楷體" panose="03000509000000000000" pitchFamily="65" charset="-120"/>
                      </a:endParaRPr>
                    </a:p>
                  </a:txBody>
                  <a:tcPr anchor="ctr"/>
                </a:tc>
                <a:tc>
                  <a:txBody>
                    <a:bodyPr/>
                    <a:lstStyle/>
                    <a:p>
                      <a:r>
                        <a:rPr lang="en-US" altLang="zh-TW" sz="1400" dirty="0">
                          <a:solidFill>
                            <a:schemeClr val="bg1"/>
                          </a:solidFill>
                          <a:latin typeface="標楷體" panose="03000509000000000000" pitchFamily="65" charset="-120"/>
                          <a:ea typeface="標楷體" panose="03000509000000000000" pitchFamily="65" charset="-120"/>
                        </a:rPr>
                        <a:t>52%</a:t>
                      </a:r>
                      <a:r>
                        <a:rPr lang="zh-TW" altLang="en-US" sz="1400" dirty="0">
                          <a:solidFill>
                            <a:schemeClr val="bg1"/>
                          </a:solidFill>
                          <a:latin typeface="標楷體" panose="03000509000000000000" pitchFamily="65" charset="-120"/>
                          <a:ea typeface="標楷體" panose="03000509000000000000" pitchFamily="65" charset="-120"/>
                        </a:rPr>
                        <a:t>淨銷售額 </a:t>
                      </a:r>
                      <a:r>
                        <a:rPr lang="en-US" altLang="zh-TW" sz="1400" dirty="0">
                          <a:solidFill>
                            <a:schemeClr val="bg1"/>
                          </a:solidFill>
                          <a:latin typeface="標楷體" panose="03000509000000000000" pitchFamily="65" charset="-120"/>
                          <a:ea typeface="標楷體" panose="03000509000000000000" pitchFamily="65" charset="-120"/>
                        </a:rPr>
                        <a:t>(</a:t>
                      </a:r>
                      <a:r>
                        <a:rPr lang="zh-TW" altLang="en-US" sz="1400" dirty="0">
                          <a:solidFill>
                            <a:schemeClr val="bg1"/>
                          </a:solidFill>
                          <a:latin typeface="標楷體" panose="03000509000000000000" pitchFamily="65" charset="-120"/>
                          <a:ea typeface="標楷體" panose="03000509000000000000" pitchFamily="65" charset="-120"/>
                        </a:rPr>
                        <a:t>若歐洲總銷售額超過美金</a:t>
                      </a:r>
                      <a:r>
                        <a:rPr lang="en-US" altLang="zh-TW" sz="1400" dirty="0">
                          <a:solidFill>
                            <a:schemeClr val="bg1"/>
                          </a:solidFill>
                          <a:latin typeface="標楷體" panose="03000509000000000000" pitchFamily="65" charset="-120"/>
                          <a:ea typeface="標楷體" panose="03000509000000000000" pitchFamily="65" charset="-120"/>
                        </a:rPr>
                        <a:t>5000</a:t>
                      </a:r>
                      <a:r>
                        <a:rPr lang="zh-TW" altLang="en-US" sz="1400" dirty="0">
                          <a:solidFill>
                            <a:schemeClr val="bg1"/>
                          </a:solidFill>
                          <a:latin typeface="標楷體" panose="03000509000000000000" pitchFamily="65" charset="-120"/>
                          <a:ea typeface="標楷體" panose="03000509000000000000" pitchFamily="65" charset="-120"/>
                        </a:rPr>
                        <a:t>萬，則增加至</a:t>
                      </a:r>
                      <a:r>
                        <a:rPr lang="en-US" altLang="zh-TW" sz="1400" dirty="0">
                          <a:solidFill>
                            <a:schemeClr val="bg1"/>
                          </a:solidFill>
                          <a:latin typeface="標楷體" panose="03000509000000000000" pitchFamily="65" charset="-120"/>
                          <a:ea typeface="標楷體" panose="03000509000000000000" pitchFamily="65" charset="-120"/>
                        </a:rPr>
                        <a:t>57%)</a:t>
                      </a:r>
                      <a:endParaRPr lang="en-US" sz="1400" dirty="0">
                        <a:solidFill>
                          <a:schemeClr val="bg1"/>
                        </a:solidFill>
                        <a:latin typeface="標楷體" panose="03000509000000000000" pitchFamily="65" charset="-120"/>
                        <a:ea typeface="標楷體" panose="03000509000000000000" pitchFamily="65" charset="-120"/>
                      </a:endParaRPr>
                    </a:p>
                  </a:txBody>
                  <a:tcPr anchor="ctr"/>
                </a:tc>
                <a:extLst>
                  <a:ext uri="{0D108BD9-81ED-4DB2-BD59-A6C34878D82A}">
                    <a16:rowId xmlns="" xmlns:a16="http://schemas.microsoft.com/office/drawing/2014/main" val="10003"/>
                  </a:ext>
                </a:extLst>
              </a:tr>
              <a:tr h="430883">
                <a:tc>
                  <a:txBody>
                    <a:bodyPr/>
                    <a:lstStyle/>
                    <a:p>
                      <a:r>
                        <a:rPr lang="zh-TW" altLang="en-US" sz="1400" b="1" dirty="0">
                          <a:solidFill>
                            <a:schemeClr val="bg1"/>
                          </a:solidFill>
                          <a:latin typeface="標楷體" panose="03000509000000000000" pitchFamily="65" charset="-120"/>
                          <a:ea typeface="標楷體" panose="03000509000000000000" pitchFamily="65" charset="-120"/>
                        </a:rPr>
                        <a:t>簽約金</a:t>
                      </a:r>
                      <a:endParaRPr lang="en-US" sz="1400" b="1" dirty="0">
                        <a:solidFill>
                          <a:schemeClr val="bg1"/>
                        </a:solidFill>
                        <a:latin typeface="標楷體" panose="03000509000000000000" pitchFamily="65" charset="-120"/>
                        <a:ea typeface="標楷體" panose="03000509000000000000" pitchFamily="65" charset="-120"/>
                      </a:endParaRPr>
                    </a:p>
                  </a:txBody>
                  <a:tcPr anchor="ctr"/>
                </a:tc>
                <a:tc>
                  <a:txBody>
                    <a:bodyPr/>
                    <a:lstStyle/>
                    <a:p>
                      <a:r>
                        <a:rPr lang="zh-TW" altLang="en-US" sz="1400" dirty="0">
                          <a:solidFill>
                            <a:schemeClr val="bg1"/>
                          </a:solidFill>
                          <a:latin typeface="標楷體" panose="03000509000000000000" pitchFamily="65" charset="-120"/>
                          <a:ea typeface="標楷體" panose="03000509000000000000" pitchFamily="65" charset="-120"/>
                        </a:rPr>
                        <a:t>美金</a:t>
                      </a:r>
                      <a:r>
                        <a:rPr lang="en-US" altLang="zh-TW" sz="1400" dirty="0">
                          <a:solidFill>
                            <a:schemeClr val="bg1"/>
                          </a:solidFill>
                          <a:latin typeface="標楷體" panose="03000509000000000000" pitchFamily="65" charset="-120"/>
                          <a:ea typeface="標楷體" panose="03000509000000000000" pitchFamily="65" charset="-120"/>
                        </a:rPr>
                        <a:t>100</a:t>
                      </a:r>
                      <a:r>
                        <a:rPr lang="zh-TW" altLang="en-US" sz="1400" dirty="0">
                          <a:solidFill>
                            <a:schemeClr val="bg1"/>
                          </a:solidFill>
                          <a:latin typeface="標楷體" panose="03000509000000000000" pitchFamily="65" charset="-120"/>
                          <a:ea typeface="標楷體" panose="03000509000000000000" pitchFamily="65" charset="-120"/>
                        </a:rPr>
                        <a:t>萬 </a:t>
                      </a:r>
                      <a:r>
                        <a:rPr lang="en-US" altLang="zh-TW" sz="1400" dirty="0">
                          <a:solidFill>
                            <a:schemeClr val="bg1"/>
                          </a:solidFill>
                          <a:latin typeface="標楷體" panose="03000509000000000000" pitchFamily="65" charset="-120"/>
                          <a:ea typeface="標楷體" panose="03000509000000000000" pitchFamily="65" charset="-120"/>
                        </a:rPr>
                        <a:t>(</a:t>
                      </a:r>
                      <a:r>
                        <a:rPr lang="zh-TW" altLang="en-US" sz="1400" dirty="0">
                          <a:solidFill>
                            <a:schemeClr val="bg1"/>
                          </a:solidFill>
                          <a:latin typeface="標楷體" panose="03000509000000000000" pitchFamily="65" charset="-120"/>
                          <a:ea typeface="標楷體" panose="03000509000000000000" pitchFamily="65" charset="-120"/>
                        </a:rPr>
                        <a:t>現金</a:t>
                      </a:r>
                      <a:r>
                        <a:rPr lang="en-US" altLang="zh-TW" sz="1400" dirty="0">
                          <a:solidFill>
                            <a:schemeClr val="bg1"/>
                          </a:solidFill>
                          <a:latin typeface="標楷體" panose="03000509000000000000" pitchFamily="65" charset="-120"/>
                          <a:ea typeface="標楷體" panose="03000509000000000000" pitchFamily="65" charset="-120"/>
                        </a:rPr>
                        <a:t>)</a:t>
                      </a:r>
                      <a:endParaRPr lang="en-US" sz="1400" dirty="0">
                        <a:solidFill>
                          <a:schemeClr val="bg1"/>
                        </a:solidFill>
                        <a:latin typeface="標楷體" panose="03000509000000000000" pitchFamily="65" charset="-120"/>
                        <a:ea typeface="標楷體" panose="03000509000000000000" pitchFamily="65" charset="-120"/>
                      </a:endParaRPr>
                    </a:p>
                  </a:txBody>
                  <a:tcPr anchor="ctr"/>
                </a:tc>
                <a:tc>
                  <a:txBody>
                    <a:bodyPr/>
                    <a:lstStyle/>
                    <a:p>
                      <a:r>
                        <a:rPr lang="zh-TW" altLang="en-US" sz="1400" dirty="0">
                          <a:solidFill>
                            <a:schemeClr val="bg1"/>
                          </a:solidFill>
                          <a:latin typeface="標楷體" panose="03000509000000000000" pitchFamily="65" charset="-120"/>
                          <a:ea typeface="標楷體" panose="03000509000000000000" pitchFamily="65" charset="-120"/>
                        </a:rPr>
                        <a:t>美金</a:t>
                      </a:r>
                      <a:r>
                        <a:rPr lang="en-US" altLang="zh-TW" sz="1400" dirty="0">
                          <a:solidFill>
                            <a:schemeClr val="bg1"/>
                          </a:solidFill>
                          <a:latin typeface="標楷體" panose="03000509000000000000" pitchFamily="65" charset="-120"/>
                          <a:ea typeface="標楷體" panose="03000509000000000000" pitchFamily="65" charset="-120"/>
                        </a:rPr>
                        <a:t>300</a:t>
                      </a:r>
                      <a:r>
                        <a:rPr lang="zh-TW" altLang="en-US" sz="1400" dirty="0">
                          <a:solidFill>
                            <a:schemeClr val="bg1"/>
                          </a:solidFill>
                          <a:latin typeface="標楷體" panose="03000509000000000000" pitchFamily="65" charset="-120"/>
                          <a:ea typeface="標楷體" panose="03000509000000000000" pitchFamily="65" charset="-120"/>
                        </a:rPr>
                        <a:t>萬 </a:t>
                      </a:r>
                      <a:r>
                        <a:rPr lang="en-US" altLang="zh-TW" sz="1400" dirty="0">
                          <a:solidFill>
                            <a:schemeClr val="bg1"/>
                          </a:solidFill>
                          <a:latin typeface="標楷體" panose="03000509000000000000" pitchFamily="65" charset="-120"/>
                          <a:ea typeface="標楷體" panose="03000509000000000000" pitchFamily="65" charset="-120"/>
                        </a:rPr>
                        <a:t>(</a:t>
                      </a:r>
                      <a:r>
                        <a:rPr lang="zh-TW" altLang="en-US" sz="1400" dirty="0">
                          <a:solidFill>
                            <a:schemeClr val="bg1"/>
                          </a:solidFill>
                          <a:latin typeface="標楷體" panose="03000509000000000000" pitchFamily="65" charset="-120"/>
                          <a:ea typeface="標楷體" panose="03000509000000000000" pitchFamily="65" charset="-120"/>
                        </a:rPr>
                        <a:t>股份</a:t>
                      </a:r>
                      <a:r>
                        <a:rPr lang="en-US" altLang="zh-TW" sz="1400" dirty="0">
                          <a:solidFill>
                            <a:schemeClr val="bg1"/>
                          </a:solidFill>
                          <a:latin typeface="標楷體" panose="03000509000000000000" pitchFamily="65" charset="-120"/>
                          <a:ea typeface="標楷體" panose="03000509000000000000" pitchFamily="65" charset="-120"/>
                        </a:rPr>
                        <a:t>)</a:t>
                      </a:r>
                      <a:endParaRPr lang="en-US" sz="1400" dirty="0">
                        <a:solidFill>
                          <a:schemeClr val="bg1"/>
                        </a:solidFill>
                        <a:latin typeface="標楷體" panose="03000509000000000000" pitchFamily="65" charset="-120"/>
                        <a:ea typeface="標楷體" panose="03000509000000000000" pitchFamily="65" charset="-120"/>
                      </a:endParaRPr>
                    </a:p>
                  </a:txBody>
                  <a:tcPr anchor="ctr"/>
                </a:tc>
                <a:extLst>
                  <a:ext uri="{0D108BD9-81ED-4DB2-BD59-A6C34878D82A}">
                    <a16:rowId xmlns="" xmlns:a16="http://schemas.microsoft.com/office/drawing/2014/main" val="10004"/>
                  </a:ext>
                </a:extLst>
              </a:tr>
              <a:tr h="885377">
                <a:tc>
                  <a:txBody>
                    <a:bodyPr/>
                    <a:lstStyle/>
                    <a:p>
                      <a:r>
                        <a:rPr lang="zh-TW" altLang="en-US" sz="1400" b="1" dirty="0">
                          <a:solidFill>
                            <a:schemeClr val="bg1"/>
                          </a:solidFill>
                          <a:latin typeface="標楷體" panose="03000509000000000000" pitchFamily="65" charset="-120"/>
                          <a:ea typeface="標楷體" panose="03000509000000000000" pitchFamily="65" charset="-120"/>
                        </a:rPr>
                        <a:t>前期金及上市里程金</a:t>
                      </a:r>
                      <a:endParaRPr lang="en-US" sz="1400" b="1" dirty="0">
                        <a:solidFill>
                          <a:schemeClr val="bg1"/>
                        </a:solidFill>
                        <a:latin typeface="標楷體" panose="03000509000000000000" pitchFamily="65" charset="-120"/>
                        <a:ea typeface="標楷體" panose="03000509000000000000" pitchFamily="65" charset="-120"/>
                      </a:endParaRPr>
                    </a:p>
                  </a:txBody>
                  <a:tcPr anchor="ctr"/>
                </a:tc>
                <a:tc>
                  <a:txBody>
                    <a:bodyPr/>
                    <a:lstStyle/>
                    <a:p>
                      <a:r>
                        <a:rPr lang="zh-TW" altLang="en-US" sz="1400" dirty="0">
                          <a:solidFill>
                            <a:schemeClr val="bg1"/>
                          </a:solidFill>
                          <a:latin typeface="標楷體" panose="03000509000000000000" pitchFamily="65" charset="-120"/>
                          <a:ea typeface="標楷體" panose="03000509000000000000" pitchFamily="65" charset="-120"/>
                        </a:rPr>
                        <a:t>美金</a:t>
                      </a:r>
                      <a:r>
                        <a:rPr lang="en-US" altLang="zh-TW" sz="1400" dirty="0">
                          <a:solidFill>
                            <a:schemeClr val="bg1"/>
                          </a:solidFill>
                          <a:latin typeface="標楷體" panose="03000509000000000000" pitchFamily="65" charset="-120"/>
                          <a:ea typeface="標楷體" panose="03000509000000000000" pitchFamily="65" charset="-120"/>
                        </a:rPr>
                        <a:t>400</a:t>
                      </a:r>
                      <a:r>
                        <a:rPr lang="zh-TW" altLang="en-US" sz="1400" dirty="0">
                          <a:solidFill>
                            <a:schemeClr val="bg1"/>
                          </a:solidFill>
                          <a:latin typeface="標楷體" panose="03000509000000000000" pitchFamily="65" charset="-120"/>
                          <a:ea typeface="標楷體" panose="03000509000000000000" pitchFamily="65" charset="-120"/>
                        </a:rPr>
                        <a:t>萬 </a:t>
                      </a:r>
                      <a:r>
                        <a:rPr lang="en-US" altLang="zh-TW" sz="1400" dirty="0">
                          <a:solidFill>
                            <a:schemeClr val="bg1"/>
                          </a:solidFill>
                          <a:latin typeface="標楷體" panose="03000509000000000000" pitchFamily="65" charset="-120"/>
                          <a:ea typeface="標楷體" panose="03000509000000000000" pitchFamily="65" charset="-120"/>
                        </a:rPr>
                        <a:t>(</a:t>
                      </a:r>
                      <a:r>
                        <a:rPr lang="zh-TW" altLang="en-US" sz="1400" dirty="0">
                          <a:solidFill>
                            <a:schemeClr val="bg1"/>
                          </a:solidFill>
                          <a:latin typeface="標楷體" panose="03000509000000000000" pitchFamily="65" charset="-120"/>
                          <a:ea typeface="標楷體" panose="03000509000000000000" pitchFamily="65" charset="-120"/>
                        </a:rPr>
                        <a:t>股份</a:t>
                      </a:r>
                      <a:r>
                        <a:rPr lang="en-US" altLang="zh-TW" sz="1400" dirty="0">
                          <a:solidFill>
                            <a:schemeClr val="bg1"/>
                          </a:solidFill>
                          <a:latin typeface="標楷體" panose="03000509000000000000" pitchFamily="65" charset="-120"/>
                          <a:ea typeface="標楷體" panose="03000509000000000000" pitchFamily="65" charset="-120"/>
                        </a:rPr>
                        <a:t>)</a:t>
                      </a:r>
                    </a:p>
                    <a:p>
                      <a:r>
                        <a:rPr lang="zh-TW" altLang="en-US" sz="1400" dirty="0">
                          <a:solidFill>
                            <a:schemeClr val="bg1"/>
                          </a:solidFill>
                          <a:latin typeface="標楷體" panose="03000509000000000000" pitchFamily="65" charset="-120"/>
                          <a:ea typeface="標楷體" panose="03000509000000000000" pitchFamily="65" charset="-120"/>
                        </a:rPr>
                        <a:t>美金</a:t>
                      </a:r>
                      <a:r>
                        <a:rPr lang="en-US" altLang="zh-TW" sz="1400" dirty="0">
                          <a:solidFill>
                            <a:schemeClr val="bg1"/>
                          </a:solidFill>
                          <a:latin typeface="標楷體" panose="03000509000000000000" pitchFamily="65" charset="-120"/>
                          <a:ea typeface="標楷體" panose="03000509000000000000" pitchFamily="65" charset="-120"/>
                        </a:rPr>
                        <a:t>550</a:t>
                      </a:r>
                      <a:r>
                        <a:rPr lang="zh-TW" altLang="en-US" sz="1400" dirty="0">
                          <a:solidFill>
                            <a:schemeClr val="bg1"/>
                          </a:solidFill>
                          <a:latin typeface="標楷體" panose="03000509000000000000" pitchFamily="65" charset="-120"/>
                          <a:ea typeface="標楷體" panose="03000509000000000000" pitchFamily="65" charset="-120"/>
                        </a:rPr>
                        <a:t>萬 </a:t>
                      </a:r>
                      <a:r>
                        <a:rPr lang="en-US" altLang="zh-TW" sz="1400" dirty="0">
                          <a:solidFill>
                            <a:schemeClr val="bg1"/>
                          </a:solidFill>
                          <a:latin typeface="標楷體" panose="03000509000000000000" pitchFamily="65" charset="-120"/>
                          <a:ea typeface="標楷體" panose="03000509000000000000" pitchFamily="65" charset="-120"/>
                        </a:rPr>
                        <a:t>(</a:t>
                      </a:r>
                      <a:r>
                        <a:rPr lang="zh-TW" altLang="en-US" sz="1400" dirty="0">
                          <a:solidFill>
                            <a:schemeClr val="bg1"/>
                          </a:solidFill>
                          <a:latin typeface="標楷體" panose="03000509000000000000" pitchFamily="65" charset="-120"/>
                          <a:ea typeface="標楷體" panose="03000509000000000000" pitchFamily="65" charset="-120"/>
                        </a:rPr>
                        <a:t>現金，隨銷售額一定比例給付</a:t>
                      </a:r>
                      <a:r>
                        <a:rPr lang="en-US" altLang="zh-TW" sz="1400" dirty="0">
                          <a:solidFill>
                            <a:schemeClr val="bg1"/>
                          </a:solidFill>
                          <a:latin typeface="標楷體" panose="03000509000000000000" pitchFamily="65" charset="-120"/>
                          <a:ea typeface="標楷體" panose="03000509000000000000" pitchFamily="65" charset="-120"/>
                        </a:rPr>
                        <a:t>)</a:t>
                      </a:r>
                    </a:p>
                  </a:txBody>
                  <a:tcPr anchor="ctr"/>
                </a:tc>
                <a:tc>
                  <a:txBody>
                    <a:bodyPr/>
                    <a:lstStyle/>
                    <a:p>
                      <a:r>
                        <a:rPr lang="zh-TW" altLang="en-US" sz="1400" dirty="0">
                          <a:solidFill>
                            <a:schemeClr val="bg1"/>
                          </a:solidFill>
                          <a:latin typeface="標楷體" panose="03000509000000000000" pitchFamily="65" charset="-120"/>
                          <a:ea typeface="標楷體" panose="03000509000000000000" pitchFamily="65" charset="-120"/>
                        </a:rPr>
                        <a:t>美金</a:t>
                      </a:r>
                      <a:r>
                        <a:rPr lang="en-US" altLang="zh-TW" sz="1400" dirty="0">
                          <a:solidFill>
                            <a:schemeClr val="bg1"/>
                          </a:solidFill>
                          <a:latin typeface="標楷體" panose="03000509000000000000" pitchFamily="65" charset="-120"/>
                          <a:ea typeface="標楷體" panose="03000509000000000000" pitchFamily="65" charset="-120"/>
                        </a:rPr>
                        <a:t>500</a:t>
                      </a:r>
                      <a:r>
                        <a:rPr lang="zh-TW" altLang="en-US" sz="1400" dirty="0">
                          <a:solidFill>
                            <a:schemeClr val="bg1"/>
                          </a:solidFill>
                          <a:latin typeface="標楷體" panose="03000509000000000000" pitchFamily="65" charset="-120"/>
                          <a:ea typeface="標楷體" panose="03000509000000000000" pitchFamily="65" charset="-120"/>
                        </a:rPr>
                        <a:t>萬 </a:t>
                      </a:r>
                      <a:r>
                        <a:rPr lang="en-US" altLang="zh-TW" sz="1400" dirty="0">
                          <a:solidFill>
                            <a:schemeClr val="bg1"/>
                          </a:solidFill>
                          <a:latin typeface="標楷體" panose="03000509000000000000" pitchFamily="65" charset="-120"/>
                          <a:ea typeface="標楷體" panose="03000509000000000000" pitchFamily="65" charset="-120"/>
                        </a:rPr>
                        <a:t>(</a:t>
                      </a:r>
                      <a:r>
                        <a:rPr lang="zh-TW" altLang="en-US" sz="1400" dirty="0">
                          <a:solidFill>
                            <a:schemeClr val="bg1"/>
                          </a:solidFill>
                          <a:latin typeface="標楷體" panose="03000509000000000000" pitchFamily="65" charset="-120"/>
                          <a:ea typeface="標楷體" panose="03000509000000000000" pitchFamily="65" charset="-120"/>
                        </a:rPr>
                        <a:t>現金，上市一年後給付</a:t>
                      </a:r>
                      <a:r>
                        <a:rPr lang="en-US" altLang="zh-TW" sz="1400" dirty="0">
                          <a:solidFill>
                            <a:schemeClr val="bg1"/>
                          </a:solidFill>
                          <a:latin typeface="標楷體" panose="03000509000000000000" pitchFamily="65" charset="-120"/>
                          <a:ea typeface="標楷體" panose="03000509000000000000" pitchFamily="65" charset="-120"/>
                        </a:rPr>
                        <a:t>)</a:t>
                      </a:r>
                      <a:r>
                        <a:rPr lang="zh-TW" altLang="en-US" sz="1400" dirty="0">
                          <a:solidFill>
                            <a:schemeClr val="bg1"/>
                          </a:solidFill>
                          <a:latin typeface="標楷體" panose="03000509000000000000" pitchFamily="65" charset="-120"/>
                          <a:ea typeface="標楷體" panose="03000509000000000000" pitchFamily="65" charset="-120"/>
                        </a:rPr>
                        <a:t> 美金</a:t>
                      </a:r>
                      <a:r>
                        <a:rPr lang="en-US" altLang="zh-TW" sz="1400" dirty="0">
                          <a:solidFill>
                            <a:schemeClr val="bg1"/>
                          </a:solidFill>
                          <a:latin typeface="標楷體" panose="03000509000000000000" pitchFamily="65" charset="-120"/>
                          <a:ea typeface="標楷體" panose="03000509000000000000" pitchFamily="65" charset="-120"/>
                        </a:rPr>
                        <a:t>500</a:t>
                      </a:r>
                      <a:r>
                        <a:rPr lang="zh-TW" altLang="en-US" sz="1400" dirty="0">
                          <a:solidFill>
                            <a:schemeClr val="bg1"/>
                          </a:solidFill>
                          <a:latin typeface="標楷體" panose="03000509000000000000" pitchFamily="65" charset="-120"/>
                          <a:ea typeface="標楷體" panose="03000509000000000000" pitchFamily="65" charset="-120"/>
                        </a:rPr>
                        <a:t>萬 </a:t>
                      </a:r>
                      <a:r>
                        <a:rPr lang="en-US" altLang="zh-TW" sz="1400" dirty="0">
                          <a:solidFill>
                            <a:schemeClr val="bg1"/>
                          </a:solidFill>
                          <a:latin typeface="標楷體" panose="03000509000000000000" pitchFamily="65" charset="-120"/>
                          <a:ea typeface="標楷體" panose="03000509000000000000" pitchFamily="65" charset="-120"/>
                        </a:rPr>
                        <a:t>(</a:t>
                      </a:r>
                      <a:r>
                        <a:rPr lang="zh-TW" altLang="en-US" sz="1400" dirty="0">
                          <a:solidFill>
                            <a:schemeClr val="bg1"/>
                          </a:solidFill>
                          <a:latin typeface="標楷體" panose="03000509000000000000" pitchFamily="65" charset="-120"/>
                          <a:ea typeface="標楷體" panose="03000509000000000000" pitchFamily="65" charset="-120"/>
                        </a:rPr>
                        <a:t>現金，歐洲銷售達美金</a:t>
                      </a:r>
                      <a:r>
                        <a:rPr lang="en-US" altLang="zh-TW" sz="1400" dirty="0">
                          <a:solidFill>
                            <a:schemeClr val="bg1"/>
                          </a:solidFill>
                          <a:latin typeface="標楷體" panose="03000509000000000000" pitchFamily="65" charset="-120"/>
                          <a:ea typeface="標楷體" panose="03000509000000000000" pitchFamily="65" charset="-120"/>
                        </a:rPr>
                        <a:t>5000</a:t>
                      </a:r>
                      <a:r>
                        <a:rPr lang="zh-TW" altLang="en-US" sz="1400" dirty="0">
                          <a:solidFill>
                            <a:schemeClr val="bg1"/>
                          </a:solidFill>
                          <a:latin typeface="標楷體" panose="03000509000000000000" pitchFamily="65" charset="-120"/>
                          <a:ea typeface="標楷體" panose="03000509000000000000" pitchFamily="65" charset="-120"/>
                        </a:rPr>
                        <a:t>萬時給付</a:t>
                      </a:r>
                      <a:r>
                        <a:rPr lang="en-US" altLang="zh-TW" sz="1400" dirty="0">
                          <a:solidFill>
                            <a:schemeClr val="bg1"/>
                          </a:solidFill>
                          <a:latin typeface="標楷體" panose="03000509000000000000" pitchFamily="65" charset="-120"/>
                          <a:ea typeface="標楷體" panose="03000509000000000000" pitchFamily="65" charset="-120"/>
                        </a:rPr>
                        <a:t>)</a:t>
                      </a:r>
                      <a:r>
                        <a:rPr lang="zh-TW" altLang="en-US" sz="1400" dirty="0">
                          <a:solidFill>
                            <a:schemeClr val="bg1"/>
                          </a:solidFill>
                          <a:latin typeface="標楷體" panose="03000509000000000000" pitchFamily="65" charset="-120"/>
                          <a:ea typeface="標楷體" panose="03000509000000000000" pitchFamily="65" charset="-120"/>
                        </a:rPr>
                        <a:t> </a:t>
                      </a:r>
                      <a:endParaRPr lang="en-US" altLang="zh-TW" sz="1400" dirty="0">
                        <a:solidFill>
                          <a:schemeClr val="bg1"/>
                        </a:solidFill>
                        <a:latin typeface="標楷體" panose="03000509000000000000" pitchFamily="65" charset="-120"/>
                        <a:ea typeface="標楷體" panose="03000509000000000000" pitchFamily="65" charset="-120"/>
                      </a:endParaRPr>
                    </a:p>
                  </a:txBody>
                  <a:tcPr anchor="ctr"/>
                </a:tc>
                <a:extLst>
                  <a:ext uri="{0D108BD9-81ED-4DB2-BD59-A6C34878D82A}">
                    <a16:rowId xmlns="" xmlns:a16="http://schemas.microsoft.com/office/drawing/2014/main" val="10005"/>
                  </a:ext>
                </a:extLst>
              </a:tr>
              <a:tr h="495811">
                <a:tc>
                  <a:txBody>
                    <a:bodyPr/>
                    <a:lstStyle/>
                    <a:p>
                      <a:r>
                        <a:rPr lang="zh-TW" altLang="en-US" sz="1400" b="1" dirty="0">
                          <a:solidFill>
                            <a:schemeClr val="bg1"/>
                          </a:solidFill>
                          <a:latin typeface="標楷體" panose="03000509000000000000" pitchFamily="65" charset="-120"/>
                          <a:ea typeface="標楷體" panose="03000509000000000000" pitchFamily="65" charset="-120"/>
                        </a:rPr>
                        <a:t>研發里程金</a:t>
                      </a:r>
                      <a:endParaRPr lang="en-US" sz="1400" b="1" dirty="0">
                        <a:solidFill>
                          <a:schemeClr val="bg1"/>
                        </a:solidFill>
                        <a:latin typeface="標楷體" panose="03000509000000000000" pitchFamily="65" charset="-120"/>
                        <a:ea typeface="標楷體" panose="03000509000000000000" pitchFamily="65" charset="-120"/>
                      </a:endParaRPr>
                    </a:p>
                  </a:txBody>
                  <a:tcPr anchor="ctr"/>
                </a:tc>
                <a:tc>
                  <a:txBody>
                    <a:bodyPr/>
                    <a:lstStyle/>
                    <a:p>
                      <a:r>
                        <a:rPr lang="zh-TW" altLang="en-US" sz="1400" dirty="0">
                          <a:solidFill>
                            <a:schemeClr val="bg1"/>
                          </a:solidFill>
                          <a:latin typeface="標楷體" panose="03000509000000000000" pitchFamily="65" charset="-120"/>
                          <a:ea typeface="標楷體" panose="03000509000000000000" pitchFamily="65" charset="-120"/>
                        </a:rPr>
                        <a:t>美金</a:t>
                      </a:r>
                      <a:r>
                        <a:rPr lang="en-US" altLang="zh-TW" sz="1400" dirty="0">
                          <a:solidFill>
                            <a:schemeClr val="bg1"/>
                          </a:solidFill>
                          <a:latin typeface="標楷體" panose="03000509000000000000" pitchFamily="65" charset="-120"/>
                          <a:ea typeface="標楷體" panose="03000509000000000000" pitchFamily="65" charset="-120"/>
                        </a:rPr>
                        <a:t>300</a:t>
                      </a:r>
                      <a:r>
                        <a:rPr lang="zh-TW" altLang="en-US" sz="1400" dirty="0">
                          <a:solidFill>
                            <a:schemeClr val="bg1"/>
                          </a:solidFill>
                          <a:latin typeface="標楷體" panose="03000509000000000000" pitchFamily="65" charset="-120"/>
                          <a:ea typeface="標楷體" panose="03000509000000000000" pitchFamily="65" charset="-120"/>
                        </a:rPr>
                        <a:t>萬 </a:t>
                      </a:r>
                      <a:r>
                        <a:rPr lang="en-US" altLang="zh-TW" sz="1400" dirty="0">
                          <a:solidFill>
                            <a:schemeClr val="bg1"/>
                          </a:solidFill>
                          <a:latin typeface="標楷體" panose="03000509000000000000" pitchFamily="65" charset="-120"/>
                          <a:ea typeface="標楷體" panose="03000509000000000000" pitchFamily="65" charset="-120"/>
                        </a:rPr>
                        <a:t>(</a:t>
                      </a:r>
                      <a:r>
                        <a:rPr lang="zh-TW" altLang="en-US" sz="1400" dirty="0">
                          <a:solidFill>
                            <a:schemeClr val="bg1"/>
                          </a:solidFill>
                          <a:latin typeface="標楷體" panose="03000509000000000000" pitchFamily="65" charset="-120"/>
                          <a:ea typeface="標楷體" panose="03000509000000000000" pitchFamily="65" charset="-120"/>
                        </a:rPr>
                        <a:t>肌肉注射劑型核准</a:t>
                      </a:r>
                      <a:r>
                        <a:rPr lang="en-US" altLang="zh-TW" sz="1400" dirty="0">
                          <a:solidFill>
                            <a:schemeClr val="bg1"/>
                          </a:solidFill>
                          <a:latin typeface="標楷體" panose="03000509000000000000" pitchFamily="65" charset="-120"/>
                          <a:ea typeface="標楷體" panose="03000509000000000000" pitchFamily="65" charset="-120"/>
                        </a:rPr>
                        <a:t>)</a:t>
                      </a:r>
                      <a:endParaRPr lang="en-US" sz="1400" dirty="0">
                        <a:solidFill>
                          <a:schemeClr val="bg1"/>
                        </a:solidFill>
                        <a:latin typeface="標楷體" panose="03000509000000000000" pitchFamily="65" charset="-120"/>
                        <a:ea typeface="標楷體" panose="03000509000000000000" pitchFamily="65" charset="-120"/>
                      </a:endParaRPr>
                    </a:p>
                  </a:txBody>
                  <a:tcPr anchor="ctr"/>
                </a:tc>
                <a:tc>
                  <a:txBody>
                    <a:bodyPr/>
                    <a:lstStyle/>
                    <a:p>
                      <a:r>
                        <a:rPr lang="zh-TW" altLang="en-US" sz="1400" dirty="0">
                          <a:solidFill>
                            <a:schemeClr val="bg1"/>
                          </a:solidFill>
                          <a:latin typeface="標楷體" panose="03000509000000000000" pitchFamily="65" charset="-120"/>
                          <a:ea typeface="標楷體" panose="03000509000000000000" pitchFamily="65" charset="-120"/>
                        </a:rPr>
                        <a:t>歐洲臨床試驗費用的</a:t>
                      </a:r>
                      <a:r>
                        <a:rPr lang="en-US" altLang="zh-TW" sz="1400" dirty="0">
                          <a:solidFill>
                            <a:schemeClr val="bg1"/>
                          </a:solidFill>
                          <a:latin typeface="標楷體" panose="03000509000000000000" pitchFamily="65" charset="-120"/>
                          <a:ea typeface="標楷體" panose="03000509000000000000" pitchFamily="65" charset="-120"/>
                        </a:rPr>
                        <a:t>50%</a:t>
                      </a:r>
                      <a:r>
                        <a:rPr lang="zh-TW" altLang="en-US" sz="1400" dirty="0">
                          <a:solidFill>
                            <a:schemeClr val="bg1"/>
                          </a:solidFill>
                          <a:latin typeface="標楷體" panose="03000509000000000000" pitchFamily="65" charset="-120"/>
                          <a:ea typeface="標楷體" panose="03000509000000000000" pitchFamily="65" charset="-120"/>
                        </a:rPr>
                        <a:t> </a:t>
                      </a:r>
                      <a:r>
                        <a:rPr lang="en-US" altLang="zh-TW" sz="1400" dirty="0">
                          <a:solidFill>
                            <a:schemeClr val="bg1"/>
                          </a:solidFill>
                          <a:latin typeface="標楷體" panose="03000509000000000000" pitchFamily="65" charset="-120"/>
                          <a:ea typeface="標楷體" panose="03000509000000000000" pitchFamily="65" charset="-120"/>
                        </a:rPr>
                        <a:t>(</a:t>
                      </a:r>
                      <a:r>
                        <a:rPr lang="zh-TW" altLang="en-US" sz="1400" dirty="0">
                          <a:solidFill>
                            <a:schemeClr val="bg1"/>
                          </a:solidFill>
                          <a:latin typeface="標楷體" panose="03000509000000000000" pitchFamily="65" charset="-120"/>
                          <a:ea typeface="標楷體" panose="03000509000000000000" pitchFamily="65" charset="-120"/>
                        </a:rPr>
                        <a:t>若需要</a:t>
                      </a:r>
                      <a:r>
                        <a:rPr lang="en-US" altLang="zh-TW" sz="1400" dirty="0">
                          <a:solidFill>
                            <a:schemeClr val="bg1"/>
                          </a:solidFill>
                          <a:latin typeface="標楷體" panose="03000509000000000000" pitchFamily="65" charset="-120"/>
                          <a:ea typeface="標楷體" panose="03000509000000000000" pitchFamily="65" charset="-120"/>
                        </a:rPr>
                        <a:t>)</a:t>
                      </a:r>
                      <a:endParaRPr lang="en-US" sz="1400" dirty="0">
                        <a:solidFill>
                          <a:schemeClr val="bg1"/>
                        </a:solidFill>
                        <a:latin typeface="標楷體" panose="03000509000000000000" pitchFamily="65" charset="-120"/>
                        <a:ea typeface="標楷體" panose="03000509000000000000" pitchFamily="65" charset="-120"/>
                      </a:endParaRPr>
                    </a:p>
                  </a:txBody>
                  <a:tcPr anchor="ctr"/>
                </a:tc>
                <a:extLst>
                  <a:ext uri="{0D108BD9-81ED-4DB2-BD59-A6C34878D82A}">
                    <a16:rowId xmlns="" xmlns:a16="http://schemas.microsoft.com/office/drawing/2014/main" val="10006"/>
                  </a:ext>
                </a:extLst>
              </a:tr>
              <a:tr h="690594">
                <a:tc>
                  <a:txBody>
                    <a:bodyPr/>
                    <a:lstStyle/>
                    <a:p>
                      <a:r>
                        <a:rPr lang="zh-TW" altLang="en-US" sz="1400" b="1" dirty="0">
                          <a:solidFill>
                            <a:schemeClr val="bg1"/>
                          </a:solidFill>
                          <a:latin typeface="標楷體" panose="03000509000000000000" pitchFamily="65" charset="-120"/>
                          <a:ea typeface="標楷體" panose="03000509000000000000" pitchFamily="65" charset="-120"/>
                        </a:rPr>
                        <a:t>銷售里程金</a:t>
                      </a:r>
                      <a:endParaRPr lang="en-US" sz="1400" b="1" dirty="0">
                        <a:solidFill>
                          <a:schemeClr val="bg1"/>
                        </a:solidFill>
                        <a:latin typeface="標楷體" panose="03000509000000000000" pitchFamily="65" charset="-120"/>
                        <a:ea typeface="標楷體" panose="03000509000000000000" pitchFamily="65" charset="-120"/>
                      </a:endParaRPr>
                    </a:p>
                  </a:txBody>
                  <a:tcPr anchor="ctr"/>
                </a:tc>
                <a:tc>
                  <a:txBody>
                    <a:bodyPr/>
                    <a:lstStyle/>
                    <a:p>
                      <a:r>
                        <a:rPr lang="zh-TW" altLang="en-US" sz="1400" dirty="0">
                          <a:solidFill>
                            <a:schemeClr val="bg1"/>
                          </a:solidFill>
                          <a:latin typeface="標楷體" panose="03000509000000000000" pitchFamily="65" charset="-120"/>
                          <a:ea typeface="標楷體" panose="03000509000000000000" pitchFamily="65" charset="-120"/>
                        </a:rPr>
                        <a:t>最高美金</a:t>
                      </a:r>
                      <a:r>
                        <a:rPr lang="en-US" altLang="zh-TW" sz="1400" dirty="0">
                          <a:solidFill>
                            <a:schemeClr val="bg1"/>
                          </a:solidFill>
                          <a:latin typeface="標楷體" panose="03000509000000000000" pitchFamily="65" charset="-120"/>
                          <a:ea typeface="標楷體" panose="03000509000000000000" pitchFamily="65" charset="-120"/>
                        </a:rPr>
                        <a:t>2</a:t>
                      </a:r>
                      <a:r>
                        <a:rPr lang="zh-TW" altLang="en-US" sz="1400" dirty="0">
                          <a:solidFill>
                            <a:schemeClr val="bg1"/>
                          </a:solidFill>
                          <a:latin typeface="標楷體" panose="03000509000000000000" pitchFamily="65" charset="-120"/>
                          <a:ea typeface="標楷體" panose="03000509000000000000" pitchFamily="65" charset="-120"/>
                        </a:rPr>
                        <a:t>億</a:t>
                      </a:r>
                      <a:r>
                        <a:rPr lang="en-US" altLang="zh-TW" sz="1400" dirty="0">
                          <a:solidFill>
                            <a:schemeClr val="bg1"/>
                          </a:solidFill>
                          <a:latin typeface="標楷體" panose="03000509000000000000" pitchFamily="65" charset="-120"/>
                          <a:ea typeface="標楷體" panose="03000509000000000000" pitchFamily="65" charset="-120"/>
                        </a:rPr>
                        <a:t>7</a:t>
                      </a:r>
                      <a:r>
                        <a:rPr lang="zh-TW" altLang="en-US" sz="1400" dirty="0">
                          <a:solidFill>
                            <a:schemeClr val="bg1"/>
                          </a:solidFill>
                          <a:latin typeface="標楷體" panose="03000509000000000000" pitchFamily="65" charset="-120"/>
                          <a:ea typeface="標楷體" panose="03000509000000000000" pitchFamily="65" charset="-120"/>
                        </a:rPr>
                        <a:t>百萬，若銷售達美金十億且仿單擴展 </a:t>
                      </a:r>
                      <a:endParaRPr lang="en-US" sz="1400" dirty="0">
                        <a:solidFill>
                          <a:schemeClr val="bg1"/>
                        </a:solidFill>
                        <a:latin typeface="標楷體" panose="03000509000000000000" pitchFamily="65" charset="-120"/>
                        <a:ea typeface="標楷體" panose="03000509000000000000" pitchFamily="65" charset="-120"/>
                      </a:endParaRPr>
                    </a:p>
                  </a:txBody>
                  <a:tcPr anchor="ctr"/>
                </a:tc>
                <a:tc>
                  <a:txBody>
                    <a:bodyPr/>
                    <a:lstStyle/>
                    <a:p>
                      <a:r>
                        <a:rPr lang="zh-TW" altLang="en-US" sz="1400" dirty="0">
                          <a:solidFill>
                            <a:schemeClr val="bg1"/>
                          </a:solidFill>
                          <a:latin typeface="標楷體" panose="03000509000000000000" pitchFamily="65" charset="-120"/>
                          <a:ea typeface="標楷體" panose="03000509000000000000" pitchFamily="65" charset="-120"/>
                        </a:rPr>
                        <a:t>最高美金</a:t>
                      </a:r>
                      <a:r>
                        <a:rPr lang="en-US" altLang="zh-TW" sz="1400" dirty="0">
                          <a:solidFill>
                            <a:schemeClr val="bg1"/>
                          </a:solidFill>
                          <a:latin typeface="標楷體" panose="03000509000000000000" pitchFamily="65" charset="-120"/>
                          <a:ea typeface="標楷體" panose="03000509000000000000" pitchFamily="65" charset="-120"/>
                        </a:rPr>
                        <a:t>8000</a:t>
                      </a:r>
                      <a:r>
                        <a:rPr lang="zh-TW" altLang="en-US" sz="1400" dirty="0">
                          <a:solidFill>
                            <a:schemeClr val="bg1"/>
                          </a:solidFill>
                          <a:latin typeface="標楷體" panose="03000509000000000000" pitchFamily="65" charset="-120"/>
                          <a:ea typeface="標楷體" panose="03000509000000000000" pitchFamily="65" charset="-120"/>
                        </a:rPr>
                        <a:t>萬，若銷售達美金十億</a:t>
                      </a:r>
                      <a:endParaRPr lang="en-US" sz="1400" dirty="0">
                        <a:solidFill>
                          <a:schemeClr val="bg1"/>
                        </a:solidFill>
                        <a:latin typeface="標楷體" panose="03000509000000000000" pitchFamily="65" charset="-120"/>
                        <a:ea typeface="標楷體" panose="03000509000000000000" pitchFamily="65" charset="-120"/>
                      </a:endParaRPr>
                    </a:p>
                  </a:txBody>
                  <a:tcPr anchor="ct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427558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7700B69-32A6-4BE6-827E-DB719D2AE24B}" type="slidenum">
              <a:rPr lang="zh-TW" altLang="en-US" smtClean="0">
                <a:latin typeface="+mn-lt"/>
              </a:rPr>
              <a:pPr>
                <a:defRPr/>
              </a:pPr>
              <a:t>8</a:t>
            </a:fld>
            <a:endParaRPr lang="zh-TW" altLang="en-US">
              <a:latin typeface="+mn-lt"/>
            </a:endParaRPr>
          </a:p>
        </p:txBody>
      </p:sp>
      <p:sp>
        <p:nvSpPr>
          <p:cNvPr id="5" name="Title 4"/>
          <p:cNvSpPr>
            <a:spLocks noGrp="1"/>
          </p:cNvSpPr>
          <p:nvPr>
            <p:ph type="title" idx="4294967295"/>
          </p:nvPr>
        </p:nvSpPr>
        <p:spPr>
          <a:xfrm>
            <a:off x="1691680" y="116632"/>
            <a:ext cx="5904656" cy="467017"/>
          </a:xfrm>
        </p:spPr>
        <p:txBody>
          <a:bodyPr/>
          <a:lstStyle/>
          <a:p>
            <a:pPr algn="ctr" eaLnBrk="1" fontAlgn="auto" hangingPunct="1">
              <a:spcAft>
                <a:spcPts val="0"/>
              </a:spcAft>
              <a:defRPr/>
            </a:pPr>
            <a:r>
              <a:rPr lang="zh-TW" altLang="en-US" sz="2400" b="1" dirty="0">
                <a:solidFill>
                  <a:srgbClr val="FFFF00"/>
                </a:solidFill>
                <a:latin typeface="標楷體" panose="03000509000000000000" pitchFamily="65" charset="-120"/>
                <a:ea typeface="標楷體" panose="03000509000000000000" pitchFamily="65" charset="-120"/>
              </a:rPr>
              <a:t>不同收入認列準則公報規定之會計處理</a:t>
            </a:r>
            <a:endParaRPr lang="en-US" sz="2400" b="1" dirty="0">
              <a:solidFill>
                <a:srgbClr val="FFFF00"/>
              </a:solidFill>
              <a:latin typeface="標楷體" panose="03000509000000000000" pitchFamily="65" charset="-120"/>
              <a:ea typeface="標楷體" panose="03000509000000000000" pitchFamily="65" charset="-120"/>
            </a:endParaRPr>
          </a:p>
        </p:txBody>
      </p:sp>
      <p:graphicFrame>
        <p:nvGraphicFramePr>
          <p:cNvPr id="7" name="Content Placeholder 1">
            <a:extLst>
              <a:ext uri="{FF2B5EF4-FFF2-40B4-BE49-F238E27FC236}">
                <a16:creationId xmlns="" xmlns:a16="http://schemas.microsoft.com/office/drawing/2014/main" id="{EABD6FB3-EF01-41D8-A4E3-DAAFFCA74005}"/>
              </a:ext>
            </a:extLst>
          </p:cNvPr>
          <p:cNvGraphicFramePr>
            <a:graphicFrameLocks/>
          </p:cNvGraphicFramePr>
          <p:nvPr>
            <p:extLst>
              <p:ext uri="{D42A27DB-BD31-4B8C-83A1-F6EECF244321}">
                <p14:modId xmlns:p14="http://schemas.microsoft.com/office/powerpoint/2010/main" val="2410269766"/>
              </p:ext>
            </p:extLst>
          </p:nvPr>
        </p:nvGraphicFramePr>
        <p:xfrm>
          <a:off x="467544" y="620688"/>
          <a:ext cx="8214045" cy="5853725"/>
        </p:xfrm>
        <a:graphic>
          <a:graphicData uri="http://schemas.openxmlformats.org/drawingml/2006/table">
            <a:tbl>
              <a:tblPr firstRow="1" bandRow="1">
                <a:tableStyleId>{5C22544A-7EE6-4342-B048-85BDC9FD1C3A}</a:tableStyleId>
              </a:tblPr>
              <a:tblGrid>
                <a:gridCol w="2006821">
                  <a:extLst>
                    <a:ext uri="{9D8B030D-6E8A-4147-A177-3AD203B41FA5}">
                      <a16:colId xmlns="" xmlns:a16="http://schemas.microsoft.com/office/drawing/2014/main" val="20000"/>
                    </a:ext>
                  </a:extLst>
                </a:gridCol>
                <a:gridCol w="3103612">
                  <a:extLst>
                    <a:ext uri="{9D8B030D-6E8A-4147-A177-3AD203B41FA5}">
                      <a16:colId xmlns="" xmlns:a16="http://schemas.microsoft.com/office/drawing/2014/main" val="20001"/>
                    </a:ext>
                  </a:extLst>
                </a:gridCol>
                <a:gridCol w="3103612">
                  <a:extLst>
                    <a:ext uri="{9D8B030D-6E8A-4147-A177-3AD203B41FA5}">
                      <a16:colId xmlns="" xmlns:a16="http://schemas.microsoft.com/office/drawing/2014/main" val="20002"/>
                    </a:ext>
                  </a:extLst>
                </a:gridCol>
              </a:tblGrid>
              <a:tr h="360041">
                <a:tc>
                  <a:txBody>
                    <a:bodyPr/>
                    <a:lstStyle/>
                    <a:p>
                      <a:pPr algn="ctr">
                        <a:lnSpc>
                          <a:spcPts val="1200"/>
                        </a:lnSpc>
                      </a:pPr>
                      <a:r>
                        <a:rPr lang="zh-TW" altLang="en-US" dirty="0">
                          <a:solidFill>
                            <a:schemeClr val="bg1"/>
                          </a:solidFill>
                          <a:latin typeface="標楷體" panose="03000509000000000000" pitchFamily="65" charset="-120"/>
                          <a:ea typeface="標楷體" panose="03000509000000000000" pitchFamily="65" charset="-120"/>
                        </a:rPr>
                        <a:t>    </a:t>
                      </a:r>
                      <a:endParaRPr lang="en-US" altLang="zh-TW" dirty="0">
                        <a:solidFill>
                          <a:schemeClr val="bg1"/>
                        </a:solidFill>
                        <a:latin typeface="標楷體" panose="03000509000000000000" pitchFamily="65" charset="-120"/>
                        <a:ea typeface="標楷體" panose="03000509000000000000" pitchFamily="65" charset="-120"/>
                      </a:endParaRPr>
                    </a:p>
                  </a:txBody>
                  <a:tcPr/>
                </a:tc>
                <a:tc>
                  <a:txBody>
                    <a:bodyPr/>
                    <a:lstStyle/>
                    <a:p>
                      <a:pPr algn="ctr">
                        <a:lnSpc>
                          <a:spcPts val="1200"/>
                        </a:lnSpc>
                      </a:pPr>
                      <a:r>
                        <a:rPr lang="en-US" dirty="0">
                          <a:solidFill>
                            <a:schemeClr val="bg1"/>
                          </a:solidFill>
                          <a:latin typeface="標楷體" panose="03000509000000000000" pitchFamily="65" charset="-120"/>
                          <a:ea typeface="標楷體" panose="03000509000000000000" pitchFamily="65" charset="-120"/>
                        </a:rPr>
                        <a:t>IFRS 15</a:t>
                      </a:r>
                    </a:p>
                  </a:txBody>
                  <a:tcPr anchor="ctr"/>
                </a:tc>
                <a:tc>
                  <a:txBody>
                    <a:bodyPr/>
                    <a:lstStyle/>
                    <a:p>
                      <a:pPr algn="ctr">
                        <a:lnSpc>
                          <a:spcPts val="1200"/>
                        </a:lnSpc>
                      </a:pPr>
                      <a:r>
                        <a:rPr lang="en-US" dirty="0">
                          <a:solidFill>
                            <a:schemeClr val="bg1"/>
                          </a:solidFill>
                          <a:latin typeface="標楷體" panose="03000509000000000000" pitchFamily="65" charset="-120"/>
                          <a:ea typeface="標楷體" panose="03000509000000000000" pitchFamily="65" charset="-120"/>
                        </a:rPr>
                        <a:t>IAS 18</a:t>
                      </a:r>
                    </a:p>
                  </a:txBody>
                  <a:tcPr anchor="ctr"/>
                </a:tc>
                <a:extLst>
                  <a:ext uri="{0D108BD9-81ED-4DB2-BD59-A6C34878D82A}">
                    <a16:rowId xmlns="" xmlns:a16="http://schemas.microsoft.com/office/drawing/2014/main" val="10000"/>
                  </a:ext>
                </a:extLst>
              </a:tr>
              <a:tr h="326977">
                <a:tc>
                  <a:txBody>
                    <a:bodyPr/>
                    <a:lstStyle/>
                    <a:p>
                      <a:r>
                        <a:rPr lang="zh-TW" altLang="en-US" sz="1400" b="1" dirty="0">
                          <a:solidFill>
                            <a:schemeClr val="bg1"/>
                          </a:solidFill>
                          <a:latin typeface="標楷體" panose="03000509000000000000" pitchFamily="65" charset="-120"/>
                          <a:ea typeface="標楷體" panose="03000509000000000000" pitchFamily="65" charset="-120"/>
                        </a:rPr>
                        <a:t>適用日期</a:t>
                      </a:r>
                      <a:endParaRPr lang="en-US" sz="1400" b="1" dirty="0">
                        <a:solidFill>
                          <a:schemeClr val="bg1"/>
                        </a:solidFill>
                        <a:latin typeface="標楷體" panose="03000509000000000000" pitchFamily="65" charset="-120"/>
                        <a:ea typeface="標楷體" panose="03000509000000000000" pitchFamily="65" charset="-120"/>
                      </a:endParaRPr>
                    </a:p>
                  </a:txBody>
                  <a:tcPr anchor="ctr"/>
                </a:tc>
                <a:tc>
                  <a:txBody>
                    <a:bodyPr/>
                    <a:lstStyle/>
                    <a:p>
                      <a:r>
                        <a:rPr lang="en-US" sz="1400" dirty="0">
                          <a:solidFill>
                            <a:schemeClr val="bg1"/>
                          </a:solidFill>
                          <a:latin typeface="標楷體" panose="03000509000000000000" pitchFamily="65" charset="-120"/>
                          <a:ea typeface="標楷體" panose="03000509000000000000" pitchFamily="65" charset="-120"/>
                        </a:rPr>
                        <a:t>2018</a:t>
                      </a:r>
                      <a:r>
                        <a:rPr lang="zh-TW" altLang="en-US" sz="1400" dirty="0">
                          <a:solidFill>
                            <a:schemeClr val="bg1"/>
                          </a:solidFill>
                          <a:latin typeface="標楷體" panose="03000509000000000000" pitchFamily="65" charset="-120"/>
                          <a:ea typeface="標楷體" panose="03000509000000000000" pitchFamily="65" charset="-120"/>
                        </a:rPr>
                        <a:t>年</a:t>
                      </a:r>
                      <a:r>
                        <a:rPr lang="en-US" altLang="zh-TW" sz="1400" dirty="0">
                          <a:solidFill>
                            <a:schemeClr val="bg1"/>
                          </a:solidFill>
                          <a:latin typeface="標楷體" panose="03000509000000000000" pitchFamily="65" charset="-120"/>
                          <a:ea typeface="標楷體" panose="03000509000000000000" pitchFamily="65" charset="-120"/>
                        </a:rPr>
                        <a:t>1</a:t>
                      </a:r>
                      <a:r>
                        <a:rPr lang="zh-TW" altLang="en-US" sz="1400" dirty="0">
                          <a:solidFill>
                            <a:schemeClr val="bg1"/>
                          </a:solidFill>
                          <a:latin typeface="標楷體" panose="03000509000000000000" pitchFamily="65" charset="-120"/>
                          <a:ea typeface="標楷體" panose="03000509000000000000" pitchFamily="65" charset="-120"/>
                        </a:rPr>
                        <a:t>月</a:t>
                      </a:r>
                      <a:r>
                        <a:rPr lang="en-US" altLang="zh-TW" sz="1400" dirty="0">
                          <a:solidFill>
                            <a:schemeClr val="bg1"/>
                          </a:solidFill>
                          <a:latin typeface="標楷體" panose="03000509000000000000" pitchFamily="65" charset="-120"/>
                          <a:ea typeface="標楷體" panose="03000509000000000000" pitchFamily="65" charset="-120"/>
                        </a:rPr>
                        <a:t>1</a:t>
                      </a:r>
                      <a:r>
                        <a:rPr lang="zh-TW" altLang="en-US" sz="1400" dirty="0">
                          <a:solidFill>
                            <a:schemeClr val="bg1"/>
                          </a:solidFill>
                          <a:latin typeface="標楷體" panose="03000509000000000000" pitchFamily="65" charset="-120"/>
                          <a:ea typeface="標楷體" panose="03000509000000000000" pitchFamily="65" charset="-120"/>
                        </a:rPr>
                        <a:t>日起開始適用</a:t>
                      </a:r>
                      <a:endParaRPr lang="en-US" sz="1400" dirty="0">
                        <a:solidFill>
                          <a:schemeClr val="bg1"/>
                        </a:solidFill>
                        <a:latin typeface="標楷體" panose="03000509000000000000" pitchFamily="65" charset="-120"/>
                        <a:ea typeface="標楷體" panose="03000509000000000000" pitchFamily="65" charset="-120"/>
                      </a:endParaRPr>
                    </a:p>
                  </a:txBody>
                  <a:tcPr anchor="ctr"/>
                </a:tc>
                <a:tc>
                  <a:txBody>
                    <a:bodyPr/>
                    <a:lstStyle/>
                    <a:p>
                      <a:r>
                        <a:rPr lang="en-US" sz="1400" dirty="0">
                          <a:solidFill>
                            <a:schemeClr val="bg1"/>
                          </a:solidFill>
                          <a:latin typeface="標楷體" panose="03000509000000000000" pitchFamily="65" charset="-120"/>
                          <a:ea typeface="標楷體" panose="03000509000000000000" pitchFamily="65" charset="-120"/>
                        </a:rPr>
                        <a:t>2017</a:t>
                      </a:r>
                      <a:r>
                        <a:rPr lang="zh-TW" altLang="en-US" sz="1400" dirty="0">
                          <a:solidFill>
                            <a:schemeClr val="bg1"/>
                          </a:solidFill>
                          <a:latin typeface="標楷體" panose="03000509000000000000" pitchFamily="65" charset="-120"/>
                          <a:ea typeface="標楷體" panose="03000509000000000000" pitchFamily="65" charset="-120"/>
                        </a:rPr>
                        <a:t>年</a:t>
                      </a:r>
                      <a:r>
                        <a:rPr lang="en-US" altLang="zh-TW" sz="1400" dirty="0">
                          <a:solidFill>
                            <a:schemeClr val="bg1"/>
                          </a:solidFill>
                          <a:latin typeface="標楷體" panose="03000509000000000000" pitchFamily="65" charset="-120"/>
                          <a:ea typeface="標楷體" panose="03000509000000000000" pitchFamily="65" charset="-120"/>
                        </a:rPr>
                        <a:t>12</a:t>
                      </a:r>
                      <a:r>
                        <a:rPr lang="zh-TW" altLang="en-US" sz="1400" dirty="0">
                          <a:solidFill>
                            <a:schemeClr val="bg1"/>
                          </a:solidFill>
                          <a:latin typeface="標楷體" panose="03000509000000000000" pitchFamily="65" charset="-120"/>
                          <a:ea typeface="標楷體" panose="03000509000000000000" pitchFamily="65" charset="-120"/>
                        </a:rPr>
                        <a:t>月</a:t>
                      </a:r>
                      <a:r>
                        <a:rPr lang="en-US" altLang="zh-TW" sz="1400" dirty="0">
                          <a:solidFill>
                            <a:schemeClr val="bg1"/>
                          </a:solidFill>
                          <a:latin typeface="標楷體" panose="03000509000000000000" pitchFamily="65" charset="-120"/>
                          <a:ea typeface="標楷體" panose="03000509000000000000" pitchFamily="65" charset="-120"/>
                        </a:rPr>
                        <a:t>31</a:t>
                      </a:r>
                      <a:r>
                        <a:rPr lang="zh-TW" altLang="en-US" sz="1400" dirty="0">
                          <a:solidFill>
                            <a:schemeClr val="bg1"/>
                          </a:solidFill>
                          <a:latin typeface="標楷體" panose="03000509000000000000" pitchFamily="65" charset="-120"/>
                          <a:ea typeface="標楷體" panose="03000509000000000000" pitchFamily="65" charset="-120"/>
                        </a:rPr>
                        <a:t>日之前適用</a:t>
                      </a:r>
                      <a:endParaRPr lang="en-US" sz="1400" dirty="0">
                        <a:solidFill>
                          <a:schemeClr val="bg1"/>
                        </a:solidFill>
                        <a:latin typeface="標楷體" panose="03000509000000000000" pitchFamily="65" charset="-120"/>
                        <a:ea typeface="標楷體" panose="03000509000000000000" pitchFamily="65" charset="-120"/>
                      </a:endParaRPr>
                    </a:p>
                  </a:txBody>
                  <a:tcPr anchor="ctr"/>
                </a:tc>
                <a:extLst>
                  <a:ext uri="{0D108BD9-81ED-4DB2-BD59-A6C34878D82A}">
                    <a16:rowId xmlns="" xmlns:a16="http://schemas.microsoft.com/office/drawing/2014/main" val="10001"/>
                  </a:ext>
                </a:extLst>
              </a:tr>
              <a:tr h="465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b="1" dirty="0">
                          <a:solidFill>
                            <a:schemeClr val="bg1"/>
                          </a:solidFill>
                          <a:latin typeface="標楷體" panose="03000509000000000000" pitchFamily="65" charset="-120"/>
                          <a:ea typeface="標楷體" panose="03000509000000000000" pitchFamily="65" charset="-120"/>
                        </a:rPr>
                        <a:t>轉移價格</a:t>
                      </a:r>
                      <a:endParaRPr lang="en-US" altLang="zh-TW" sz="1400" b="1" dirty="0">
                        <a:solidFill>
                          <a:schemeClr val="bg1"/>
                        </a:solidFill>
                        <a:latin typeface="標楷體" panose="03000509000000000000" pitchFamily="65" charset="-120"/>
                        <a:ea typeface="標楷體" panose="03000509000000000000" pitchFamily="65" charset="-120"/>
                      </a:endParaRPr>
                    </a:p>
                  </a:txBody>
                  <a:tcPr anchor="ctr"/>
                </a:tc>
                <a:tc>
                  <a:txBody>
                    <a:bodyPr/>
                    <a:lstStyle/>
                    <a:p>
                      <a:r>
                        <a:rPr lang="zh-TW" altLang="en-US" sz="1400" dirty="0">
                          <a:solidFill>
                            <a:schemeClr val="bg1"/>
                          </a:solidFill>
                          <a:latin typeface="標楷體" panose="03000509000000000000" pitchFamily="65" charset="-120"/>
                          <a:ea typeface="標楷體" panose="03000509000000000000" pitchFamily="65" charset="-120"/>
                        </a:rPr>
                        <a:t>銷售時點依照淨銷售額</a:t>
                      </a:r>
                      <a:r>
                        <a:rPr lang="en-US" altLang="zh-TW" sz="1400" dirty="0">
                          <a:solidFill>
                            <a:schemeClr val="bg1"/>
                          </a:solidFill>
                          <a:latin typeface="標楷體" panose="03000509000000000000" pitchFamily="65" charset="-120"/>
                          <a:ea typeface="標楷體" panose="03000509000000000000" pitchFamily="65" charset="-120"/>
                        </a:rPr>
                        <a:t>(net sales)</a:t>
                      </a:r>
                      <a:r>
                        <a:rPr lang="zh-TW" altLang="en-US" sz="1400" dirty="0">
                          <a:solidFill>
                            <a:schemeClr val="bg1"/>
                          </a:solidFill>
                          <a:latin typeface="標楷體" panose="03000509000000000000" pitchFamily="65" charset="-120"/>
                          <a:ea typeface="標楷體" panose="03000509000000000000" pitchFamily="65" charset="-120"/>
                        </a:rPr>
                        <a:t>之約定比例認列收入</a:t>
                      </a:r>
                      <a:endParaRPr lang="en-US" sz="1400" dirty="0">
                        <a:solidFill>
                          <a:schemeClr val="bg1"/>
                        </a:solidFill>
                        <a:latin typeface="標楷體" panose="03000509000000000000" pitchFamily="65" charset="-120"/>
                        <a:ea typeface="標楷體" panose="03000509000000000000" pitchFamily="65" charset="-120"/>
                      </a:endParaRPr>
                    </a:p>
                  </a:txBody>
                  <a:tcPr anchor="ctr"/>
                </a:tc>
                <a:tc>
                  <a:txBody>
                    <a:bodyPr/>
                    <a:lstStyle/>
                    <a:p>
                      <a:r>
                        <a:rPr lang="zh-TW" altLang="en-US" sz="1400" dirty="0">
                          <a:solidFill>
                            <a:schemeClr val="bg1"/>
                          </a:solidFill>
                          <a:latin typeface="標楷體" panose="03000509000000000000" pitchFamily="65" charset="-120"/>
                          <a:ea typeface="標楷體" panose="03000509000000000000" pitchFamily="65" charset="-120"/>
                        </a:rPr>
                        <a:t>銷售時點依照淨銷售額</a:t>
                      </a:r>
                      <a:r>
                        <a:rPr lang="en-US" altLang="zh-TW" sz="1400" dirty="0">
                          <a:solidFill>
                            <a:schemeClr val="bg1"/>
                          </a:solidFill>
                          <a:latin typeface="標楷體" panose="03000509000000000000" pitchFamily="65" charset="-120"/>
                          <a:ea typeface="標楷體" panose="03000509000000000000" pitchFamily="65" charset="-120"/>
                        </a:rPr>
                        <a:t>(net sales)</a:t>
                      </a:r>
                      <a:r>
                        <a:rPr lang="zh-TW" altLang="en-US" sz="1400" dirty="0">
                          <a:solidFill>
                            <a:schemeClr val="bg1"/>
                          </a:solidFill>
                          <a:latin typeface="標楷體" panose="03000509000000000000" pitchFamily="65" charset="-120"/>
                          <a:ea typeface="標楷體" panose="03000509000000000000" pitchFamily="65" charset="-120"/>
                        </a:rPr>
                        <a:t>之約定比例認列收入</a:t>
                      </a:r>
                      <a:endParaRPr lang="en-US" altLang="zh-TW" sz="1400" dirty="0">
                        <a:solidFill>
                          <a:schemeClr val="bg1"/>
                        </a:solidFill>
                        <a:latin typeface="標楷體" panose="03000509000000000000" pitchFamily="65" charset="-120"/>
                        <a:ea typeface="標楷體" panose="03000509000000000000" pitchFamily="65" charset="-120"/>
                      </a:endParaRPr>
                    </a:p>
                  </a:txBody>
                  <a:tcPr anchor="ctr"/>
                </a:tc>
                <a:extLst>
                  <a:ext uri="{0D108BD9-81ED-4DB2-BD59-A6C34878D82A}">
                    <a16:rowId xmlns="" xmlns:a16="http://schemas.microsoft.com/office/drawing/2014/main" val="10002"/>
                  </a:ext>
                </a:extLst>
              </a:tr>
              <a:tr h="740854">
                <a:tc>
                  <a:txBody>
                    <a:bodyPr/>
                    <a:lstStyle/>
                    <a:p>
                      <a:r>
                        <a:rPr lang="zh-TW" altLang="en-US" sz="1400" b="1" dirty="0">
                          <a:solidFill>
                            <a:schemeClr val="bg1"/>
                          </a:solidFill>
                          <a:latin typeface="標楷體" panose="03000509000000000000" pitchFamily="65" charset="-120"/>
                          <a:ea typeface="標楷體" panose="03000509000000000000" pitchFamily="65" charset="-120"/>
                        </a:rPr>
                        <a:t>取得股票之評價</a:t>
                      </a:r>
                      <a:endParaRPr lang="en-US" sz="1400" b="1" dirty="0">
                        <a:solidFill>
                          <a:schemeClr val="bg1"/>
                        </a:solidFill>
                        <a:latin typeface="標楷體" panose="03000509000000000000" pitchFamily="65" charset="-120"/>
                        <a:ea typeface="標楷體" panose="03000509000000000000" pitchFamily="65" charset="-120"/>
                      </a:endParaRPr>
                    </a:p>
                  </a:txBody>
                  <a:tcPr anchor="ctr"/>
                </a:tc>
                <a:tc>
                  <a:txBody>
                    <a:bodyPr/>
                    <a:lstStyle/>
                    <a:p>
                      <a:r>
                        <a:rPr lang="zh-TW" altLang="en-US" sz="1400" dirty="0">
                          <a:solidFill>
                            <a:schemeClr val="bg1"/>
                          </a:solidFill>
                          <a:latin typeface="標楷體" panose="03000509000000000000" pitchFamily="65" charset="-120"/>
                          <a:ea typeface="標楷體" panose="03000509000000000000" pitchFamily="65" charset="-120"/>
                        </a:rPr>
                        <a:t>依照確定得取得日之公允價格進行評價認列資產價值，未來資產再依照</a:t>
                      </a:r>
                      <a:r>
                        <a:rPr lang="en-US" altLang="zh-TW" sz="1400" dirty="0">
                          <a:solidFill>
                            <a:schemeClr val="bg1"/>
                          </a:solidFill>
                          <a:latin typeface="標楷體" panose="03000509000000000000" pitchFamily="65" charset="-120"/>
                          <a:ea typeface="標楷體" panose="03000509000000000000" pitchFamily="65" charset="-120"/>
                        </a:rPr>
                        <a:t>IFRS 9</a:t>
                      </a:r>
                      <a:r>
                        <a:rPr lang="zh-TW" altLang="en-US" sz="1400" dirty="0">
                          <a:solidFill>
                            <a:schemeClr val="bg1"/>
                          </a:solidFill>
                          <a:latin typeface="標楷體" panose="03000509000000000000" pitchFamily="65" charset="-120"/>
                          <a:ea typeface="標楷體" panose="03000509000000000000" pitchFamily="65" charset="-120"/>
                        </a:rPr>
                        <a:t>於資產負債表日進行</a:t>
                      </a:r>
                      <a:r>
                        <a:rPr lang="zh-TW" altLang="en-US" sz="1400" dirty="0" smtClean="0">
                          <a:solidFill>
                            <a:schemeClr val="bg1"/>
                          </a:solidFill>
                          <a:latin typeface="標楷體" panose="03000509000000000000" pitchFamily="65" charset="-120"/>
                          <a:ea typeface="標楷體" panose="03000509000000000000" pitchFamily="65" charset="-120"/>
                        </a:rPr>
                        <a:t>評價（帳入「營業外收入費用」科目）</a:t>
                      </a:r>
                      <a:endParaRPr lang="en-US" sz="1400" dirty="0">
                        <a:solidFill>
                          <a:schemeClr val="bg1"/>
                        </a:solidFill>
                        <a:latin typeface="標楷體" panose="03000509000000000000" pitchFamily="65" charset="-120"/>
                        <a:ea typeface="標楷體" panose="03000509000000000000" pitchFamily="65" charset="-120"/>
                      </a:endParaRPr>
                    </a:p>
                  </a:txBody>
                  <a:tcPr anchor="ctr"/>
                </a:tc>
                <a:tc>
                  <a:txBody>
                    <a:bodyPr/>
                    <a:lstStyle/>
                    <a:p>
                      <a:r>
                        <a:rPr lang="zh-TW" altLang="en-US" sz="1400" dirty="0">
                          <a:solidFill>
                            <a:schemeClr val="bg1"/>
                          </a:solidFill>
                          <a:latin typeface="標楷體" panose="03000509000000000000" pitchFamily="65" charset="-120"/>
                          <a:ea typeface="標楷體" panose="03000509000000000000" pitchFamily="65" charset="-120"/>
                        </a:rPr>
                        <a:t>依照確定得取得日之公允價格進行評價認列資產價值，未來資產再依照</a:t>
                      </a:r>
                      <a:r>
                        <a:rPr lang="en-US" altLang="zh-TW" sz="1400" dirty="0" smtClean="0">
                          <a:solidFill>
                            <a:schemeClr val="bg1"/>
                          </a:solidFill>
                          <a:latin typeface="標楷體" panose="03000509000000000000" pitchFamily="65" charset="-120"/>
                          <a:ea typeface="標楷體" panose="03000509000000000000" pitchFamily="65" charset="-120"/>
                        </a:rPr>
                        <a:t>IAS 39</a:t>
                      </a:r>
                      <a:r>
                        <a:rPr lang="zh-TW" altLang="en-US" sz="1400" dirty="0" smtClean="0">
                          <a:solidFill>
                            <a:schemeClr val="bg1"/>
                          </a:solidFill>
                          <a:latin typeface="標楷體" panose="03000509000000000000" pitchFamily="65" charset="-120"/>
                          <a:ea typeface="標楷體" panose="03000509000000000000" pitchFamily="65" charset="-120"/>
                        </a:rPr>
                        <a:t>於</a:t>
                      </a:r>
                      <a:r>
                        <a:rPr lang="zh-TW" altLang="en-US" sz="1400" dirty="0">
                          <a:solidFill>
                            <a:schemeClr val="bg1"/>
                          </a:solidFill>
                          <a:latin typeface="標楷體" panose="03000509000000000000" pitchFamily="65" charset="-120"/>
                          <a:ea typeface="標楷體" panose="03000509000000000000" pitchFamily="65" charset="-120"/>
                        </a:rPr>
                        <a:t>資產負債表日進行</a:t>
                      </a:r>
                      <a:r>
                        <a:rPr lang="zh-TW" altLang="en-US" sz="1400" dirty="0" smtClean="0">
                          <a:solidFill>
                            <a:schemeClr val="bg1"/>
                          </a:solidFill>
                          <a:latin typeface="標楷體" panose="03000509000000000000" pitchFamily="65" charset="-120"/>
                          <a:ea typeface="標楷體" panose="03000509000000000000" pitchFamily="65" charset="-120"/>
                        </a:rPr>
                        <a:t>評價（帳入「其他綜合損益」科目）</a:t>
                      </a:r>
                      <a:endParaRPr lang="en-US" altLang="zh-TW" sz="1400" dirty="0">
                        <a:solidFill>
                          <a:schemeClr val="bg1"/>
                        </a:solidFill>
                        <a:latin typeface="標楷體" panose="03000509000000000000" pitchFamily="65" charset="-120"/>
                        <a:ea typeface="標楷體" panose="03000509000000000000" pitchFamily="65" charset="-120"/>
                      </a:endParaRPr>
                    </a:p>
                  </a:txBody>
                  <a:tcPr anchor="ctr"/>
                </a:tc>
                <a:extLst>
                  <a:ext uri="{0D108BD9-81ED-4DB2-BD59-A6C34878D82A}">
                    <a16:rowId xmlns="" xmlns:a16="http://schemas.microsoft.com/office/drawing/2014/main" val="10004"/>
                  </a:ext>
                </a:extLst>
              </a:tr>
              <a:tr h="956937">
                <a:tc>
                  <a:txBody>
                    <a:bodyPr/>
                    <a:lstStyle/>
                    <a:p>
                      <a:r>
                        <a:rPr lang="zh-TW" altLang="en-US" sz="1400" b="1" dirty="0">
                          <a:solidFill>
                            <a:schemeClr val="bg1"/>
                          </a:solidFill>
                          <a:latin typeface="標楷體" panose="03000509000000000000" pitchFamily="65" charset="-120"/>
                          <a:ea typeface="標楷體" panose="03000509000000000000" pitchFamily="65" charset="-120"/>
                        </a:rPr>
                        <a:t>前期金及上市時里程金</a:t>
                      </a:r>
                      <a:endParaRPr lang="en-US" altLang="zh-TW" sz="1400" b="1" dirty="0">
                        <a:solidFill>
                          <a:schemeClr val="bg1"/>
                        </a:solidFill>
                        <a:latin typeface="標楷體" panose="03000509000000000000" pitchFamily="65" charset="-120"/>
                        <a:ea typeface="標楷體" panose="03000509000000000000" pitchFamily="65" charset="-120"/>
                      </a:endParaRPr>
                    </a:p>
                    <a:p>
                      <a:r>
                        <a:rPr lang="zh-TW" altLang="en-US" sz="1400" b="1" dirty="0">
                          <a:solidFill>
                            <a:schemeClr val="bg1"/>
                          </a:solidFill>
                          <a:latin typeface="標楷體" panose="03000509000000000000" pitchFamily="65" charset="-120"/>
                          <a:ea typeface="標楷體" panose="03000509000000000000" pitchFamily="65" charset="-120"/>
                        </a:rPr>
                        <a:t>（包括股票及現金，以及</a:t>
                      </a:r>
                      <a:r>
                        <a:rPr lang="en-US" altLang="zh-TW" sz="1400" b="1" dirty="0">
                          <a:solidFill>
                            <a:schemeClr val="bg1"/>
                          </a:solidFill>
                          <a:latin typeface="標楷體" panose="03000509000000000000" pitchFamily="65" charset="-120"/>
                          <a:ea typeface="標楷體" panose="03000509000000000000" pitchFamily="65" charset="-120"/>
                        </a:rPr>
                        <a:t>550</a:t>
                      </a:r>
                      <a:r>
                        <a:rPr lang="zh-TW" altLang="en-US" sz="1400" b="1" dirty="0">
                          <a:solidFill>
                            <a:schemeClr val="bg1"/>
                          </a:solidFill>
                          <a:latin typeface="標楷體" panose="03000509000000000000" pitchFamily="65" charset="-120"/>
                          <a:ea typeface="標楷體" panose="03000509000000000000" pitchFamily="65" charset="-120"/>
                        </a:rPr>
                        <a:t>萬上市哩程金）</a:t>
                      </a:r>
                      <a:endParaRPr lang="en-US" altLang="zh-TW" sz="1400" b="1" dirty="0">
                        <a:solidFill>
                          <a:schemeClr val="bg1"/>
                        </a:solidFill>
                        <a:latin typeface="標楷體" panose="03000509000000000000" pitchFamily="65" charset="-120"/>
                        <a:ea typeface="標楷體" panose="03000509000000000000" pitchFamily="65" charset="-120"/>
                      </a:endParaRPr>
                    </a:p>
                  </a:txBody>
                  <a:tcPr anchor="ctr"/>
                </a:tc>
                <a:tc>
                  <a:txBody>
                    <a:bodyPr/>
                    <a:lstStyle/>
                    <a:p>
                      <a:r>
                        <a:rPr lang="zh-TW" altLang="en-US" sz="1400" dirty="0">
                          <a:solidFill>
                            <a:schemeClr val="bg1"/>
                          </a:solidFill>
                          <a:latin typeface="標楷體" panose="03000509000000000000" pitchFamily="65" charset="-120"/>
                          <a:ea typeface="標楷體" panose="03000509000000000000" pitchFamily="65" charset="-120"/>
                        </a:rPr>
                        <a:t>帳列「合約負債」科目，並於新藥上市開始銷售時開始，依照</a:t>
                      </a:r>
                      <a:r>
                        <a:rPr lang="en-US" altLang="zh-TW" sz="1400" dirty="0">
                          <a:solidFill>
                            <a:schemeClr val="bg1"/>
                          </a:solidFill>
                          <a:latin typeface="標楷體" panose="03000509000000000000" pitchFamily="65" charset="-120"/>
                          <a:ea typeface="標楷體" panose="03000509000000000000" pitchFamily="65" charset="-120"/>
                        </a:rPr>
                        <a:t>12</a:t>
                      </a:r>
                      <a:r>
                        <a:rPr lang="zh-TW" altLang="en-US" sz="1400" dirty="0">
                          <a:solidFill>
                            <a:schemeClr val="bg1"/>
                          </a:solidFill>
                          <a:latin typeface="標楷體" panose="03000509000000000000" pitchFamily="65" charset="-120"/>
                          <a:ea typeface="標楷體" panose="03000509000000000000" pitchFamily="65" charset="-120"/>
                        </a:rPr>
                        <a:t>年預計總銷售量及當期實際銷售量之比率，由合約負債轉認列當期營業收入</a:t>
                      </a:r>
                      <a:endParaRPr lang="en-US" altLang="zh-TW" sz="1400" dirty="0">
                        <a:solidFill>
                          <a:schemeClr val="bg1"/>
                        </a:solidFill>
                        <a:latin typeface="標楷體" panose="03000509000000000000" pitchFamily="65" charset="-120"/>
                        <a:ea typeface="標楷體" panose="03000509000000000000" pitchFamily="65" charset="-120"/>
                      </a:endParaRPr>
                    </a:p>
                  </a:txBody>
                  <a:tcPr anchor="ctr"/>
                </a:tc>
                <a:tc>
                  <a:txBody>
                    <a:bodyPr/>
                    <a:lstStyle/>
                    <a:p>
                      <a:r>
                        <a:rPr lang="zh-TW" altLang="en-US" sz="1400" dirty="0">
                          <a:solidFill>
                            <a:schemeClr val="bg1"/>
                          </a:solidFill>
                          <a:latin typeface="標楷體" panose="03000509000000000000" pitchFamily="65" charset="-120"/>
                          <a:ea typeface="標楷體" panose="03000509000000000000" pitchFamily="65" charset="-120"/>
                        </a:rPr>
                        <a:t>帳列「預收收入」科目，並由簽約日或上市日起預估至銷售合約終止日之時間，每月平均攤提，由預收收入轉認列當期營業收入</a:t>
                      </a:r>
                      <a:endParaRPr lang="en-US" altLang="zh-TW" sz="1400" dirty="0">
                        <a:solidFill>
                          <a:schemeClr val="bg1"/>
                        </a:solidFill>
                        <a:latin typeface="標楷體" panose="03000509000000000000" pitchFamily="65" charset="-120"/>
                        <a:ea typeface="標楷體" panose="03000509000000000000" pitchFamily="65" charset="-120"/>
                      </a:endParaRPr>
                    </a:p>
                  </a:txBody>
                  <a:tcPr anchor="ctr"/>
                </a:tc>
                <a:extLst>
                  <a:ext uri="{0D108BD9-81ED-4DB2-BD59-A6C34878D82A}">
                    <a16:rowId xmlns="" xmlns:a16="http://schemas.microsoft.com/office/drawing/2014/main" val="10005"/>
                  </a:ext>
                </a:extLst>
              </a:tr>
              <a:tr h="956937">
                <a:tc>
                  <a:txBody>
                    <a:bodyPr/>
                    <a:lstStyle/>
                    <a:p>
                      <a:r>
                        <a:rPr lang="zh-TW" altLang="en-US" sz="1400" b="1" dirty="0">
                          <a:solidFill>
                            <a:schemeClr val="bg1"/>
                          </a:solidFill>
                          <a:latin typeface="標楷體" panose="03000509000000000000" pitchFamily="65" charset="-120"/>
                          <a:ea typeface="標楷體" panose="03000509000000000000" pitchFamily="65" charset="-120"/>
                        </a:rPr>
                        <a:t>研發里程金</a:t>
                      </a:r>
                      <a:endParaRPr lang="en-US" sz="1400" b="1" dirty="0">
                        <a:solidFill>
                          <a:schemeClr val="bg1"/>
                        </a:solidFill>
                        <a:latin typeface="標楷體" panose="03000509000000000000" pitchFamily="65" charset="-120"/>
                        <a:ea typeface="標楷體" panose="03000509000000000000" pitchFamily="65" charset="-120"/>
                      </a:endParaRPr>
                    </a:p>
                  </a:txBody>
                  <a:tcPr anchor="ctr"/>
                </a:tc>
                <a:tc>
                  <a:txBody>
                    <a:bodyPr/>
                    <a:lstStyle/>
                    <a:p>
                      <a:r>
                        <a:rPr lang="zh-TW" altLang="en-US" sz="1400" dirty="0">
                          <a:solidFill>
                            <a:schemeClr val="bg1"/>
                          </a:solidFill>
                          <a:latin typeface="標楷體" panose="03000509000000000000" pitchFamily="65" charset="-120"/>
                          <a:ea typeface="標楷體" panose="03000509000000000000" pitchFamily="65" charset="-120"/>
                        </a:rPr>
                        <a:t>於事實達成研發哩程之時點認列合約負債，再依據剩餘契約時間估計之總銷售量及當期實際銷售量之比率，由合約負債轉認列當期營業收入</a:t>
                      </a:r>
                      <a:endParaRPr lang="en-US" sz="1400" dirty="0">
                        <a:solidFill>
                          <a:schemeClr val="bg1"/>
                        </a:solidFill>
                        <a:latin typeface="標楷體" panose="03000509000000000000" pitchFamily="65" charset="-120"/>
                        <a:ea typeface="標楷體" panose="03000509000000000000" pitchFamily="65" charset="-120"/>
                      </a:endParaRPr>
                    </a:p>
                  </a:txBody>
                  <a:tcPr anchor="ctr"/>
                </a:tc>
                <a:tc>
                  <a:txBody>
                    <a:bodyPr/>
                    <a:lstStyle/>
                    <a:p>
                      <a:r>
                        <a:rPr lang="zh-TW" altLang="en-US" sz="1400" dirty="0">
                          <a:solidFill>
                            <a:schemeClr val="bg1"/>
                          </a:solidFill>
                          <a:latin typeface="標楷體" panose="03000509000000000000" pitchFamily="65" charset="-120"/>
                          <a:ea typeface="標楷體" panose="03000509000000000000" pitchFamily="65" charset="-120"/>
                        </a:rPr>
                        <a:t>於事實達成研發哩程之時點認列該契約規定哩程金之全部營業收入</a:t>
                      </a:r>
                      <a:endParaRPr lang="en-US" sz="1400" dirty="0">
                        <a:solidFill>
                          <a:schemeClr val="bg1"/>
                        </a:solidFill>
                        <a:latin typeface="標楷體" panose="03000509000000000000" pitchFamily="65" charset="-120"/>
                        <a:ea typeface="標楷體" panose="03000509000000000000" pitchFamily="65" charset="-120"/>
                      </a:endParaRPr>
                    </a:p>
                  </a:txBody>
                  <a:tcPr anchor="ctr"/>
                </a:tc>
                <a:extLst>
                  <a:ext uri="{0D108BD9-81ED-4DB2-BD59-A6C34878D82A}">
                    <a16:rowId xmlns="" xmlns:a16="http://schemas.microsoft.com/office/drawing/2014/main" val="10006"/>
                  </a:ext>
                </a:extLst>
              </a:tr>
              <a:tr h="1173019">
                <a:tc>
                  <a:txBody>
                    <a:bodyPr/>
                    <a:lstStyle/>
                    <a:p>
                      <a:r>
                        <a:rPr lang="zh-TW" altLang="en-US" sz="1400" b="1" dirty="0">
                          <a:solidFill>
                            <a:schemeClr val="bg1"/>
                          </a:solidFill>
                          <a:latin typeface="標楷體" panose="03000509000000000000" pitchFamily="65" charset="-120"/>
                          <a:ea typeface="標楷體" panose="03000509000000000000" pitchFamily="65" charset="-120"/>
                        </a:rPr>
                        <a:t>銷售里程金</a:t>
                      </a:r>
                      <a:endParaRPr lang="en-US" sz="1400" b="1" dirty="0">
                        <a:solidFill>
                          <a:schemeClr val="bg1"/>
                        </a:solidFill>
                        <a:latin typeface="標楷體" panose="03000509000000000000" pitchFamily="65" charset="-120"/>
                        <a:ea typeface="標楷體" panose="03000509000000000000" pitchFamily="65"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a:solidFill>
                            <a:schemeClr val="bg1"/>
                          </a:solidFill>
                          <a:latin typeface="標楷體" panose="03000509000000000000" pitchFamily="65" charset="-120"/>
                          <a:ea typeface="標楷體" panose="03000509000000000000" pitchFamily="65" charset="-120"/>
                        </a:rPr>
                        <a:t>於新藥上市開始銷售時開始，先行判斷高度可能達成之銷售哩程金之部分，依據剩餘契約時間估計之總銷售量及當期實際銷售量之比率，估列合約資產及認列當期營業收入。</a:t>
                      </a:r>
                      <a:endParaRPr lang="en-US" altLang="zh-TW" sz="1400" dirty="0">
                        <a:solidFill>
                          <a:schemeClr val="bg1"/>
                        </a:solidFill>
                        <a:latin typeface="標楷體" panose="03000509000000000000" pitchFamily="65" charset="-120"/>
                        <a:ea typeface="標楷體" panose="03000509000000000000" pitchFamily="65" charset="-120"/>
                      </a:endParaRPr>
                    </a:p>
                  </a:txBody>
                  <a:tcPr anchor="ctr"/>
                </a:tc>
                <a:tc>
                  <a:txBody>
                    <a:bodyPr/>
                    <a:lstStyle/>
                    <a:p>
                      <a:r>
                        <a:rPr lang="zh-TW" altLang="en-US" sz="1400" dirty="0">
                          <a:solidFill>
                            <a:schemeClr val="bg1"/>
                          </a:solidFill>
                          <a:latin typeface="標楷體" panose="03000509000000000000" pitchFamily="65" charset="-120"/>
                          <a:ea typeface="標楷體" panose="03000509000000000000" pitchFamily="65" charset="-120"/>
                        </a:rPr>
                        <a:t>於事實達成銷售哩程之時點認列該契約規定哩程金之全部營業收入</a:t>
                      </a:r>
                      <a:endParaRPr lang="en-US" altLang="zh-TW" sz="1400" dirty="0">
                        <a:solidFill>
                          <a:schemeClr val="bg1"/>
                        </a:solidFill>
                        <a:latin typeface="標楷體" panose="03000509000000000000" pitchFamily="65" charset="-120"/>
                        <a:ea typeface="標楷體" panose="03000509000000000000" pitchFamily="65" charset="-120"/>
                      </a:endParaRPr>
                    </a:p>
                  </a:txBody>
                  <a:tcPr anchor="ctr"/>
                </a:tc>
                <a:extLst>
                  <a:ext uri="{0D108BD9-81ED-4DB2-BD59-A6C34878D82A}">
                    <a16:rowId xmlns="" xmlns:a16="http://schemas.microsoft.com/office/drawing/2014/main" val="10007"/>
                  </a:ext>
                </a:extLst>
              </a:tr>
              <a:tr h="616774">
                <a:tc>
                  <a:txBody>
                    <a:bodyPr/>
                    <a:lstStyle/>
                    <a:p>
                      <a:r>
                        <a:rPr lang="zh-TW" altLang="en-US" sz="1400" b="1" dirty="0">
                          <a:solidFill>
                            <a:schemeClr val="bg1"/>
                          </a:solidFill>
                          <a:latin typeface="標楷體" panose="03000509000000000000" pitchFamily="65" charset="-120"/>
                          <a:ea typeface="標楷體" panose="03000509000000000000" pitchFamily="65" charset="-120"/>
                        </a:rPr>
                        <a:t>權利金攤銷之調整</a:t>
                      </a:r>
                      <a:endParaRPr lang="en-US" sz="1400" b="1" dirty="0">
                        <a:solidFill>
                          <a:schemeClr val="bg1"/>
                        </a:solidFill>
                        <a:latin typeface="標楷體" panose="03000509000000000000" pitchFamily="65" charset="-120"/>
                        <a:ea typeface="標楷體" panose="03000509000000000000" pitchFamily="65"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a:solidFill>
                            <a:schemeClr val="bg1"/>
                          </a:solidFill>
                          <a:latin typeface="標楷體" panose="03000509000000000000" pitchFamily="65" charset="-120"/>
                          <a:ea typeface="標楷體" panose="03000509000000000000" pitchFamily="65" charset="-120"/>
                        </a:rPr>
                        <a:t>總銷售量有明確差異時再進行估計變動調整。</a:t>
                      </a:r>
                      <a:endParaRPr lang="en-US" altLang="zh-TW" sz="1400" dirty="0">
                        <a:solidFill>
                          <a:schemeClr val="bg1"/>
                        </a:solidFill>
                        <a:latin typeface="標楷體" panose="03000509000000000000" pitchFamily="65" charset="-120"/>
                        <a:ea typeface="標楷體" panose="03000509000000000000" pitchFamily="65" charset="-120"/>
                      </a:endParaRPr>
                    </a:p>
                  </a:txBody>
                  <a:tcPr anchor="ctr"/>
                </a:tc>
                <a:tc>
                  <a:txBody>
                    <a:bodyPr/>
                    <a:lstStyle/>
                    <a:p>
                      <a:r>
                        <a:rPr lang="zh-TW" altLang="en-US" sz="1400" dirty="0">
                          <a:solidFill>
                            <a:schemeClr val="bg1"/>
                          </a:solidFill>
                          <a:latin typeface="標楷體" panose="03000509000000000000" pitchFamily="65" charset="-120"/>
                          <a:ea typeface="標楷體" panose="03000509000000000000" pitchFamily="65" charset="-120"/>
                        </a:rPr>
                        <a:t>每月攤銷金額確定，除非契約期間異動再依實際剩餘契約期間調整</a:t>
                      </a:r>
                      <a:endParaRPr lang="en-US" altLang="zh-TW" sz="1400" dirty="0">
                        <a:solidFill>
                          <a:schemeClr val="bg1"/>
                        </a:solidFill>
                        <a:latin typeface="標楷體" panose="03000509000000000000" pitchFamily="65" charset="-120"/>
                        <a:ea typeface="標楷體" panose="03000509000000000000" pitchFamily="65" charset="-120"/>
                      </a:endParaRPr>
                    </a:p>
                  </a:txBody>
                  <a:tcPr anchor="ctr"/>
                </a:tc>
                <a:extLst>
                  <a:ext uri="{0D108BD9-81ED-4DB2-BD59-A6C34878D82A}">
                    <a16:rowId xmlns="" xmlns:a16="http://schemas.microsoft.com/office/drawing/2014/main" val="10008"/>
                  </a:ext>
                </a:extLst>
              </a:tr>
            </a:tbl>
          </a:graphicData>
        </a:graphic>
      </p:graphicFrame>
      <p:sp>
        <p:nvSpPr>
          <p:cNvPr id="2" name="文字方塊 1"/>
          <p:cNvSpPr txBox="1"/>
          <p:nvPr/>
        </p:nvSpPr>
        <p:spPr>
          <a:xfrm>
            <a:off x="323528" y="6453336"/>
            <a:ext cx="8496944" cy="276999"/>
          </a:xfrm>
          <a:prstGeom prst="rect">
            <a:avLst/>
          </a:prstGeom>
          <a:noFill/>
        </p:spPr>
        <p:txBody>
          <a:bodyPr wrap="square" rtlCol="0">
            <a:spAutoFit/>
          </a:bodyPr>
          <a:lstStyle/>
          <a:p>
            <a:r>
              <a:rPr lang="zh-TW" altLang="en-US" sz="1200" dirty="0">
                <a:latin typeface="標楷體" panose="03000509000000000000" pitchFamily="65" charset="-120"/>
                <a:ea typeface="標楷體" panose="03000509000000000000" pitchFamily="65" charset="-120"/>
              </a:rPr>
              <a:t>註：上述會計處理係依據與</a:t>
            </a:r>
            <a:r>
              <a:rPr lang="en-US" altLang="zh-TW" sz="1200" dirty="0">
                <a:latin typeface="標楷體" panose="03000509000000000000" pitchFamily="65" charset="-120"/>
                <a:ea typeface="標楷體" panose="03000509000000000000" pitchFamily="65" charset="-120"/>
              </a:rPr>
              <a:t>Technologies</a:t>
            </a:r>
            <a:r>
              <a:rPr lang="zh-TW" altLang="en-US" sz="1200" dirty="0">
                <a:latin typeface="標楷體" panose="03000509000000000000" pitchFamily="65" charset="-120"/>
                <a:ea typeface="標楷體" panose="03000509000000000000" pitchFamily="65" charset="-120"/>
              </a:rPr>
              <a:t>契約</a:t>
            </a:r>
            <a:r>
              <a:rPr lang="zh-TW" altLang="en-US" sz="1200" dirty="0" smtClean="0">
                <a:latin typeface="標楷體" panose="03000509000000000000" pitchFamily="65" charset="-120"/>
                <a:ea typeface="標楷體" panose="03000509000000000000" pitchFamily="65" charset="-120"/>
              </a:rPr>
              <a:t>個案暫訂判斷，現與會計研究發展基金會討論中，不</a:t>
            </a:r>
            <a:r>
              <a:rPr lang="zh-TW" altLang="en-US" sz="1200" dirty="0">
                <a:latin typeface="標楷體" panose="03000509000000000000" pitchFamily="65" charset="-120"/>
                <a:ea typeface="標楷體" panose="03000509000000000000" pitchFamily="65" charset="-120"/>
              </a:rPr>
              <a:t>代表其他案例可相同適用</a:t>
            </a:r>
          </a:p>
        </p:txBody>
      </p:sp>
    </p:spTree>
    <p:extLst>
      <p:ext uri="{BB962C8B-B14F-4D97-AF65-F5344CB8AC3E}">
        <p14:creationId xmlns:p14="http://schemas.microsoft.com/office/powerpoint/2010/main" val="3487195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7700B69-32A6-4BE6-827E-DB719D2AE24B}" type="slidenum">
              <a:rPr lang="zh-TW" altLang="en-US" smtClean="0">
                <a:latin typeface="+mn-lt"/>
              </a:rPr>
              <a:pPr>
                <a:defRPr/>
              </a:pPr>
              <a:t>9</a:t>
            </a:fld>
            <a:endParaRPr lang="zh-TW" altLang="en-US">
              <a:latin typeface="+mn-lt"/>
            </a:endParaRPr>
          </a:p>
        </p:txBody>
      </p:sp>
      <p:sp>
        <p:nvSpPr>
          <p:cNvPr id="5" name="Title 4"/>
          <p:cNvSpPr>
            <a:spLocks noGrp="1"/>
          </p:cNvSpPr>
          <p:nvPr>
            <p:ph type="title" idx="4294967295"/>
          </p:nvPr>
        </p:nvSpPr>
        <p:spPr>
          <a:xfrm>
            <a:off x="1691680" y="188640"/>
            <a:ext cx="5904656" cy="467017"/>
          </a:xfrm>
        </p:spPr>
        <p:txBody>
          <a:bodyPr/>
          <a:lstStyle/>
          <a:p>
            <a:pPr algn="ctr" eaLnBrk="1" fontAlgn="auto" hangingPunct="1">
              <a:spcAft>
                <a:spcPts val="0"/>
              </a:spcAft>
              <a:defRPr/>
            </a:pPr>
            <a:r>
              <a:rPr lang="zh-TW" altLang="en-US" sz="2400" b="1" dirty="0">
                <a:solidFill>
                  <a:srgbClr val="FFFF00"/>
                </a:solidFill>
                <a:latin typeface="標楷體" panose="03000509000000000000" pitchFamily="65" charset="-120"/>
                <a:ea typeface="標楷體" panose="03000509000000000000" pitchFamily="65" charset="-120"/>
              </a:rPr>
              <a:t>中裕新藥</a:t>
            </a:r>
            <a:r>
              <a:rPr lang="en-US" altLang="zh-TW" sz="2400" b="1" dirty="0">
                <a:solidFill>
                  <a:srgbClr val="FFFF00"/>
                </a:solidFill>
                <a:latin typeface="標楷體" panose="03000509000000000000" pitchFamily="65" charset="-120"/>
                <a:ea typeface="標楷體" panose="03000509000000000000" pitchFamily="65" charset="-120"/>
              </a:rPr>
              <a:t/>
            </a:r>
            <a:br>
              <a:rPr lang="en-US" altLang="zh-TW" sz="2400" b="1" dirty="0">
                <a:solidFill>
                  <a:srgbClr val="FFFF00"/>
                </a:solidFill>
                <a:latin typeface="標楷體" panose="03000509000000000000" pitchFamily="65" charset="-120"/>
                <a:ea typeface="標楷體" panose="03000509000000000000" pitchFamily="65" charset="-120"/>
              </a:rPr>
            </a:br>
            <a:r>
              <a:rPr lang="en-US" sz="2400" b="1" dirty="0">
                <a:solidFill>
                  <a:srgbClr val="FFFF00"/>
                </a:solidFill>
                <a:latin typeface="標楷體" panose="03000509000000000000" pitchFamily="65" charset="-120"/>
                <a:ea typeface="標楷體" panose="03000509000000000000" pitchFamily="65" charset="-120"/>
              </a:rPr>
              <a:t>107</a:t>
            </a:r>
            <a:r>
              <a:rPr lang="zh-TW" altLang="en-US" sz="2400" b="1" dirty="0">
                <a:solidFill>
                  <a:srgbClr val="FFFF00"/>
                </a:solidFill>
                <a:latin typeface="標楷體" panose="03000509000000000000" pitchFamily="65" charset="-120"/>
                <a:ea typeface="標楷體" panose="03000509000000000000" pitchFamily="65" charset="-120"/>
              </a:rPr>
              <a:t>年第一季財務報告</a:t>
            </a:r>
            <a:endParaRPr lang="en-US" sz="2400" b="1" dirty="0">
              <a:solidFill>
                <a:srgbClr val="FFFF00"/>
              </a:solidFill>
              <a:latin typeface="標楷體" panose="03000509000000000000" pitchFamily="65" charset="-120"/>
              <a:ea typeface="標楷體" panose="03000509000000000000" pitchFamily="65" charset="-120"/>
            </a:endParaRPr>
          </a:p>
        </p:txBody>
      </p:sp>
      <p:graphicFrame>
        <p:nvGraphicFramePr>
          <p:cNvPr id="7" name="Content Placeholder 1">
            <a:extLst>
              <a:ext uri="{FF2B5EF4-FFF2-40B4-BE49-F238E27FC236}">
                <a16:creationId xmlns="" xmlns:a16="http://schemas.microsoft.com/office/drawing/2014/main" id="{EABD6FB3-EF01-41D8-A4E3-DAAFFCA74005}"/>
              </a:ext>
            </a:extLst>
          </p:cNvPr>
          <p:cNvGraphicFramePr>
            <a:graphicFrameLocks/>
          </p:cNvGraphicFramePr>
          <p:nvPr>
            <p:extLst>
              <p:ext uri="{D42A27DB-BD31-4B8C-83A1-F6EECF244321}">
                <p14:modId xmlns:p14="http://schemas.microsoft.com/office/powerpoint/2010/main" val="715394847"/>
              </p:ext>
            </p:extLst>
          </p:nvPr>
        </p:nvGraphicFramePr>
        <p:xfrm>
          <a:off x="899592" y="1268760"/>
          <a:ext cx="6768752" cy="4450011"/>
        </p:xfrm>
        <a:graphic>
          <a:graphicData uri="http://schemas.openxmlformats.org/drawingml/2006/table">
            <a:tbl>
              <a:tblPr firstRow="1" bandRow="1">
                <a:tableStyleId>{5C22544A-7EE6-4342-B048-85BDC9FD1C3A}</a:tableStyleId>
              </a:tblPr>
              <a:tblGrid>
                <a:gridCol w="2664296">
                  <a:extLst>
                    <a:ext uri="{9D8B030D-6E8A-4147-A177-3AD203B41FA5}">
                      <a16:colId xmlns="" xmlns:a16="http://schemas.microsoft.com/office/drawing/2014/main" val="20000"/>
                    </a:ext>
                  </a:extLst>
                </a:gridCol>
                <a:gridCol w="2016224">
                  <a:extLst>
                    <a:ext uri="{9D8B030D-6E8A-4147-A177-3AD203B41FA5}">
                      <a16:colId xmlns="" xmlns:a16="http://schemas.microsoft.com/office/drawing/2014/main" val="20001"/>
                    </a:ext>
                  </a:extLst>
                </a:gridCol>
                <a:gridCol w="2088232">
                  <a:extLst>
                    <a:ext uri="{9D8B030D-6E8A-4147-A177-3AD203B41FA5}">
                      <a16:colId xmlns="" xmlns:a16="http://schemas.microsoft.com/office/drawing/2014/main" val="20002"/>
                    </a:ext>
                  </a:extLst>
                </a:gridCol>
              </a:tblGrid>
              <a:tr h="360040">
                <a:tc>
                  <a:txBody>
                    <a:bodyPr/>
                    <a:lstStyle/>
                    <a:p>
                      <a:pPr algn="ctr">
                        <a:lnSpc>
                          <a:spcPts val="1200"/>
                        </a:lnSpc>
                      </a:pPr>
                      <a:r>
                        <a:rPr lang="zh-TW" altLang="en-US" dirty="0">
                          <a:solidFill>
                            <a:schemeClr val="bg1"/>
                          </a:solidFill>
                          <a:latin typeface="標楷體" panose="03000509000000000000" pitchFamily="65" charset="-120"/>
                          <a:ea typeface="標楷體" panose="03000509000000000000" pitchFamily="65" charset="-120"/>
                        </a:rPr>
                        <a:t>    </a:t>
                      </a:r>
                      <a:endParaRPr lang="en-US" altLang="zh-TW" dirty="0">
                        <a:solidFill>
                          <a:schemeClr val="bg1"/>
                        </a:solidFill>
                        <a:latin typeface="標楷體" panose="03000509000000000000" pitchFamily="65" charset="-120"/>
                        <a:ea typeface="標楷體" panose="03000509000000000000" pitchFamily="65" charset="-120"/>
                      </a:endParaRPr>
                    </a:p>
                  </a:txBody>
                  <a:tcPr/>
                </a:tc>
                <a:tc>
                  <a:txBody>
                    <a:bodyPr/>
                    <a:lstStyle/>
                    <a:p>
                      <a:pPr algn="ctr">
                        <a:lnSpc>
                          <a:spcPts val="1200"/>
                        </a:lnSpc>
                      </a:pPr>
                      <a:r>
                        <a:rPr lang="en-US" sz="1400" dirty="0">
                          <a:solidFill>
                            <a:schemeClr val="bg1"/>
                          </a:solidFill>
                          <a:latin typeface="標楷體" panose="03000509000000000000" pitchFamily="65" charset="-120"/>
                          <a:ea typeface="標楷體" panose="03000509000000000000" pitchFamily="65" charset="-120"/>
                        </a:rPr>
                        <a:t>107</a:t>
                      </a:r>
                      <a:r>
                        <a:rPr lang="zh-TW" altLang="en-US" sz="1400" dirty="0">
                          <a:solidFill>
                            <a:schemeClr val="bg1"/>
                          </a:solidFill>
                          <a:latin typeface="標楷體" panose="03000509000000000000" pitchFamily="65" charset="-120"/>
                          <a:ea typeface="標楷體" panose="03000509000000000000" pitchFamily="65" charset="-120"/>
                        </a:rPr>
                        <a:t>年第一季</a:t>
                      </a:r>
                      <a:endParaRPr lang="en-US" sz="1400" dirty="0">
                        <a:solidFill>
                          <a:schemeClr val="bg1"/>
                        </a:solidFill>
                        <a:latin typeface="標楷體" panose="03000509000000000000" pitchFamily="65" charset="-120"/>
                        <a:ea typeface="標楷體" panose="03000509000000000000" pitchFamily="65" charset="-120"/>
                      </a:endParaRPr>
                    </a:p>
                  </a:txBody>
                  <a:tcPr anchor="ctr"/>
                </a:tc>
                <a:tc>
                  <a:txBody>
                    <a:bodyPr/>
                    <a:lstStyle/>
                    <a:p>
                      <a:pPr algn="ctr">
                        <a:lnSpc>
                          <a:spcPts val="1200"/>
                        </a:lnSpc>
                      </a:pPr>
                      <a:r>
                        <a:rPr lang="en-US" sz="1400" dirty="0">
                          <a:solidFill>
                            <a:schemeClr val="bg1"/>
                          </a:solidFill>
                          <a:latin typeface="標楷體" panose="03000509000000000000" pitchFamily="65" charset="-120"/>
                          <a:ea typeface="標楷體" panose="03000509000000000000" pitchFamily="65" charset="-120"/>
                        </a:rPr>
                        <a:t>106</a:t>
                      </a:r>
                      <a:r>
                        <a:rPr lang="zh-TW" altLang="en-US" sz="1400" dirty="0">
                          <a:solidFill>
                            <a:schemeClr val="bg1"/>
                          </a:solidFill>
                          <a:latin typeface="標楷體" panose="03000509000000000000" pitchFamily="65" charset="-120"/>
                          <a:ea typeface="標楷體" panose="03000509000000000000" pitchFamily="65" charset="-120"/>
                        </a:rPr>
                        <a:t>年第一季</a:t>
                      </a:r>
                      <a:endParaRPr lang="en-US" sz="1400" dirty="0">
                        <a:solidFill>
                          <a:schemeClr val="bg1"/>
                        </a:solidFill>
                        <a:latin typeface="標楷體" panose="03000509000000000000" pitchFamily="65" charset="-120"/>
                        <a:ea typeface="標楷體" panose="03000509000000000000" pitchFamily="65" charset="-120"/>
                      </a:endParaRPr>
                    </a:p>
                  </a:txBody>
                  <a:tcPr anchor="ctr"/>
                </a:tc>
                <a:extLst>
                  <a:ext uri="{0D108BD9-81ED-4DB2-BD59-A6C34878D82A}">
                    <a16:rowId xmlns="" xmlns:a16="http://schemas.microsoft.com/office/drawing/2014/main" val="10000"/>
                  </a:ext>
                </a:extLst>
              </a:tr>
              <a:tr h="348010">
                <a:tc>
                  <a:txBody>
                    <a:bodyPr/>
                    <a:lstStyle/>
                    <a:p>
                      <a:r>
                        <a:rPr lang="zh-TW" altLang="en-US" sz="1400" b="1" dirty="0">
                          <a:solidFill>
                            <a:schemeClr val="bg1"/>
                          </a:solidFill>
                          <a:latin typeface="標楷體" panose="03000509000000000000" pitchFamily="65" charset="-120"/>
                          <a:ea typeface="標楷體" panose="03000509000000000000" pitchFamily="65" charset="-120"/>
                        </a:rPr>
                        <a:t>營業收入</a:t>
                      </a:r>
                      <a:endParaRPr lang="en-US" sz="1400" b="1" dirty="0">
                        <a:solidFill>
                          <a:schemeClr val="bg1"/>
                        </a:solidFill>
                        <a:latin typeface="標楷體" panose="03000509000000000000" pitchFamily="65" charset="-120"/>
                        <a:ea typeface="標楷體" panose="03000509000000000000" pitchFamily="65" charset="-120"/>
                      </a:endParaRPr>
                    </a:p>
                  </a:txBody>
                  <a:tcPr anchor="ctr"/>
                </a:tc>
                <a:tc>
                  <a:txBody>
                    <a:bodyPr/>
                    <a:lstStyle/>
                    <a:p>
                      <a:pPr algn="ctr" defTabSz="628650"/>
                      <a:r>
                        <a:rPr lang="en-US" sz="1400" dirty="0">
                          <a:solidFill>
                            <a:schemeClr val="bg1"/>
                          </a:solidFill>
                          <a:latin typeface="標楷體" panose="03000509000000000000" pitchFamily="65" charset="-120"/>
                          <a:ea typeface="標楷體" panose="03000509000000000000" pitchFamily="65" charset="-120"/>
                        </a:rPr>
                        <a:t>0</a:t>
                      </a:r>
                    </a:p>
                  </a:txBody>
                  <a:tcPr anchor="ctr"/>
                </a:tc>
                <a:tc>
                  <a:txBody>
                    <a:bodyPr/>
                    <a:lstStyle/>
                    <a:p>
                      <a:pPr algn="ctr"/>
                      <a:r>
                        <a:rPr lang="en-US" sz="1400" dirty="0">
                          <a:solidFill>
                            <a:schemeClr val="bg1"/>
                          </a:solidFill>
                          <a:latin typeface="標楷體" panose="03000509000000000000" pitchFamily="65" charset="-120"/>
                          <a:ea typeface="標楷體" panose="03000509000000000000" pitchFamily="65" charset="-120"/>
                        </a:rPr>
                        <a:t>1,217</a:t>
                      </a:r>
                    </a:p>
                  </a:txBody>
                  <a:tcPr anchor="ctr"/>
                </a:tc>
                <a:extLst>
                  <a:ext uri="{0D108BD9-81ED-4DB2-BD59-A6C34878D82A}">
                    <a16:rowId xmlns="" xmlns:a16="http://schemas.microsoft.com/office/drawing/2014/main" val="10001"/>
                  </a:ext>
                </a:extLst>
              </a:tr>
              <a:tr h="3116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b="1" dirty="0">
                          <a:solidFill>
                            <a:schemeClr val="bg1"/>
                          </a:solidFill>
                          <a:latin typeface="標楷體" panose="03000509000000000000" pitchFamily="65" charset="-120"/>
                          <a:ea typeface="標楷體" panose="03000509000000000000" pitchFamily="65" charset="-120"/>
                        </a:rPr>
                        <a:t>營業成本</a:t>
                      </a:r>
                      <a:endParaRPr lang="en-US" altLang="zh-TW" sz="1400" b="1" dirty="0">
                        <a:solidFill>
                          <a:schemeClr val="bg1"/>
                        </a:solidFill>
                        <a:latin typeface="標楷體" panose="03000509000000000000" pitchFamily="65" charset="-120"/>
                        <a:ea typeface="標楷體" panose="03000509000000000000" pitchFamily="65" charset="-120"/>
                      </a:endParaRPr>
                    </a:p>
                  </a:txBody>
                  <a:tcPr anchor="ctr"/>
                </a:tc>
                <a:tc>
                  <a:txBody>
                    <a:bodyPr/>
                    <a:lstStyle/>
                    <a:p>
                      <a:pPr algn="ctr"/>
                      <a:r>
                        <a:rPr lang="en-US" sz="1400" dirty="0">
                          <a:solidFill>
                            <a:schemeClr val="bg1"/>
                          </a:solidFill>
                          <a:latin typeface="標楷體" panose="03000509000000000000" pitchFamily="65" charset="-120"/>
                          <a:ea typeface="標楷體" panose="03000509000000000000" pitchFamily="65" charset="-120"/>
                        </a:rPr>
                        <a:t>6,934</a:t>
                      </a:r>
                    </a:p>
                  </a:txBody>
                  <a:tcPr anchor="ctr"/>
                </a:tc>
                <a:tc>
                  <a:txBody>
                    <a:bodyPr/>
                    <a:lstStyle/>
                    <a:p>
                      <a:pPr algn="ctr"/>
                      <a:r>
                        <a:rPr lang="en-US" altLang="zh-TW" sz="1400" dirty="0">
                          <a:solidFill>
                            <a:schemeClr val="bg1"/>
                          </a:solidFill>
                          <a:latin typeface="標楷體" panose="03000509000000000000" pitchFamily="65" charset="-120"/>
                          <a:ea typeface="標楷體" panose="03000509000000000000" pitchFamily="65" charset="-120"/>
                        </a:rPr>
                        <a:t>0</a:t>
                      </a:r>
                    </a:p>
                  </a:txBody>
                  <a:tcPr anchor="ctr"/>
                </a:tc>
                <a:extLst>
                  <a:ext uri="{0D108BD9-81ED-4DB2-BD59-A6C34878D82A}">
                    <a16:rowId xmlns="" xmlns:a16="http://schemas.microsoft.com/office/drawing/2014/main" val="10002"/>
                  </a:ext>
                </a:extLst>
              </a:tr>
              <a:tr h="335904">
                <a:tc>
                  <a:txBody>
                    <a:bodyPr/>
                    <a:lstStyle/>
                    <a:p>
                      <a:r>
                        <a:rPr lang="zh-TW" altLang="en-US" sz="1400" b="1" dirty="0">
                          <a:solidFill>
                            <a:schemeClr val="bg1"/>
                          </a:solidFill>
                          <a:latin typeface="標楷體" panose="03000509000000000000" pitchFamily="65" charset="-120"/>
                          <a:ea typeface="標楷體" panose="03000509000000000000" pitchFamily="65" charset="-120"/>
                        </a:rPr>
                        <a:t>營業毛利</a:t>
                      </a:r>
                      <a:endParaRPr lang="en-US" sz="1400" b="1" dirty="0">
                        <a:solidFill>
                          <a:schemeClr val="bg1"/>
                        </a:solidFill>
                        <a:latin typeface="標楷體" panose="03000509000000000000" pitchFamily="65" charset="-120"/>
                        <a:ea typeface="標楷體" panose="03000509000000000000" pitchFamily="65" charset="-120"/>
                      </a:endParaRPr>
                    </a:p>
                  </a:txBody>
                  <a:tcPr anchor="ctr"/>
                </a:tc>
                <a:tc>
                  <a:txBody>
                    <a:bodyPr/>
                    <a:lstStyle/>
                    <a:p>
                      <a:pPr algn="ctr"/>
                      <a:r>
                        <a:rPr lang="en-US" sz="1400" dirty="0">
                          <a:solidFill>
                            <a:schemeClr val="bg1"/>
                          </a:solidFill>
                          <a:latin typeface="標楷體" panose="03000509000000000000" pitchFamily="65" charset="-120"/>
                          <a:ea typeface="標楷體" panose="03000509000000000000" pitchFamily="65" charset="-120"/>
                        </a:rPr>
                        <a:t>(6,934)</a:t>
                      </a:r>
                    </a:p>
                  </a:txBody>
                  <a:tcPr anchor="ctr"/>
                </a:tc>
                <a:tc>
                  <a:txBody>
                    <a:bodyPr/>
                    <a:lstStyle/>
                    <a:p>
                      <a:pPr algn="ctr"/>
                      <a:r>
                        <a:rPr lang="en-US" altLang="zh-TW" sz="1400" dirty="0">
                          <a:solidFill>
                            <a:schemeClr val="bg1"/>
                          </a:solidFill>
                          <a:latin typeface="標楷體" panose="03000509000000000000" pitchFamily="65" charset="-120"/>
                          <a:ea typeface="標楷體" panose="03000509000000000000" pitchFamily="65" charset="-120"/>
                        </a:rPr>
                        <a:t>1,217</a:t>
                      </a:r>
                    </a:p>
                  </a:txBody>
                  <a:tcPr anchor="ctr"/>
                </a:tc>
                <a:extLst>
                  <a:ext uri="{0D108BD9-81ED-4DB2-BD59-A6C34878D82A}">
                    <a16:rowId xmlns="" xmlns:a16="http://schemas.microsoft.com/office/drawing/2014/main" val="10004"/>
                  </a:ext>
                </a:extLst>
              </a:tr>
              <a:tr h="300553">
                <a:tc>
                  <a:txBody>
                    <a:bodyPr/>
                    <a:lstStyle/>
                    <a:p>
                      <a:r>
                        <a:rPr lang="zh-TW" altLang="en-US" sz="1400" b="1" dirty="0">
                          <a:solidFill>
                            <a:schemeClr val="bg1"/>
                          </a:solidFill>
                          <a:latin typeface="標楷體" panose="03000509000000000000" pitchFamily="65" charset="-120"/>
                          <a:ea typeface="標楷體" panose="03000509000000000000" pitchFamily="65" charset="-120"/>
                        </a:rPr>
                        <a:t>營業費用</a:t>
                      </a:r>
                      <a:endParaRPr lang="en-US" sz="1400" b="1" dirty="0">
                        <a:solidFill>
                          <a:schemeClr val="bg1"/>
                        </a:solidFill>
                        <a:latin typeface="標楷體" panose="03000509000000000000" pitchFamily="65" charset="-120"/>
                        <a:ea typeface="標楷體" panose="03000509000000000000" pitchFamily="65" charset="-120"/>
                      </a:endParaRPr>
                    </a:p>
                  </a:txBody>
                  <a:tcPr anchor="ctr"/>
                </a:tc>
                <a:tc>
                  <a:txBody>
                    <a:bodyPr/>
                    <a:lstStyle/>
                    <a:p>
                      <a:pPr algn="ctr"/>
                      <a:endParaRPr lang="en-US" sz="1400" dirty="0">
                        <a:solidFill>
                          <a:schemeClr val="bg1"/>
                        </a:solidFill>
                        <a:latin typeface="標楷體" panose="03000509000000000000" pitchFamily="65" charset="-120"/>
                        <a:ea typeface="標楷體" panose="03000509000000000000" pitchFamily="65" charset="-120"/>
                      </a:endParaRPr>
                    </a:p>
                  </a:txBody>
                  <a:tcPr anchor="ctr"/>
                </a:tc>
                <a:tc>
                  <a:txBody>
                    <a:bodyPr/>
                    <a:lstStyle/>
                    <a:p>
                      <a:pPr algn="ctr"/>
                      <a:endParaRPr lang="en-US" altLang="zh-TW" sz="1400" dirty="0">
                        <a:solidFill>
                          <a:schemeClr val="bg1"/>
                        </a:solidFill>
                        <a:latin typeface="標楷體" panose="03000509000000000000" pitchFamily="65" charset="-120"/>
                        <a:ea typeface="標楷體" panose="03000509000000000000" pitchFamily="65" charset="-120"/>
                      </a:endParaRPr>
                    </a:p>
                  </a:txBody>
                  <a:tcPr anchor="ctr"/>
                </a:tc>
                <a:extLst>
                  <a:ext uri="{0D108BD9-81ED-4DB2-BD59-A6C34878D82A}">
                    <a16:rowId xmlns="" xmlns:a16="http://schemas.microsoft.com/office/drawing/2014/main" val="10008"/>
                  </a:ext>
                </a:extLst>
              </a:tr>
              <a:tr h="284367">
                <a:tc>
                  <a:txBody>
                    <a:bodyPr/>
                    <a:lstStyle/>
                    <a:p>
                      <a:r>
                        <a:rPr lang="zh-TW" altLang="en-US" sz="1400" b="1" dirty="0">
                          <a:solidFill>
                            <a:schemeClr val="bg1"/>
                          </a:solidFill>
                          <a:latin typeface="標楷體" panose="03000509000000000000" pitchFamily="65" charset="-120"/>
                          <a:ea typeface="標楷體" panose="03000509000000000000" pitchFamily="65" charset="-120"/>
                        </a:rPr>
                        <a:t>    管理費用</a:t>
                      </a:r>
                      <a:endParaRPr lang="en-US" altLang="zh-TW" sz="1400" b="1" dirty="0">
                        <a:solidFill>
                          <a:schemeClr val="bg1"/>
                        </a:solidFill>
                        <a:latin typeface="標楷體" panose="03000509000000000000" pitchFamily="65" charset="-120"/>
                        <a:ea typeface="標楷體" panose="03000509000000000000" pitchFamily="65" charset="-120"/>
                      </a:endParaRPr>
                    </a:p>
                  </a:txBody>
                  <a:tcPr anchor="ctr"/>
                </a:tc>
                <a:tc>
                  <a:txBody>
                    <a:bodyPr/>
                    <a:lstStyle/>
                    <a:p>
                      <a:pPr algn="ctr"/>
                      <a:r>
                        <a:rPr lang="en-US" altLang="zh-TW" sz="1400" dirty="0">
                          <a:solidFill>
                            <a:schemeClr val="bg1"/>
                          </a:solidFill>
                          <a:latin typeface="標楷體" panose="03000509000000000000" pitchFamily="65" charset="-120"/>
                          <a:ea typeface="標楷體" panose="03000509000000000000" pitchFamily="65" charset="-120"/>
                        </a:rPr>
                        <a:t>(10,760)</a:t>
                      </a:r>
                    </a:p>
                  </a:txBody>
                  <a:tcPr anchor="ctr"/>
                </a:tc>
                <a:tc>
                  <a:txBody>
                    <a:bodyPr/>
                    <a:lstStyle/>
                    <a:p>
                      <a:pPr algn="ctr"/>
                      <a:r>
                        <a:rPr lang="en-US" altLang="zh-TW" sz="1400" dirty="0">
                          <a:solidFill>
                            <a:schemeClr val="bg1"/>
                          </a:solidFill>
                          <a:latin typeface="標楷體" panose="03000509000000000000" pitchFamily="65" charset="-120"/>
                          <a:ea typeface="標楷體" panose="03000509000000000000" pitchFamily="65" charset="-120"/>
                        </a:rPr>
                        <a:t>(9,736)</a:t>
                      </a:r>
                    </a:p>
                  </a:txBody>
                  <a:tcPr anchor="ctr"/>
                </a:tc>
                <a:extLst>
                  <a:ext uri="{0D108BD9-81ED-4DB2-BD59-A6C34878D82A}">
                    <a16:rowId xmlns="" xmlns:a16="http://schemas.microsoft.com/office/drawing/2014/main" val="10005"/>
                  </a:ext>
                </a:extLst>
              </a:tr>
              <a:tr h="284367">
                <a:tc>
                  <a:txBody>
                    <a:bodyPr/>
                    <a:lstStyle/>
                    <a:p>
                      <a:r>
                        <a:rPr lang="zh-TW" altLang="en-US" sz="1400" b="1" dirty="0">
                          <a:solidFill>
                            <a:schemeClr val="bg1"/>
                          </a:solidFill>
                          <a:latin typeface="標楷體" panose="03000509000000000000" pitchFamily="65" charset="-120"/>
                          <a:ea typeface="標楷體" panose="03000509000000000000" pitchFamily="65" charset="-120"/>
                        </a:rPr>
                        <a:t>    研究發展費用</a:t>
                      </a:r>
                      <a:endParaRPr lang="en-US" altLang="zh-TW" sz="1400" b="1" dirty="0">
                        <a:solidFill>
                          <a:schemeClr val="bg1"/>
                        </a:solidFill>
                        <a:latin typeface="標楷體" panose="03000509000000000000" pitchFamily="65" charset="-120"/>
                        <a:ea typeface="標楷體" panose="03000509000000000000" pitchFamily="65" charset="-120"/>
                      </a:endParaRPr>
                    </a:p>
                  </a:txBody>
                  <a:tcPr anchor="ctr"/>
                </a:tc>
                <a:tc>
                  <a:txBody>
                    <a:bodyPr/>
                    <a:lstStyle/>
                    <a:p>
                      <a:pPr algn="ctr"/>
                      <a:r>
                        <a:rPr lang="en-US" altLang="zh-TW" sz="1400" dirty="0">
                          <a:solidFill>
                            <a:schemeClr val="bg1"/>
                          </a:solidFill>
                          <a:latin typeface="標楷體" panose="03000509000000000000" pitchFamily="65" charset="-120"/>
                          <a:ea typeface="標楷體" panose="03000509000000000000" pitchFamily="65" charset="-120"/>
                        </a:rPr>
                        <a:t>(76,659)</a:t>
                      </a:r>
                    </a:p>
                  </a:txBody>
                  <a:tcPr anchor="ctr"/>
                </a:tc>
                <a:tc>
                  <a:txBody>
                    <a:bodyPr/>
                    <a:lstStyle/>
                    <a:p>
                      <a:pPr algn="ctr"/>
                      <a:r>
                        <a:rPr lang="en-US" altLang="zh-TW" sz="1400" dirty="0">
                          <a:solidFill>
                            <a:schemeClr val="bg1"/>
                          </a:solidFill>
                          <a:latin typeface="標楷體" panose="03000509000000000000" pitchFamily="65" charset="-120"/>
                          <a:ea typeface="標楷體" panose="03000509000000000000" pitchFamily="65" charset="-120"/>
                        </a:rPr>
                        <a:t>(61,781)</a:t>
                      </a:r>
                    </a:p>
                  </a:txBody>
                  <a:tcPr anchor="ctr"/>
                </a:tc>
                <a:extLst>
                  <a:ext uri="{0D108BD9-81ED-4DB2-BD59-A6C34878D82A}">
                    <a16:rowId xmlns="" xmlns:a16="http://schemas.microsoft.com/office/drawing/2014/main" val="10009"/>
                  </a:ext>
                </a:extLst>
              </a:tr>
              <a:tr h="320260">
                <a:tc>
                  <a:txBody>
                    <a:bodyPr/>
                    <a:lstStyle/>
                    <a:p>
                      <a:r>
                        <a:rPr lang="zh-TW" altLang="en-US" sz="1400" b="1" dirty="0">
                          <a:solidFill>
                            <a:schemeClr val="bg1"/>
                          </a:solidFill>
                          <a:latin typeface="標楷體" panose="03000509000000000000" pitchFamily="65" charset="-120"/>
                          <a:ea typeface="標楷體" panose="03000509000000000000" pitchFamily="65" charset="-120"/>
                        </a:rPr>
                        <a:t>      營業費用合計</a:t>
                      </a:r>
                      <a:endParaRPr lang="en-US" sz="1400" b="1" dirty="0">
                        <a:solidFill>
                          <a:schemeClr val="bg1"/>
                        </a:solidFill>
                        <a:latin typeface="標楷體" panose="03000509000000000000" pitchFamily="65" charset="-120"/>
                        <a:ea typeface="標楷體" panose="03000509000000000000" pitchFamily="65" charset="-120"/>
                      </a:endParaRPr>
                    </a:p>
                  </a:txBody>
                  <a:tcPr anchor="ctr"/>
                </a:tc>
                <a:tc>
                  <a:txBody>
                    <a:bodyPr/>
                    <a:lstStyle/>
                    <a:p>
                      <a:pPr algn="ctr"/>
                      <a:r>
                        <a:rPr lang="en-US" sz="1400" dirty="0">
                          <a:solidFill>
                            <a:schemeClr val="bg1"/>
                          </a:solidFill>
                          <a:latin typeface="標楷體" panose="03000509000000000000" pitchFamily="65" charset="-120"/>
                          <a:ea typeface="標楷體" panose="03000509000000000000" pitchFamily="65" charset="-120"/>
                        </a:rPr>
                        <a:t>(87,419)</a:t>
                      </a:r>
                    </a:p>
                  </a:txBody>
                  <a:tcPr anchor="ctr"/>
                </a:tc>
                <a:tc>
                  <a:txBody>
                    <a:bodyPr/>
                    <a:lstStyle/>
                    <a:p>
                      <a:pPr algn="ctr"/>
                      <a:r>
                        <a:rPr lang="en-US" sz="1400" dirty="0">
                          <a:solidFill>
                            <a:schemeClr val="bg1"/>
                          </a:solidFill>
                          <a:latin typeface="標楷體" panose="03000509000000000000" pitchFamily="65" charset="-120"/>
                          <a:ea typeface="標楷體" panose="03000509000000000000" pitchFamily="65" charset="-120"/>
                        </a:rPr>
                        <a:t>(71,517)</a:t>
                      </a:r>
                    </a:p>
                  </a:txBody>
                  <a:tcPr anchor="ctr"/>
                </a:tc>
                <a:extLst>
                  <a:ext uri="{0D108BD9-81ED-4DB2-BD59-A6C34878D82A}">
                    <a16:rowId xmlns="" xmlns:a16="http://schemas.microsoft.com/office/drawing/2014/main" val="10006"/>
                  </a:ext>
                </a:extLst>
              </a:tr>
              <a:tr h="320260">
                <a:tc>
                  <a:txBody>
                    <a:bodyPr/>
                    <a:lstStyle/>
                    <a:p>
                      <a:r>
                        <a:rPr lang="zh-TW" altLang="en-US" sz="1400" b="1" dirty="0">
                          <a:solidFill>
                            <a:schemeClr val="bg1"/>
                          </a:solidFill>
                          <a:latin typeface="標楷體" panose="03000509000000000000" pitchFamily="65" charset="-120"/>
                          <a:ea typeface="標楷體" panose="03000509000000000000" pitchFamily="65" charset="-120"/>
                        </a:rPr>
                        <a:t>其他營業利益</a:t>
                      </a:r>
                      <a:endParaRPr lang="en-US" sz="1400" b="1" dirty="0">
                        <a:solidFill>
                          <a:schemeClr val="bg1"/>
                        </a:solidFill>
                        <a:latin typeface="標楷體" panose="03000509000000000000" pitchFamily="65" charset="-120"/>
                        <a:ea typeface="標楷體" panose="03000509000000000000" pitchFamily="65" charset="-120"/>
                      </a:endParaRPr>
                    </a:p>
                  </a:txBody>
                  <a:tcPr anchor="ctr"/>
                </a:tc>
                <a:tc>
                  <a:txBody>
                    <a:bodyPr/>
                    <a:lstStyle/>
                    <a:p>
                      <a:pPr algn="ctr"/>
                      <a:r>
                        <a:rPr lang="en-US" sz="1400" dirty="0">
                          <a:solidFill>
                            <a:schemeClr val="bg1"/>
                          </a:solidFill>
                          <a:latin typeface="標楷體" panose="03000509000000000000" pitchFamily="65" charset="-120"/>
                          <a:ea typeface="標楷體" panose="03000509000000000000" pitchFamily="65" charset="-120"/>
                        </a:rPr>
                        <a:t>182,090</a:t>
                      </a:r>
                    </a:p>
                  </a:txBody>
                  <a:tcPr anchor="ctr"/>
                </a:tc>
                <a:tc>
                  <a:txBody>
                    <a:bodyPr/>
                    <a:lstStyle/>
                    <a:p>
                      <a:pPr algn="ctr"/>
                      <a:r>
                        <a:rPr lang="en-US" sz="1400" dirty="0">
                          <a:solidFill>
                            <a:schemeClr val="bg1"/>
                          </a:solidFill>
                          <a:latin typeface="標楷體" panose="03000509000000000000" pitchFamily="65" charset="-120"/>
                          <a:ea typeface="標楷體" panose="03000509000000000000" pitchFamily="65" charset="-120"/>
                        </a:rPr>
                        <a:t>0</a:t>
                      </a:r>
                    </a:p>
                  </a:txBody>
                  <a:tcPr anchor="ctr"/>
                </a:tc>
                <a:extLst>
                  <a:ext uri="{0D108BD9-81ED-4DB2-BD59-A6C34878D82A}">
                    <a16:rowId xmlns="" xmlns:a16="http://schemas.microsoft.com/office/drawing/2014/main" val="10010"/>
                  </a:ext>
                </a:extLst>
              </a:tr>
              <a:tr h="320260">
                <a:tc>
                  <a:txBody>
                    <a:bodyPr/>
                    <a:lstStyle/>
                    <a:p>
                      <a:r>
                        <a:rPr lang="zh-TW" altLang="en-US" sz="1400" b="1" dirty="0">
                          <a:solidFill>
                            <a:schemeClr val="bg1"/>
                          </a:solidFill>
                          <a:latin typeface="標楷體" panose="03000509000000000000" pitchFamily="65" charset="-120"/>
                          <a:ea typeface="標楷體" panose="03000509000000000000" pitchFamily="65" charset="-120"/>
                        </a:rPr>
                        <a:t>營業利益</a:t>
                      </a:r>
                      <a:endParaRPr lang="en-US" sz="1400" b="1" dirty="0">
                        <a:solidFill>
                          <a:schemeClr val="bg1"/>
                        </a:solidFill>
                        <a:latin typeface="標楷體" panose="03000509000000000000" pitchFamily="65" charset="-120"/>
                        <a:ea typeface="標楷體" panose="03000509000000000000" pitchFamily="65" charset="-120"/>
                      </a:endParaRPr>
                    </a:p>
                  </a:txBody>
                  <a:tcPr anchor="ctr"/>
                </a:tc>
                <a:tc>
                  <a:txBody>
                    <a:bodyPr/>
                    <a:lstStyle/>
                    <a:p>
                      <a:pPr algn="ctr"/>
                      <a:r>
                        <a:rPr lang="en-US" sz="1400" dirty="0">
                          <a:solidFill>
                            <a:schemeClr val="bg1"/>
                          </a:solidFill>
                          <a:latin typeface="標楷體" panose="03000509000000000000" pitchFamily="65" charset="-120"/>
                          <a:ea typeface="標楷體" panose="03000509000000000000" pitchFamily="65" charset="-120"/>
                        </a:rPr>
                        <a:t>87,737</a:t>
                      </a:r>
                    </a:p>
                  </a:txBody>
                  <a:tcPr anchor="ctr"/>
                </a:tc>
                <a:tc>
                  <a:txBody>
                    <a:bodyPr/>
                    <a:lstStyle/>
                    <a:p>
                      <a:pPr algn="ctr"/>
                      <a:r>
                        <a:rPr lang="en-US" sz="1400" dirty="0">
                          <a:solidFill>
                            <a:schemeClr val="bg1"/>
                          </a:solidFill>
                          <a:latin typeface="標楷體" panose="03000509000000000000" pitchFamily="65" charset="-120"/>
                          <a:ea typeface="標楷體" panose="03000509000000000000" pitchFamily="65" charset="-120"/>
                        </a:rPr>
                        <a:t>(70,300)</a:t>
                      </a:r>
                    </a:p>
                  </a:txBody>
                  <a:tcPr anchor="ctr"/>
                </a:tc>
                <a:extLst>
                  <a:ext uri="{0D108BD9-81ED-4DB2-BD59-A6C34878D82A}">
                    <a16:rowId xmlns="" xmlns:a16="http://schemas.microsoft.com/office/drawing/2014/main" val="10011"/>
                  </a:ext>
                </a:extLst>
              </a:tr>
              <a:tr h="284367">
                <a:tc>
                  <a:txBody>
                    <a:bodyPr/>
                    <a:lstStyle/>
                    <a:p>
                      <a:r>
                        <a:rPr lang="zh-TW" altLang="en-US" sz="1400" b="1" dirty="0">
                          <a:solidFill>
                            <a:schemeClr val="bg1"/>
                          </a:solidFill>
                          <a:latin typeface="標楷體" panose="03000509000000000000" pitchFamily="65" charset="-120"/>
                          <a:ea typeface="標楷體" panose="03000509000000000000" pitchFamily="65" charset="-120"/>
                        </a:rPr>
                        <a:t>營業外收支</a:t>
                      </a:r>
                      <a:endParaRPr lang="en-US" sz="1400" b="1" dirty="0">
                        <a:solidFill>
                          <a:schemeClr val="bg1"/>
                        </a:solidFill>
                        <a:latin typeface="標楷體" panose="03000509000000000000" pitchFamily="65" charset="-120"/>
                        <a:ea typeface="標楷體" panose="03000509000000000000"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dirty="0">
                          <a:solidFill>
                            <a:schemeClr val="bg1"/>
                          </a:solidFill>
                          <a:latin typeface="標楷體" panose="03000509000000000000" pitchFamily="65" charset="-120"/>
                          <a:ea typeface="標楷體" panose="03000509000000000000" pitchFamily="65" charset="-120"/>
                        </a:rPr>
                        <a:t>39,524</a:t>
                      </a:r>
                    </a:p>
                  </a:txBody>
                  <a:tcPr anchor="ctr"/>
                </a:tc>
                <a:tc>
                  <a:txBody>
                    <a:bodyPr/>
                    <a:lstStyle/>
                    <a:p>
                      <a:pPr algn="ctr"/>
                      <a:r>
                        <a:rPr lang="en-US" altLang="zh-TW" sz="1400" dirty="0">
                          <a:solidFill>
                            <a:schemeClr val="bg1"/>
                          </a:solidFill>
                          <a:latin typeface="標楷體" panose="03000509000000000000" pitchFamily="65" charset="-120"/>
                          <a:ea typeface="標楷體" panose="03000509000000000000" pitchFamily="65" charset="-120"/>
                        </a:rPr>
                        <a:t>(10,913)</a:t>
                      </a:r>
                    </a:p>
                  </a:txBody>
                  <a:tcPr anchor="ctr"/>
                </a:tc>
                <a:extLst>
                  <a:ext uri="{0D108BD9-81ED-4DB2-BD59-A6C34878D82A}">
                    <a16:rowId xmlns="" xmlns:a16="http://schemas.microsoft.com/office/drawing/2014/main" val="10007"/>
                  </a:ext>
                </a:extLst>
              </a:tr>
              <a:tr h="284367">
                <a:tc>
                  <a:txBody>
                    <a:bodyPr/>
                    <a:lstStyle/>
                    <a:p>
                      <a:r>
                        <a:rPr lang="zh-TW" altLang="en-US" sz="1400" b="1" dirty="0">
                          <a:solidFill>
                            <a:schemeClr val="bg1"/>
                          </a:solidFill>
                          <a:latin typeface="標楷體" panose="03000509000000000000" pitchFamily="65" charset="-120"/>
                          <a:ea typeface="標楷體" panose="03000509000000000000" pitchFamily="65" charset="-120"/>
                        </a:rPr>
                        <a:t>稅前利益</a:t>
                      </a:r>
                      <a:endParaRPr lang="en-US" sz="1400" b="1" dirty="0">
                        <a:solidFill>
                          <a:schemeClr val="bg1"/>
                        </a:solidFill>
                        <a:latin typeface="標楷體" panose="03000509000000000000" pitchFamily="65" charset="-120"/>
                        <a:ea typeface="標楷體" panose="03000509000000000000"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dirty="0">
                          <a:solidFill>
                            <a:schemeClr val="bg1"/>
                          </a:solidFill>
                          <a:latin typeface="標楷體" panose="03000509000000000000" pitchFamily="65" charset="-120"/>
                          <a:ea typeface="標楷體" panose="03000509000000000000" pitchFamily="65" charset="-120"/>
                        </a:rPr>
                        <a:t>127,261</a:t>
                      </a:r>
                    </a:p>
                  </a:txBody>
                  <a:tcPr anchor="ctr"/>
                </a:tc>
                <a:tc>
                  <a:txBody>
                    <a:bodyPr/>
                    <a:lstStyle/>
                    <a:p>
                      <a:pPr algn="ctr"/>
                      <a:r>
                        <a:rPr lang="en-US" altLang="zh-TW" sz="1400" dirty="0">
                          <a:solidFill>
                            <a:schemeClr val="bg1"/>
                          </a:solidFill>
                          <a:latin typeface="標楷體" panose="03000509000000000000" pitchFamily="65" charset="-120"/>
                          <a:ea typeface="標楷體" panose="03000509000000000000" pitchFamily="65" charset="-120"/>
                        </a:rPr>
                        <a:t>(81,213)</a:t>
                      </a:r>
                    </a:p>
                  </a:txBody>
                  <a:tcPr anchor="ctr"/>
                </a:tc>
                <a:extLst>
                  <a:ext uri="{0D108BD9-81ED-4DB2-BD59-A6C34878D82A}">
                    <a16:rowId xmlns="" xmlns:a16="http://schemas.microsoft.com/office/drawing/2014/main" val="10012"/>
                  </a:ext>
                </a:extLst>
              </a:tr>
              <a:tr h="284367">
                <a:tc>
                  <a:txBody>
                    <a:bodyPr/>
                    <a:lstStyle/>
                    <a:p>
                      <a:r>
                        <a:rPr lang="zh-TW" altLang="en-US" sz="1400" b="1" dirty="0">
                          <a:solidFill>
                            <a:schemeClr val="bg1"/>
                          </a:solidFill>
                          <a:latin typeface="標楷體" panose="03000509000000000000" pitchFamily="65" charset="-120"/>
                          <a:ea typeface="標楷體" panose="03000509000000000000" pitchFamily="65" charset="-120"/>
                        </a:rPr>
                        <a:t>稅後利益</a:t>
                      </a:r>
                      <a:endParaRPr lang="en-US" sz="1400" b="1" dirty="0">
                        <a:solidFill>
                          <a:schemeClr val="bg1"/>
                        </a:solidFill>
                        <a:latin typeface="標楷體" panose="03000509000000000000" pitchFamily="65" charset="-120"/>
                        <a:ea typeface="標楷體" panose="03000509000000000000"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dirty="0">
                          <a:solidFill>
                            <a:schemeClr val="bg1"/>
                          </a:solidFill>
                          <a:latin typeface="標楷體" panose="03000509000000000000" pitchFamily="65" charset="-120"/>
                          <a:ea typeface="標楷體" panose="03000509000000000000" pitchFamily="65" charset="-120"/>
                        </a:rPr>
                        <a:t>127,261</a:t>
                      </a:r>
                    </a:p>
                  </a:txBody>
                  <a:tcPr anchor="ctr"/>
                </a:tc>
                <a:tc>
                  <a:txBody>
                    <a:bodyPr/>
                    <a:lstStyle/>
                    <a:p>
                      <a:pPr algn="ctr"/>
                      <a:r>
                        <a:rPr lang="en-US" altLang="zh-TW" sz="1400" dirty="0">
                          <a:solidFill>
                            <a:schemeClr val="bg1"/>
                          </a:solidFill>
                          <a:latin typeface="標楷體" panose="03000509000000000000" pitchFamily="65" charset="-120"/>
                          <a:ea typeface="標楷體" panose="03000509000000000000" pitchFamily="65" charset="-120"/>
                        </a:rPr>
                        <a:t>(81,213)</a:t>
                      </a:r>
                    </a:p>
                  </a:txBody>
                  <a:tcPr anchor="ctr"/>
                </a:tc>
                <a:extLst>
                  <a:ext uri="{0D108BD9-81ED-4DB2-BD59-A6C34878D82A}">
                    <a16:rowId xmlns="" xmlns:a16="http://schemas.microsoft.com/office/drawing/2014/main" val="10013"/>
                  </a:ext>
                </a:extLst>
              </a:tr>
              <a:tr h="284367">
                <a:tc>
                  <a:txBody>
                    <a:bodyPr/>
                    <a:lstStyle/>
                    <a:p>
                      <a:r>
                        <a:rPr lang="zh-TW" altLang="en-US" sz="1400" b="1" dirty="0">
                          <a:solidFill>
                            <a:schemeClr val="bg1"/>
                          </a:solidFill>
                          <a:latin typeface="標楷體" panose="03000509000000000000" pitchFamily="65" charset="-120"/>
                          <a:ea typeface="標楷體" panose="03000509000000000000" pitchFamily="65" charset="-120"/>
                        </a:rPr>
                        <a:t>每股盈餘（元）</a:t>
                      </a:r>
                      <a:endParaRPr lang="en-US" sz="1400" b="1" dirty="0">
                        <a:solidFill>
                          <a:schemeClr val="bg1"/>
                        </a:solidFill>
                        <a:latin typeface="標楷體" panose="03000509000000000000" pitchFamily="65" charset="-120"/>
                        <a:ea typeface="標楷體" panose="03000509000000000000"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dirty="0">
                          <a:solidFill>
                            <a:schemeClr val="bg1"/>
                          </a:solidFill>
                          <a:latin typeface="標楷體" panose="03000509000000000000" pitchFamily="65" charset="-120"/>
                          <a:ea typeface="標楷體" panose="03000509000000000000" pitchFamily="65" charset="-120"/>
                        </a:rPr>
                        <a:t>0.51</a:t>
                      </a:r>
                    </a:p>
                  </a:txBody>
                  <a:tcPr anchor="ctr"/>
                </a:tc>
                <a:tc>
                  <a:txBody>
                    <a:bodyPr/>
                    <a:lstStyle/>
                    <a:p>
                      <a:pPr algn="ctr"/>
                      <a:r>
                        <a:rPr lang="en-US" altLang="zh-TW" sz="1400" dirty="0">
                          <a:solidFill>
                            <a:schemeClr val="bg1"/>
                          </a:solidFill>
                          <a:latin typeface="標楷體" panose="03000509000000000000" pitchFamily="65" charset="-120"/>
                          <a:ea typeface="標楷體" panose="03000509000000000000" pitchFamily="65" charset="-120"/>
                        </a:rPr>
                        <a:t>(0.32)</a:t>
                      </a:r>
                    </a:p>
                  </a:txBody>
                  <a:tcPr anchor="ctr"/>
                </a:tc>
                <a:extLst>
                  <a:ext uri="{0D108BD9-81ED-4DB2-BD59-A6C34878D82A}">
                    <a16:rowId xmlns="" xmlns:a16="http://schemas.microsoft.com/office/drawing/2014/main" val="10014"/>
                  </a:ext>
                </a:extLst>
              </a:tr>
            </a:tbl>
          </a:graphicData>
        </a:graphic>
      </p:graphicFrame>
      <p:sp>
        <p:nvSpPr>
          <p:cNvPr id="2" name="文字方塊 1"/>
          <p:cNvSpPr txBox="1"/>
          <p:nvPr/>
        </p:nvSpPr>
        <p:spPr>
          <a:xfrm>
            <a:off x="467544" y="5805264"/>
            <a:ext cx="8208912" cy="954107"/>
          </a:xfrm>
          <a:prstGeom prst="rect">
            <a:avLst/>
          </a:prstGeom>
          <a:noFill/>
        </p:spPr>
        <p:txBody>
          <a:bodyPr wrap="square" rtlCol="0">
            <a:spAutoFit/>
          </a:bodyPr>
          <a:lstStyle/>
          <a:p>
            <a:pPr marL="357188" indent="-357188"/>
            <a:r>
              <a:rPr lang="zh-TW" altLang="en-US" sz="1400" dirty="0">
                <a:latin typeface="標楷體" panose="03000509000000000000" pitchFamily="65" charset="-120"/>
                <a:ea typeface="標楷體" panose="03000509000000000000" pitchFamily="65" charset="-120"/>
              </a:rPr>
              <a:t>註：愛滋病新藥</a:t>
            </a:r>
            <a:r>
              <a:rPr lang="en-US" altLang="zh-TW" sz="1400" dirty="0">
                <a:latin typeface="標楷體" panose="03000509000000000000" pitchFamily="65" charset="-120"/>
                <a:ea typeface="標楷體" panose="03000509000000000000" pitchFamily="65" charset="-120"/>
              </a:rPr>
              <a:t>TMB-355</a:t>
            </a:r>
            <a:r>
              <a:rPr lang="zh-TW" altLang="en-US" sz="1400" dirty="0">
                <a:latin typeface="標楷體" panose="03000509000000000000" pitchFamily="65" charset="-120"/>
                <a:ea typeface="標楷體" panose="03000509000000000000" pitchFamily="65" charset="-120"/>
              </a:rPr>
              <a:t>（商品名稱</a:t>
            </a:r>
            <a:r>
              <a:rPr lang="en-US" altLang="zh-TW" sz="1400" dirty="0">
                <a:latin typeface="標楷體" panose="03000509000000000000" pitchFamily="65" charset="-120"/>
                <a:ea typeface="標楷體" panose="03000509000000000000" pitchFamily="65" charset="-120"/>
              </a:rPr>
              <a:t>Trogarzo</a:t>
            </a:r>
            <a:r>
              <a:rPr lang="zh-TW" altLang="en-US" sz="1400" dirty="0">
                <a:latin typeface="標楷體" panose="03000509000000000000" pitchFamily="65" charset="-120"/>
                <a:ea typeface="標楷體" panose="03000509000000000000" pitchFamily="65" charset="-120"/>
              </a:rPr>
              <a:t>）因於</a:t>
            </a:r>
            <a:r>
              <a:rPr lang="en-US" altLang="zh-TW" sz="1400" dirty="0">
                <a:latin typeface="標楷體" panose="03000509000000000000" pitchFamily="65" charset="-120"/>
                <a:ea typeface="標楷體" panose="03000509000000000000" pitchFamily="65" charset="-120"/>
              </a:rPr>
              <a:t>107</a:t>
            </a:r>
            <a:r>
              <a:rPr lang="zh-TW" altLang="en-US" sz="1400" dirty="0">
                <a:latin typeface="標楷體" panose="03000509000000000000" pitchFamily="65" charset="-120"/>
                <a:ea typeface="標楷體" panose="03000509000000000000" pitchFamily="65" charset="-120"/>
              </a:rPr>
              <a:t>年</a:t>
            </a:r>
            <a:r>
              <a:rPr lang="en-US" altLang="zh-TW" sz="1400" dirty="0">
                <a:latin typeface="標楷體" panose="03000509000000000000" pitchFamily="65" charset="-120"/>
                <a:ea typeface="標楷體" panose="03000509000000000000" pitchFamily="65" charset="-120"/>
              </a:rPr>
              <a:t>3</a:t>
            </a:r>
            <a:r>
              <a:rPr lang="zh-TW" altLang="en-US" sz="1400" dirty="0">
                <a:latin typeface="標楷體" panose="03000509000000000000" pitchFamily="65" charset="-120"/>
                <a:ea typeface="標楷體" panose="03000509000000000000" pitchFamily="65" charset="-120"/>
              </a:rPr>
              <a:t>月</a:t>
            </a:r>
            <a:r>
              <a:rPr lang="en-US" altLang="zh-TW" sz="1400" dirty="0">
                <a:latin typeface="標楷體" panose="03000509000000000000" pitchFamily="65" charset="-120"/>
                <a:ea typeface="標楷體" panose="03000509000000000000" pitchFamily="65" charset="-120"/>
              </a:rPr>
              <a:t>7</a:t>
            </a:r>
            <a:r>
              <a:rPr lang="zh-TW" altLang="en-US" sz="1400" dirty="0">
                <a:latin typeface="標楷體" panose="03000509000000000000" pitchFamily="65" charset="-120"/>
                <a:ea typeface="標楷體" panose="03000509000000000000" pitchFamily="65" charset="-120"/>
              </a:rPr>
              <a:t>日正式獲得美國食品暨藥物管理局（</a:t>
            </a:r>
            <a:r>
              <a:rPr lang="en-US" altLang="zh-TW" sz="1400" dirty="0">
                <a:latin typeface="標楷體" panose="03000509000000000000" pitchFamily="65" charset="-120"/>
                <a:ea typeface="標楷體" panose="03000509000000000000" pitchFamily="65" charset="-120"/>
              </a:rPr>
              <a:t>FDA</a:t>
            </a:r>
            <a:r>
              <a:rPr lang="zh-TW" altLang="en-US" sz="1400" dirty="0">
                <a:latin typeface="標楷體" panose="03000509000000000000" pitchFamily="65" charset="-120"/>
                <a:ea typeface="標楷體" panose="03000509000000000000" pitchFamily="65" charset="-120"/>
              </a:rPr>
              <a:t>）生物製劑藥品上市查驗登記（</a:t>
            </a:r>
            <a:r>
              <a:rPr lang="en-US" altLang="zh-TW" sz="1400" dirty="0">
                <a:latin typeface="標楷體" panose="03000509000000000000" pitchFamily="65" charset="-120"/>
                <a:ea typeface="標楷體" panose="03000509000000000000" pitchFamily="65" charset="-120"/>
              </a:rPr>
              <a:t>BLA</a:t>
            </a:r>
            <a:r>
              <a:rPr lang="zh-TW" altLang="en-US" sz="1400" dirty="0">
                <a:latin typeface="標楷體" panose="03000509000000000000" pitchFamily="65" charset="-120"/>
                <a:ea typeface="標楷體" panose="03000509000000000000" pitchFamily="65" charset="-120"/>
              </a:rPr>
              <a:t>）核准，確定該藥物可於美國地區販售，故存貨淨變現價值產生回升利益</a:t>
            </a:r>
            <a:r>
              <a:rPr lang="en-US" altLang="zh-TW" sz="1400" dirty="0">
                <a:latin typeface="標楷體" panose="03000509000000000000" pitchFamily="65" charset="-120"/>
                <a:ea typeface="標楷體" panose="03000509000000000000" pitchFamily="65" charset="-120"/>
              </a:rPr>
              <a:t>182,090</a:t>
            </a:r>
            <a:r>
              <a:rPr lang="zh-TW" altLang="en-US" sz="1400" dirty="0">
                <a:latin typeface="標楷體" panose="03000509000000000000" pitchFamily="65" charset="-120"/>
                <a:ea typeface="標楷體" panose="03000509000000000000" pitchFamily="65" charset="-120"/>
              </a:rPr>
              <a:t>仟元，帳列其他營業利益。</a:t>
            </a:r>
          </a:p>
          <a:p>
            <a:pPr marL="357188" indent="-357188"/>
            <a:r>
              <a:rPr lang="zh-TW" altLang="en-US" sz="1400" dirty="0">
                <a:latin typeface="標楷體" panose="03000509000000000000" pitchFamily="65" charset="-120"/>
                <a:ea typeface="標楷體" panose="03000509000000000000" pitchFamily="65" charset="-120"/>
              </a:rPr>
              <a:t>    營業外收支主要係透過損益按公允價值衡量金融資產及負債之損益及淨外幣兌換損益   </a:t>
            </a:r>
          </a:p>
        </p:txBody>
      </p:sp>
      <p:sp>
        <p:nvSpPr>
          <p:cNvPr id="3" name="文字方塊 2"/>
          <p:cNvSpPr txBox="1"/>
          <p:nvPr/>
        </p:nvSpPr>
        <p:spPr>
          <a:xfrm>
            <a:off x="6084168" y="908720"/>
            <a:ext cx="1872208" cy="307777"/>
          </a:xfrm>
          <a:prstGeom prst="rect">
            <a:avLst/>
          </a:prstGeom>
          <a:noFill/>
        </p:spPr>
        <p:txBody>
          <a:bodyPr wrap="square" rtlCol="0">
            <a:spAutoFit/>
          </a:bodyPr>
          <a:lstStyle/>
          <a:p>
            <a:r>
              <a:rPr lang="zh-TW" altLang="en-US" sz="1400" dirty="0">
                <a:latin typeface="標楷體" panose="03000509000000000000" pitchFamily="65" charset="-120"/>
                <a:ea typeface="標楷體" panose="03000509000000000000" pitchFamily="65" charset="-120"/>
              </a:rPr>
              <a:t>單位：新台幣仟元</a:t>
            </a:r>
          </a:p>
        </p:txBody>
      </p:sp>
    </p:spTree>
    <p:extLst>
      <p:ext uri="{BB962C8B-B14F-4D97-AF65-F5344CB8AC3E}">
        <p14:creationId xmlns:p14="http://schemas.microsoft.com/office/powerpoint/2010/main" val="24404674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地鐵">
  <a:themeElements>
    <a:clrScheme name="地鐵">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地鐵">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地鐵">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bwMode="auto">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wrap="none" anchor="ctr"/>
      <a:lstStyle>
        <a:defPPr algn="ctr" eaLnBrk="0" hangingPunct="0">
          <a:defRPr sz="2800" b="1" dirty="0"/>
        </a:defPPr>
      </a:lstStyle>
    </a:spDef>
  </a:objectDefaults>
  <a:extraClrSchemeLst/>
</a:theme>
</file>

<file path=ppt/theme/theme3.xml><?xml version="1.0" encoding="utf-8"?>
<a:theme xmlns:a="http://schemas.openxmlformats.org/drawingml/2006/main" name="Yahoo! 4">
  <a:themeElements>
    <a:clrScheme name="Yahoo 1309 1">
      <a:dk1>
        <a:sysClr val="windowText" lastClr="000000"/>
      </a:dk1>
      <a:lt1>
        <a:sysClr val="window" lastClr="FFFFFF"/>
      </a:lt1>
      <a:dk2>
        <a:srgbClr val="7F7F7F"/>
      </a:dk2>
      <a:lt2>
        <a:srgbClr val="FFFFFF"/>
      </a:lt2>
      <a:accent1>
        <a:srgbClr val="400090"/>
      </a:accent1>
      <a:accent2>
        <a:srgbClr val="0000FF"/>
      </a:accent2>
      <a:accent3>
        <a:srgbClr val="7A00A7"/>
      </a:accent3>
      <a:accent4>
        <a:srgbClr val="7300FF"/>
      </a:accent4>
      <a:accent5>
        <a:srgbClr val="0082FF"/>
      </a:accent5>
      <a:accent6>
        <a:srgbClr val="9600FF"/>
      </a:accent6>
      <a:hlink>
        <a:srgbClr val="400090"/>
      </a:hlink>
      <a:folHlink>
        <a:srgbClr val="7A00A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rgbClr val="000000"/>
          </a:solidFill>
        </a:ln>
      </a:spPr>
      <a:bodyPr rtlCol="0" anchor="t">
        <a:normAutofit/>
      </a:bodyPr>
      <a:lstStyle>
        <a:defPPr>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rgbClr val="000000"/>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rtlCol="0">
        <a:normAutofit/>
      </a:bodyPr>
      <a:lstStyle>
        <a:defPPr>
          <a:defRPr sz="1600" dirty="0" err="1" smtClean="0"/>
        </a:defPPr>
      </a:lstStyle>
    </a:txDef>
  </a:objectDefaults>
  <a:extraClrSchemeLst/>
</a:theme>
</file>

<file path=ppt/theme/theme4.xml><?xml version="1.0" encoding="utf-8"?>
<a:theme xmlns:a="http://schemas.openxmlformats.org/drawingml/2006/main" name="1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bwMode="auto">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wrap="none" anchor="ctr"/>
      <a:lstStyle>
        <a:defPPr algn="ctr" eaLnBrk="0" hangingPunct="0">
          <a:defRPr sz="2800" b="1" dirty="0"/>
        </a:defPPr>
      </a:lstStyle>
    </a:spDef>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4433</TotalTime>
  <Words>1723</Words>
  <Application>Microsoft Office PowerPoint</Application>
  <PresentationFormat>如螢幕大小 (4:3)</PresentationFormat>
  <Paragraphs>270</Paragraphs>
  <Slides>21</Slides>
  <Notes>6</Notes>
  <HiddenSlides>0</HiddenSlides>
  <MMClips>0</MMClips>
  <ScaleCrop>false</ScaleCrop>
  <HeadingPairs>
    <vt:vector size="6" baseType="variant">
      <vt:variant>
        <vt:lpstr>使用字型</vt:lpstr>
      </vt:variant>
      <vt:variant>
        <vt:i4>14</vt:i4>
      </vt:variant>
      <vt:variant>
        <vt:lpstr>佈景主題</vt:lpstr>
      </vt:variant>
      <vt:variant>
        <vt:i4>4</vt:i4>
      </vt:variant>
      <vt:variant>
        <vt:lpstr>投影片標題</vt:lpstr>
      </vt:variant>
      <vt:variant>
        <vt:i4>21</vt:i4>
      </vt:variant>
    </vt:vector>
  </HeadingPairs>
  <TitlesOfParts>
    <vt:vector size="39" baseType="lpstr">
      <vt:lpstr>ＭＳ Ｐゴシック</vt:lpstr>
      <vt:lpstr>微軟正黑體</vt:lpstr>
      <vt:lpstr>新細明體</vt:lpstr>
      <vt:lpstr>標楷體</vt:lpstr>
      <vt:lpstr>Arial</vt:lpstr>
      <vt:lpstr>Calibri</vt:lpstr>
      <vt:lpstr>Consolas</vt:lpstr>
      <vt:lpstr>Corbel</vt:lpstr>
      <vt:lpstr>Tahoma</vt:lpstr>
      <vt:lpstr>Times New Roman</vt:lpstr>
      <vt:lpstr>Verdana</vt:lpstr>
      <vt:lpstr>Wingdings</vt:lpstr>
      <vt:lpstr>Wingdings 2</vt:lpstr>
      <vt:lpstr>Wingdings 3</vt:lpstr>
      <vt:lpstr>地鐵</vt:lpstr>
      <vt:lpstr>Metro</vt:lpstr>
      <vt:lpstr>Yahoo! 4</vt:lpstr>
      <vt:lpstr>1_Metro</vt:lpstr>
      <vt:lpstr>PowerPoint 簡報</vt:lpstr>
      <vt:lpstr>企業組織架構</vt:lpstr>
      <vt:lpstr>PowerPoint 簡報</vt:lpstr>
      <vt:lpstr>PowerPoint 簡報</vt:lpstr>
      <vt:lpstr>Trogarzo的美國潛在市場* </vt:lpstr>
      <vt:lpstr>市場研究銷售趨勢</vt:lpstr>
      <vt:lpstr>與Theratechnologies之夥伴關係</vt:lpstr>
      <vt:lpstr>不同收入認列準則公報規定之會計處理</vt:lpstr>
      <vt:lpstr>中裕新藥 107年第一季財務報告</vt:lpstr>
      <vt:lpstr>PowerPoint 簡報</vt:lpstr>
      <vt:lpstr>中裕新藥新竹分公司</vt:lpstr>
      <vt:lpstr>竹北生醫園區租地</vt:lpstr>
      <vt:lpstr>廠區簡介</vt:lpstr>
      <vt:lpstr>設計理念</vt:lpstr>
      <vt:lpstr>蛋白質藥物製程</vt:lpstr>
      <vt:lpstr>合作廠商</vt:lpstr>
      <vt:lpstr>時間表</vt:lpstr>
      <vt:lpstr>時間表</vt:lpstr>
      <vt:lpstr>新竹分公司組織結構</vt:lpstr>
      <vt:lpstr>Trogarzo供應鏈 (美國市場)</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mhchen</dc:creator>
  <cp:lastModifiedBy>jackchen</cp:lastModifiedBy>
  <cp:revision>398</cp:revision>
  <dcterms:created xsi:type="dcterms:W3CDTF">2014-02-17T03:23:18Z</dcterms:created>
  <dcterms:modified xsi:type="dcterms:W3CDTF">2018-05-22T02:41:01Z</dcterms:modified>
</cp:coreProperties>
</file>